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622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6.1.7601 Service Pack 1"/>
  <p:tag name="AS_RELEASE_DATE" val="2017.02.28"/>
  <p:tag name="AS_TITLE" val="Aspose.Slides for .NET 2.0"/>
  <p:tag name="AS_VERSION" val="17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Hello there</vt:lpstr>
    </vt:vector>
  </TitlesOfParts>
  <LinksUpToDate>0</LinksUpToDate>
  <SharedDoc>0</SharedDoc>
  <HyperlinksChanged>0</HyperlinksChanged>
  <Application>Aspose.Slides for .NET</Application>
  <AppVersion>17.0200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Hello there </dc:title>
  <dc:creator>Microsoft account</dc:creator>
  <cp:lastModifiedBy>USMAN</cp:lastModifiedBy>
  <cp:revision>3</cp:revision>
  <dcterms:created xsi:type="dcterms:W3CDTF">2016-01-05T17:45:32Z</dcterms:created>
  <dcterms:modified xsi:type="dcterms:W3CDTF">2017-04-05T07:18:29Z</dcterms:modified>
</cp:coreProperties>
</file>