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25EFDBD-0758-4638-B8AC-329C2AF781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A420800-7406-49B4-AD66-35485258CC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793" y="437202"/>
            <a:ext cx="5648623" cy="1204306"/>
          </a:xfrm>
        </p:spPr>
        <p:txBody>
          <a:bodyPr>
            <a:normAutofit/>
          </a:bodyPr>
          <a:lstStyle/>
          <a:p>
            <a:r>
              <a:rPr lang="en-US" dirty="0" smtClean="0"/>
              <a:t>CUSTOMER SEGEMENTATION USING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/>
              <a:t>HowtouseAIforcustomersegmentation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can be used to optimize and personalize customer targeting, by using data-driven</a:t>
            </a:r>
            <a:br>
              <a:rPr lang="en-US" dirty="0" smtClean="0"/>
            </a:br>
            <a:r>
              <a:rPr lang="en-US" dirty="0" smtClean="0"/>
              <a:t>algorithms to identify and create segments. Clustering techniques can be used to </a:t>
            </a:r>
            <a:br>
              <a:rPr lang="en-US" dirty="0" smtClean="0"/>
            </a:br>
            <a:r>
              <a:rPr lang="en-US" dirty="0" smtClean="0"/>
              <a:t>group customers based on their </a:t>
            </a:r>
            <a:r>
              <a:rPr lang="en-US" dirty="0" err="1" smtClean="0"/>
              <a:t>similaritiesand</a:t>
            </a:r>
            <a:r>
              <a:rPr lang="en-US" dirty="0" smtClean="0"/>
              <a:t> differences, and assign them to </a:t>
            </a:r>
            <a:br>
              <a:rPr lang="en-US" dirty="0" smtClean="0"/>
            </a:br>
            <a:r>
              <a:rPr lang="en-US" dirty="0" err="1" smtClean="0"/>
              <a:t>segmentsbased</a:t>
            </a:r>
            <a:r>
              <a:rPr lang="en-US" dirty="0" smtClean="0"/>
              <a:t> on their value, loyalty, or potential.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2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77724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Which machine learning technique is used in making customer segmentation?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628"/>
            <a:ext cx="9144000" cy="4004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k-means </a:t>
            </a:r>
            <a:r>
              <a:rPr lang="en-US" sz="2000" dirty="0"/>
              <a:t>clustering algorithm</a:t>
            </a:r>
          </a:p>
          <a:p>
            <a:r>
              <a:rPr lang="en-US" sz="2000" dirty="0"/>
              <a:t>One very common machine learning algorithm that's suitable for customer segmentation</a:t>
            </a:r>
          </a:p>
          <a:p>
            <a:r>
              <a:rPr lang="en-US" sz="2000" dirty="0"/>
              <a:t>problems is the k-means clustering algorithm. There are other clustering algorithms</a:t>
            </a:r>
          </a:p>
          <a:p>
            <a:r>
              <a:rPr lang="en-US" sz="2000" dirty="0"/>
              <a:t>as well such as DBSCAN, Agglomerative Clustering, and BIRCH, etc.</a:t>
            </a:r>
          </a:p>
          <a:p>
            <a:endParaRPr lang="en-US" sz="2000" dirty="0"/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35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763000" cy="6096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do customer segmentation </a:t>
            </a:r>
            <a:r>
              <a:rPr lang="en-US" dirty="0" smtClean="0"/>
              <a:t>in  Python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3766077"/>
          </a:xfrm>
        </p:spPr>
        <p:txBody>
          <a:bodyPr>
            <a:normAutofit/>
          </a:bodyPr>
          <a:lstStyle/>
          <a:p>
            <a:r>
              <a:rPr lang="en-US" sz="2400" dirty="0"/>
              <a:t>Before we get into the process, I will give you a brief on what kind of steps we will get.</a:t>
            </a:r>
          </a:p>
          <a:p>
            <a:r>
              <a:rPr lang="en-US" sz="2400" dirty="0"/>
              <a:t>1 Gather the data.</a:t>
            </a:r>
          </a:p>
          <a:p>
            <a:r>
              <a:rPr lang="en-US" sz="2400" dirty="0"/>
              <a:t>2 Create </a:t>
            </a:r>
            <a:r>
              <a:rPr lang="en-US" sz="2400" dirty="0" err="1"/>
              <a:t>Recency</a:t>
            </a:r>
            <a:r>
              <a:rPr lang="en-US" sz="2400" dirty="0"/>
              <a:t> Frequency Monetary (RFM) table.</a:t>
            </a:r>
          </a:p>
          <a:p>
            <a:r>
              <a:rPr lang="en-US" sz="2400" dirty="0"/>
              <a:t>3 Manage skewness and scale each variable.</a:t>
            </a:r>
          </a:p>
          <a:p>
            <a:r>
              <a:rPr lang="en-US" sz="2400" dirty="0"/>
              <a:t>4 Explore the data.</a:t>
            </a:r>
          </a:p>
          <a:p>
            <a:r>
              <a:rPr lang="en-US" sz="2400" dirty="0"/>
              <a:t>5 Cluster the data.</a:t>
            </a:r>
          </a:p>
          <a:p>
            <a:r>
              <a:rPr lang="en-US" sz="2400" dirty="0"/>
              <a:t>6 Interpret the result.</a:t>
            </a:r>
          </a:p>
        </p:txBody>
      </p:sp>
    </p:spTree>
    <p:extLst>
      <p:ext uri="{BB962C8B-B14F-4D97-AF65-F5344CB8AC3E}">
        <p14:creationId xmlns:p14="http://schemas.microsoft.com/office/powerpoint/2010/main" val="17091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858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to do segmentation in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82000" cy="3732249"/>
          </a:xfrm>
        </p:spPr>
        <p:txBody>
          <a:bodyPr>
            <a:normAutofit/>
          </a:bodyPr>
          <a:lstStyle/>
          <a:p>
            <a:r>
              <a:rPr lang="en-US" sz="2000" dirty="0"/>
              <a:t>You indicate the number of clusters you want to </a:t>
            </a:r>
            <a:r>
              <a:rPr lang="en-US" sz="2000" dirty="0" err="1" smtClean="0"/>
              <a:t>divideyour</a:t>
            </a:r>
            <a:r>
              <a:rPr lang="en-US" sz="2000" dirty="0" smtClean="0"/>
              <a:t> </a:t>
            </a:r>
            <a:r>
              <a:rPr lang="en-US" sz="2000" dirty="0"/>
              <a:t>data into </a:t>
            </a:r>
            <a:r>
              <a:rPr lang="en-US" sz="2000" dirty="0" smtClean="0"/>
              <a:t>while training </a:t>
            </a:r>
            <a:r>
              <a:rPr lang="en-US" sz="2000" dirty="0"/>
              <a:t>a k-means </a:t>
            </a:r>
            <a:r>
              <a:rPr lang="en-US" sz="2000" dirty="0" err="1" smtClean="0"/>
              <a:t>model.The</a:t>
            </a:r>
            <a:r>
              <a:rPr lang="en-US" sz="2000" dirty="0" smtClean="0"/>
              <a:t> </a:t>
            </a:r>
            <a:r>
              <a:rPr lang="en-US" sz="2000" dirty="0"/>
              <a:t>model begins with centroids that are randomly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2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96300" cy="609600"/>
          </a:xfrm>
        </p:spPr>
        <p:txBody>
          <a:bodyPr/>
          <a:lstStyle/>
          <a:p>
            <a:r>
              <a:rPr lang="en-US" dirty="0"/>
              <a:t>What is segmentation in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962900" cy="3766077"/>
          </a:xfrm>
        </p:spPr>
        <p:txBody>
          <a:bodyPr>
            <a:normAutofit/>
          </a:bodyPr>
          <a:lstStyle/>
          <a:p>
            <a:r>
              <a:rPr lang="en-US" sz="2000" dirty="0"/>
              <a:t>Data Segmentation is the process of taking</a:t>
            </a:r>
          </a:p>
          <a:p>
            <a:r>
              <a:rPr lang="en-US" sz="2000" dirty="0"/>
              <a:t>the data you hold and dividing it up and </a:t>
            </a:r>
          </a:p>
          <a:p>
            <a:r>
              <a:rPr lang="en-US" sz="2000" dirty="0"/>
              <a:t>grouping similar data together based on the</a:t>
            </a:r>
          </a:p>
          <a:p>
            <a:r>
              <a:rPr lang="en-US" sz="2000" dirty="0"/>
              <a:t>chosen parameters so that you can use it </a:t>
            </a:r>
          </a:p>
          <a:p>
            <a:r>
              <a:rPr lang="en-US" sz="2000" dirty="0"/>
              <a:t>more efficiently within marketing and operations. </a:t>
            </a:r>
          </a:p>
          <a:p>
            <a:r>
              <a:rPr lang="en-US" sz="2000" dirty="0"/>
              <a:t>Examples of Data Segmentation could be: Gender.</a:t>
            </a:r>
          </a:p>
        </p:txBody>
      </p:sp>
    </p:spTree>
    <p:extLst>
      <p:ext uri="{BB962C8B-B14F-4D97-AF65-F5344CB8AC3E}">
        <p14:creationId xmlns:p14="http://schemas.microsoft.com/office/powerpoint/2010/main" val="11506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760"/>
            <a:ext cx="8534400" cy="548640"/>
          </a:xfrm>
        </p:spPr>
        <p:txBody>
          <a:bodyPr/>
          <a:lstStyle/>
          <a:p>
            <a:r>
              <a:rPr lang="en-US" dirty="0"/>
              <a:t>What is a segmentation model in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962900" cy="3689877"/>
          </a:xfrm>
        </p:spPr>
        <p:txBody>
          <a:bodyPr/>
          <a:lstStyle/>
          <a:p>
            <a:r>
              <a:rPr lang="en-US" sz="2400" dirty="0"/>
              <a:t>Image Segmentation with Deep Learning (Guide) - viso.ai</a:t>
            </a:r>
          </a:p>
          <a:p>
            <a:r>
              <a:rPr lang="en-US" sz="2400" dirty="0"/>
              <a:t>One of the most important operations in Computer Vision </a:t>
            </a:r>
          </a:p>
          <a:p>
            <a:r>
              <a:rPr lang="en-US" sz="2400" dirty="0"/>
              <a:t>is Segmentation. Image segmentation is the process of</a:t>
            </a:r>
          </a:p>
          <a:p>
            <a:r>
              <a:rPr lang="en-US" sz="2400" dirty="0"/>
              <a:t>dividing an image into multiple parts or regions that </a:t>
            </a:r>
          </a:p>
          <a:p>
            <a:r>
              <a:rPr lang="en-US" sz="2400" dirty="0"/>
              <a:t>belong to the same class. This task of clustering is </a:t>
            </a:r>
          </a:p>
          <a:p>
            <a:r>
              <a:rPr lang="en-US" sz="2400" dirty="0"/>
              <a:t>based on specific criteria, for example, color or texture.</a:t>
            </a:r>
          </a:p>
        </p:txBody>
      </p:sp>
    </p:spTree>
    <p:extLst>
      <p:ext uri="{BB962C8B-B14F-4D97-AF65-F5344CB8AC3E}">
        <p14:creationId xmlns:p14="http://schemas.microsoft.com/office/powerpoint/2010/main" val="287716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9982200" cy="5334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What are the 5 steps in customer segmentation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20940" cy="3579849"/>
          </a:xfrm>
        </p:spPr>
        <p:txBody>
          <a:bodyPr>
            <a:normAutofit/>
          </a:bodyPr>
          <a:lstStyle/>
          <a:p>
            <a:r>
              <a:rPr lang="en-US" sz="2000" dirty="0"/>
              <a:t>Step 1: Setting up your customer segmentation project. </a:t>
            </a:r>
          </a:p>
          <a:p>
            <a:r>
              <a:rPr lang="en-US" sz="2000" dirty="0"/>
              <a:t>Step 2: Analyzing customer data.</a:t>
            </a:r>
          </a:p>
          <a:p>
            <a:r>
              <a:rPr lang="en-US" sz="2000" dirty="0"/>
              <a:t>Step 3: Data collection.</a:t>
            </a:r>
          </a:p>
          <a:p>
            <a:r>
              <a:rPr lang="en-US" sz="2000" dirty="0"/>
              <a:t>Step 4: Analysis and prioritization.</a:t>
            </a:r>
          </a:p>
          <a:p>
            <a:r>
              <a:rPr lang="en-US" sz="2000" dirty="0"/>
              <a:t>Step 5: Presenting and incorporating feedback.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77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</TotalTime>
  <Words>313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CUSTOMER SEGEMENTATION USING DATA SCIENCE</vt:lpstr>
      <vt:lpstr>HowtouseAIforcustomersegmentation?</vt:lpstr>
      <vt:lpstr> Which machine learning technique is used in making customer segmentation? </vt:lpstr>
      <vt:lpstr>How to do customer segmentation in  Python?</vt:lpstr>
      <vt:lpstr> How to do segmentation in machine learning?</vt:lpstr>
      <vt:lpstr>What is segmentation in data science?</vt:lpstr>
      <vt:lpstr>What is a segmentation model in AI?</vt:lpstr>
      <vt:lpstr> What are the 5 steps in customer segmentation analysis?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Manivannann</dc:creator>
  <cp:lastModifiedBy>ADMIN</cp:lastModifiedBy>
  <cp:revision>4</cp:revision>
  <dcterms:created xsi:type="dcterms:W3CDTF">2023-10-04T16:47:43Z</dcterms:created>
  <dcterms:modified xsi:type="dcterms:W3CDTF">2023-10-11T10:38:02Z</dcterms:modified>
</cp:coreProperties>
</file>