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80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AC2AC-0C21-4325-A580-CCCC7F7C030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ACD7-D051-4068-BFE9-16EBFB824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E68E52D-F6FD-4937-944C-7E9A692316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A4F801-1F1B-4639-BB5D-468DB7DDFDD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 segmentation using data science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3861048"/>
            <a:ext cx="5114778" cy="1473312"/>
          </a:xfrm>
        </p:spPr>
        <p:txBody>
          <a:bodyPr>
            <a:noAutofit/>
          </a:bodyPr>
          <a:lstStyle/>
          <a:p>
            <a:pPr algn="ctr"/>
            <a:r>
              <a:rPr lang="en-US" sz="1200" dirty="0"/>
              <a:t>Importing the Required </a:t>
            </a:r>
            <a:r>
              <a:rPr lang="en-US" sz="1200" dirty="0" smtClean="0"/>
              <a:t>Libraries</a:t>
            </a:r>
          </a:p>
          <a:p>
            <a:pPr algn="ctr"/>
            <a:r>
              <a:rPr lang="en-IN" sz="1200" dirty="0"/>
              <a:t>Importing the </a:t>
            </a:r>
            <a:r>
              <a:rPr lang="en-IN" sz="1200" dirty="0" smtClean="0"/>
              <a:t>Dataset</a:t>
            </a:r>
          </a:p>
          <a:p>
            <a:pPr algn="ctr"/>
            <a:r>
              <a:rPr lang="en-IN" sz="1200" dirty="0"/>
              <a:t>Handling Missing </a:t>
            </a:r>
            <a:r>
              <a:rPr lang="en-IN" sz="1200" dirty="0" smtClean="0"/>
              <a:t>Data</a:t>
            </a:r>
          </a:p>
          <a:p>
            <a:pPr algn="ctr"/>
            <a:r>
              <a:rPr lang="en-IN" sz="1200" dirty="0"/>
              <a:t>Encoding Categorical </a:t>
            </a:r>
            <a:r>
              <a:rPr lang="en-IN" sz="1200" dirty="0" smtClean="0"/>
              <a:t>Data</a:t>
            </a:r>
          </a:p>
          <a:p>
            <a:pPr algn="ctr"/>
            <a:r>
              <a:rPr lang="en-US" sz="1200" dirty="0"/>
              <a:t>Splitting the Dataset into Test and Training </a:t>
            </a:r>
            <a:r>
              <a:rPr lang="en-US" sz="1200" dirty="0" smtClean="0"/>
              <a:t>Sets</a:t>
            </a:r>
          </a:p>
          <a:p>
            <a:pPr algn="ctr"/>
            <a:r>
              <a:rPr lang="en-IN" sz="1200" dirty="0"/>
              <a:t>Feature </a:t>
            </a:r>
            <a:r>
              <a:rPr lang="en-IN" sz="1200" dirty="0" smtClean="0"/>
              <a:t>Scaling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 smtClean="0"/>
              <a:t>Analysis</a:t>
            </a:r>
          </a:p>
          <a:p>
            <a:pPr algn="ctr"/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54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Importing the Required Libraries: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Importing the Required Libraries:</a:t>
            </a:r>
          </a:p>
          <a:p>
            <a:pPr lvl="1"/>
            <a:r>
              <a:rPr lang="en-US" dirty="0"/>
              <a:t>Import libraries such as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Scikit</a:t>
            </a:r>
            <a:r>
              <a:rPr lang="en-US" dirty="0"/>
              <a:t>-Learn. You'll need these libraries for data manipulation, analysis, and machine learning.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Imputer, </a:t>
            </a:r>
            <a:r>
              <a:rPr lang="en-US" dirty="0" err="1"/>
              <a:t>StandardScaler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3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Importing the </a:t>
            </a:r>
            <a:r>
              <a:rPr lang="en-IN" b="0" dirty="0" smtClean="0"/>
              <a:t>Dataset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Read your dataset into a Pandas </a:t>
            </a:r>
            <a:r>
              <a:rPr lang="en-US" dirty="0" err="1"/>
              <a:t>DataFrame</a:t>
            </a:r>
            <a:r>
              <a:rPr lang="en-US" dirty="0"/>
              <a:t>. You can use functions like </a:t>
            </a:r>
            <a:r>
              <a:rPr lang="en-US" dirty="0" err="1"/>
              <a:t>pd.read_csv</a:t>
            </a:r>
            <a:r>
              <a:rPr lang="en-US" dirty="0"/>
              <a:t>() for CSV files or other appropriate methods based on your data format.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6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Handling Missing </a:t>
            </a:r>
            <a:r>
              <a:rPr lang="en-IN" b="0" dirty="0" smtClean="0"/>
              <a:t>Data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Use the Imputer class from </a:t>
            </a:r>
            <a:r>
              <a:rPr lang="en-US" dirty="0" err="1"/>
              <a:t>Scikit</a:t>
            </a:r>
            <a:r>
              <a:rPr lang="en-US" dirty="0"/>
              <a:t>-Learn to handle missing data by imputing missing values with means, medians, or other strategies. This step is essential for data cleaning.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imputer = Imputer(strategy='mean')</a:t>
            </a:r>
          </a:p>
          <a:p>
            <a:pPr marL="0" indent="0">
              <a:buNone/>
            </a:pPr>
            <a:r>
              <a:rPr lang="en-US" dirty="0"/>
              <a:t>data['</a:t>
            </a:r>
            <a:r>
              <a:rPr lang="en-US" dirty="0" err="1"/>
              <a:t>column_with_missing_values</a:t>
            </a:r>
            <a:r>
              <a:rPr lang="en-US" dirty="0"/>
              <a:t>'] = </a:t>
            </a:r>
            <a:r>
              <a:rPr lang="en-US" dirty="0" err="1"/>
              <a:t>imputer.fit_transform</a:t>
            </a:r>
            <a:r>
              <a:rPr lang="en-US" dirty="0"/>
              <a:t>(data['</a:t>
            </a:r>
            <a:r>
              <a:rPr lang="en-US" dirty="0" err="1"/>
              <a:t>column_with_missing_values</a:t>
            </a:r>
            <a:r>
              <a:rPr lang="en-US" dirty="0"/>
              <a:t>'].</a:t>
            </a:r>
            <a:r>
              <a:rPr lang="en-US" dirty="0" err="1"/>
              <a:t>values.reshape</a:t>
            </a:r>
            <a:r>
              <a:rPr lang="en-US" dirty="0"/>
              <a:t>(-1, 1))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0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Encoding Categorical </a:t>
            </a:r>
            <a:r>
              <a:rPr lang="en-IN" b="0" dirty="0" smtClean="0"/>
              <a:t>Data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Use one-hot encoding to convert categorical variables into numerical format, which is suitable for machine learning algorithms.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err="1"/>
              <a:t>pd.get_dummies</a:t>
            </a:r>
            <a:r>
              <a:rPr lang="en-US" dirty="0"/>
              <a:t>(data, columns=['</a:t>
            </a:r>
            <a:r>
              <a:rPr lang="en-US" dirty="0" err="1"/>
              <a:t>categorical_column</a:t>
            </a:r>
            <a:r>
              <a:rPr lang="en-US" dirty="0"/>
              <a:t>'])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13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/>
              <a:t>Splitting the Dataset into Test and Training </a:t>
            </a:r>
            <a:r>
              <a:rPr lang="en-US" b="0" dirty="0" smtClean="0"/>
              <a:t>Sets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 to split your data into training and test sets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X </a:t>
            </a:r>
            <a:r>
              <a:rPr lang="en-US" dirty="0"/>
              <a:t>= </a:t>
            </a:r>
            <a:r>
              <a:rPr lang="en-US" dirty="0" err="1"/>
              <a:t>data.drop</a:t>
            </a:r>
            <a:r>
              <a:rPr lang="en-US" dirty="0"/>
              <a:t>('</a:t>
            </a:r>
            <a:r>
              <a:rPr lang="en-US" dirty="0" err="1"/>
              <a:t>target_column</a:t>
            </a:r>
            <a:r>
              <a:rPr lang="en-US" dirty="0"/>
              <a:t>', axis=1)</a:t>
            </a:r>
          </a:p>
          <a:p>
            <a:pPr marL="0" indent="0">
              <a:buNone/>
            </a:pPr>
            <a:r>
              <a:rPr lang="en-US" dirty="0" smtClean="0"/>
              <a:t>     y </a:t>
            </a:r>
            <a:r>
              <a:rPr lang="en-US" dirty="0"/>
              <a:t>= data['</a:t>
            </a:r>
            <a:r>
              <a:rPr lang="en-US" dirty="0" err="1"/>
              <a:t>target_column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smtClean="0"/>
              <a:t>         </a:t>
            </a:r>
            <a:r>
              <a:rPr lang="en-US" dirty="0" err="1" smtClean="0"/>
              <a:t>train_test_split</a:t>
            </a:r>
            <a:r>
              <a:rPr lang="en-US" dirty="0" smtClean="0"/>
              <a:t>(X</a:t>
            </a:r>
            <a:r>
              <a:rPr lang="en-US" dirty="0"/>
              <a:t>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7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/>
              <a:t>Feature Scaling: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Standardize your numerical features using the </a:t>
            </a:r>
            <a:r>
              <a:rPr lang="en-US" dirty="0" err="1"/>
              <a:t>StandardScaler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-Learn. This step ensures that all features have the same scale, which is important for many machine learning algorithms.</a:t>
            </a:r>
          </a:p>
          <a:p>
            <a:pPr marL="0" indent="0">
              <a:buNone/>
            </a:pPr>
            <a:r>
              <a:rPr lang="en-US" dirty="0" err="1" smtClean="0"/>
              <a:t>scaler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1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 analysis provides several benefits to businesses: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Improved Marketing:</a:t>
            </a:r>
            <a:r>
              <a:rPr lang="en-US" dirty="0"/>
              <a:t> Targeted marketing campaigns are more effective because they speak directly </a:t>
            </a:r>
            <a:r>
              <a:rPr lang="en-US" dirty="0" smtClean="0"/>
              <a:t>to.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</TotalTime>
  <Words>292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Customer segmentation using data science </vt:lpstr>
      <vt:lpstr>Importing the Required Libraries:</vt:lpstr>
      <vt:lpstr>Importing the Dataset </vt:lpstr>
      <vt:lpstr>Handling Missing Data </vt:lpstr>
      <vt:lpstr>Encoding Categorical Data </vt:lpstr>
      <vt:lpstr>Splitting the Dataset into Test and Training Sets</vt:lpstr>
      <vt:lpstr>Feature Scaling: </vt:lpstr>
      <vt:lpstr>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data science</dc:title>
  <dc:creator>ADMIN</dc:creator>
  <cp:lastModifiedBy>ADMIN</cp:lastModifiedBy>
  <cp:revision>15</cp:revision>
  <dcterms:created xsi:type="dcterms:W3CDTF">2023-10-17T08:50:06Z</dcterms:created>
  <dcterms:modified xsi:type="dcterms:W3CDTF">2023-10-20T10:40:59Z</dcterms:modified>
</cp:coreProperties>
</file>