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566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00BA-2ED2-420A-BBB4-EB8CD93B6F0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CCAD6F-37CA-4A70-8C0A-0067BB6B8EB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00BA-2ED2-420A-BBB4-EB8CD93B6F0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AD6F-37CA-4A70-8C0A-0067BB6B8EB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00BA-2ED2-420A-BBB4-EB8CD93B6F0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AD6F-37CA-4A70-8C0A-0067BB6B8EB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00BA-2ED2-420A-BBB4-EB8CD93B6F0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AD6F-37CA-4A70-8C0A-0067BB6B8EB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00BA-2ED2-420A-BBB4-EB8CD93B6F0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AD6F-37CA-4A70-8C0A-0067BB6B8EB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00BA-2ED2-420A-BBB4-EB8CD93B6F0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AD6F-37CA-4A70-8C0A-0067BB6B8EB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00BA-2ED2-420A-BBB4-EB8CD93B6F0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AD6F-37CA-4A70-8C0A-0067BB6B8EB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00BA-2ED2-420A-BBB4-EB8CD93B6F0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AD6F-37CA-4A70-8C0A-0067BB6B8EB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00BA-2ED2-420A-BBB4-EB8CD93B6F0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AD6F-37CA-4A70-8C0A-0067BB6B8EB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00BA-2ED2-420A-BBB4-EB8CD93B6F0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AD6F-37CA-4A70-8C0A-0067BB6B8EB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00BA-2ED2-420A-BBB4-EB8CD93B6F0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AD6F-37CA-4A70-8C0A-0067BB6B8EB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FD3F00BA-2ED2-420A-BBB4-EB8CD93B6F0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FCCAD6F-37CA-4A70-8C0A-0067BB6B8EB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89942"/>
            <a:ext cx="7851648" cy="16039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CUSTOMER SEGMENTATION USING DATA SCIENCE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988840"/>
            <a:ext cx="8215064" cy="4248472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ü"/>
            </a:pPr>
            <a:r>
              <a:rPr lang="en-IN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 and Columns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IN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Libraries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IN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 </a:t>
            </a:r>
            <a:r>
              <a:rPr lang="en-IN" dirty="0" err="1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Preprocessing</a:t>
            </a:r>
            <a:endParaRPr lang="en-IN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457200" indent="-457200" algn="l">
              <a:buFont typeface="Wingdings" pitchFamily="2" charset="2"/>
              <a:buChar char="ü"/>
            </a:pPr>
            <a:r>
              <a:rPr lang="en-IN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Customer Segmentation Methods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IN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Training and Testing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IN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Metrics for </a:t>
            </a:r>
            <a:r>
              <a:rPr lang="en-IN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Accuracy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IN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Visualization and Reporting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Sample coding</a:t>
            </a:r>
          </a:p>
          <a:p>
            <a:pPr marL="342900" indent="-342900" algn="ctr">
              <a:buFont typeface="Wingdings" pitchFamily="2" charset="2"/>
              <a:buChar char="ü"/>
            </a:pP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457200" indent="-457200" algn="ctr">
              <a:buFont typeface="Wingdings" pitchFamily="2" charset="2"/>
              <a:buChar char="ü"/>
            </a:pPr>
            <a:endParaRPr lang="en-IN" dirty="0" smtClean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457200" indent="-457200" algn="ctr">
              <a:buFont typeface="Wingdings" pitchFamily="2" charset="2"/>
              <a:buChar char="ü"/>
            </a:pP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313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7419" y="1556792"/>
            <a:ext cx="87484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 smtClean="0"/>
              <a:t>X_train</a:t>
            </a:r>
            <a:r>
              <a:rPr lang="en-IN" dirty="0" smtClean="0"/>
              <a:t>, </a:t>
            </a:r>
            <a:r>
              <a:rPr lang="en-IN" dirty="0" err="1" smtClean="0"/>
              <a:t>X_test</a:t>
            </a:r>
            <a:r>
              <a:rPr lang="en-IN" dirty="0" smtClean="0"/>
              <a:t> = </a:t>
            </a:r>
            <a:r>
              <a:rPr lang="en-IN" dirty="0" err="1" smtClean="0"/>
              <a:t>train_test_split</a:t>
            </a:r>
            <a:r>
              <a:rPr lang="en-IN" dirty="0" smtClean="0"/>
              <a:t>(data, </a:t>
            </a:r>
            <a:r>
              <a:rPr lang="en-IN" dirty="0" err="1" smtClean="0"/>
              <a:t>test_size</a:t>
            </a:r>
            <a:r>
              <a:rPr lang="en-IN" dirty="0" smtClean="0"/>
              <a:t>=0.2, </a:t>
            </a:r>
            <a:r>
              <a:rPr lang="en-IN" dirty="0" err="1" smtClean="0"/>
              <a:t>random_state</a:t>
            </a:r>
            <a:r>
              <a:rPr lang="en-IN" dirty="0" smtClean="0"/>
              <a:t>=42)</a:t>
            </a:r>
          </a:p>
          <a:p>
            <a:endParaRPr lang="en-IN" dirty="0" smtClean="0"/>
          </a:p>
          <a:p>
            <a:r>
              <a:rPr lang="en-IN" dirty="0" smtClean="0"/>
              <a:t># Train the K-Means clustering model</a:t>
            </a:r>
          </a:p>
          <a:p>
            <a:r>
              <a:rPr lang="en-IN" dirty="0" err="1" smtClean="0"/>
              <a:t>kmeans</a:t>
            </a:r>
            <a:r>
              <a:rPr lang="en-IN" dirty="0" smtClean="0"/>
              <a:t> = </a:t>
            </a:r>
            <a:r>
              <a:rPr lang="en-IN" dirty="0" err="1" smtClean="0"/>
              <a:t>KMeans</a:t>
            </a:r>
            <a:r>
              <a:rPr lang="en-IN" dirty="0" smtClean="0"/>
              <a:t>(</a:t>
            </a:r>
            <a:r>
              <a:rPr lang="en-IN" dirty="0" err="1" smtClean="0"/>
              <a:t>n_clusters</a:t>
            </a:r>
            <a:r>
              <a:rPr lang="en-IN" dirty="0" smtClean="0"/>
              <a:t>=3, </a:t>
            </a:r>
            <a:r>
              <a:rPr lang="en-IN" dirty="0" err="1" smtClean="0"/>
              <a:t>random_state</a:t>
            </a:r>
            <a:r>
              <a:rPr lang="en-IN" dirty="0" smtClean="0"/>
              <a:t>=42)</a:t>
            </a:r>
          </a:p>
          <a:p>
            <a:r>
              <a:rPr lang="en-IN" dirty="0" err="1" smtClean="0"/>
              <a:t>kmeans.fit</a:t>
            </a:r>
            <a:r>
              <a:rPr lang="en-IN" dirty="0" smtClean="0"/>
              <a:t>(</a:t>
            </a:r>
            <a:r>
              <a:rPr lang="en-IN" dirty="0" err="1" smtClean="0"/>
              <a:t>X_train</a:t>
            </a:r>
            <a:r>
              <a:rPr lang="en-IN" dirty="0" smtClean="0"/>
              <a:t>)</a:t>
            </a:r>
          </a:p>
          <a:p>
            <a:endParaRPr lang="en-IN" dirty="0" smtClean="0"/>
          </a:p>
          <a:p>
            <a:r>
              <a:rPr lang="en-IN" dirty="0" smtClean="0"/>
              <a:t># Evaluate the model (use appropriate clustering metrics)</a:t>
            </a:r>
          </a:p>
          <a:p>
            <a:endParaRPr lang="en-IN" dirty="0" smtClean="0"/>
          </a:p>
          <a:p>
            <a:r>
              <a:rPr lang="en-IN" dirty="0" smtClean="0"/>
              <a:t># Apply the model to segment customers</a:t>
            </a:r>
          </a:p>
          <a:p>
            <a:r>
              <a:rPr lang="en-IN" dirty="0" smtClean="0"/>
              <a:t>clusters = </a:t>
            </a:r>
            <a:r>
              <a:rPr lang="en-IN" dirty="0" err="1" smtClean="0"/>
              <a:t>kmeans.predict</a:t>
            </a:r>
            <a:r>
              <a:rPr lang="en-IN" dirty="0" smtClean="0"/>
              <a:t>(</a:t>
            </a:r>
            <a:r>
              <a:rPr lang="en-IN" dirty="0" err="1" smtClean="0"/>
              <a:t>X_test</a:t>
            </a:r>
            <a:r>
              <a:rPr lang="en-IN" dirty="0" smtClean="0"/>
              <a:t>)</a:t>
            </a:r>
          </a:p>
          <a:p>
            <a:endParaRPr lang="en-IN" dirty="0" smtClean="0"/>
          </a:p>
          <a:p>
            <a:r>
              <a:rPr lang="en-IN" dirty="0" smtClean="0"/>
              <a:t># Visualize the results (scatter plots, etc.)</a:t>
            </a:r>
          </a:p>
          <a:p>
            <a:endParaRPr lang="en-IN" dirty="0" smtClean="0"/>
          </a:p>
          <a:p>
            <a:r>
              <a:rPr lang="en-IN" dirty="0" smtClean="0"/>
              <a:t># Create a PowerPoint presentation to summarize the process and results.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224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dirty="0"/>
              <a:t>Data and Columns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ü"/>
            </a:pPr>
            <a:r>
              <a:rPr lang="en-US" sz="4000" dirty="0"/>
              <a:t>You need a dataset containing customer information and relevant attributes. Common columns may include customer ID, demographics, purchase history, website usage, etc.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15780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Libraries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IN" sz="3600" dirty="0"/>
              <a:t>Popular Python libraries like Pandas, </a:t>
            </a:r>
            <a:r>
              <a:rPr lang="en-IN" sz="3600" dirty="0" err="1"/>
              <a:t>NumPy</a:t>
            </a:r>
            <a:r>
              <a:rPr lang="en-IN" sz="3600" dirty="0"/>
              <a:t>, </a:t>
            </a:r>
            <a:r>
              <a:rPr lang="en-IN" sz="3600" dirty="0" err="1"/>
              <a:t>Scikit</a:t>
            </a:r>
            <a:r>
              <a:rPr lang="en-IN" sz="3600" dirty="0"/>
              <a:t>-Learn, and </a:t>
            </a:r>
            <a:r>
              <a:rPr lang="en-IN" sz="3600" dirty="0" err="1"/>
              <a:t>Matplotlib</a:t>
            </a:r>
            <a:r>
              <a:rPr lang="en-IN" sz="3600" dirty="0"/>
              <a:t>/</a:t>
            </a:r>
            <a:r>
              <a:rPr lang="en-IN" sz="3600" dirty="0" err="1"/>
              <a:t>Seaborn</a:t>
            </a:r>
            <a:r>
              <a:rPr lang="en-IN" sz="3600" dirty="0"/>
              <a:t> are commonly used for data manipulation, analysis, and visualization. You can install these libraries using pip, e.g., pip install pandas </a:t>
            </a:r>
            <a:r>
              <a:rPr lang="en-IN" sz="3600" dirty="0" err="1"/>
              <a:t>scikit</a:t>
            </a:r>
            <a:r>
              <a:rPr lang="en-IN" sz="3600" dirty="0"/>
              <a:t>-learn.</a:t>
            </a:r>
          </a:p>
        </p:txBody>
      </p:sp>
    </p:spTree>
    <p:extLst>
      <p:ext uri="{BB962C8B-B14F-4D97-AF65-F5344CB8AC3E}">
        <p14:creationId xmlns:p14="http://schemas.microsoft.com/office/powerpoint/2010/main" val="37465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 </a:t>
            </a:r>
            <a:r>
              <a:rPr lang="en-IN" b="1" dirty="0" err="1"/>
              <a:t>Preprocessing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4000" dirty="0"/>
              <a:t>Clean and preprocess your data, handling missing values, and encoding categorical variables.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23922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Customer Segmentation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4000" dirty="0"/>
              <a:t>Utilize clustering algorithms such as K-Means, DBSCAN, or hierarchical clustering to group customers with similar characteristics together.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70024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Training and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/>
              <a:t>Split your data into a training set and a testing set. You </a:t>
            </a:r>
            <a:r>
              <a:rPr lang="en-US" dirty="0" smtClean="0"/>
              <a:t>can </a:t>
            </a:r>
            <a:r>
              <a:rPr lang="en-US" dirty="0"/>
              <a:t>use </a:t>
            </a:r>
            <a:r>
              <a:rPr lang="en-US" dirty="0" err="1"/>
              <a:t>Scikit-Learn's</a:t>
            </a:r>
            <a:r>
              <a:rPr lang="en-US" dirty="0"/>
              <a:t> </a:t>
            </a:r>
            <a:r>
              <a:rPr lang="en-US" dirty="0" err="1"/>
              <a:t>train_test_split</a:t>
            </a:r>
            <a:r>
              <a:rPr lang="en-US" dirty="0"/>
              <a:t> for this </a:t>
            </a:r>
            <a:r>
              <a:rPr lang="en-US" dirty="0" smtClean="0"/>
              <a:t>purpose</a:t>
            </a:r>
          </a:p>
          <a:p>
            <a:pPr>
              <a:buFont typeface="Wingdings" pitchFamily="2" charset="2"/>
              <a:buChar char="ü"/>
            </a:pPr>
            <a:r>
              <a:rPr lang="en-IN" b="1" dirty="0"/>
              <a:t>Model </a:t>
            </a:r>
            <a:r>
              <a:rPr lang="en-IN" b="1" dirty="0" smtClean="0"/>
              <a:t>Training</a:t>
            </a:r>
          </a:p>
          <a:p>
            <a:pPr>
              <a:buFont typeface="Wingdings" pitchFamily="2" charset="2"/>
              <a:buChar char="ü"/>
            </a:pPr>
            <a:r>
              <a:rPr lang="en-US" b="1" dirty="0"/>
              <a:t> </a:t>
            </a:r>
            <a:r>
              <a:rPr lang="en-US" b="1" dirty="0" smtClean="0"/>
              <a:t>                 </a:t>
            </a:r>
            <a:r>
              <a:rPr lang="en-US" dirty="0"/>
              <a:t>Apply the chosen clustering algorithm to the training data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IN" b="1" dirty="0"/>
              <a:t>Model </a:t>
            </a:r>
            <a:r>
              <a:rPr lang="en-IN" b="1" dirty="0" smtClean="0"/>
              <a:t>Evaluation</a:t>
            </a:r>
          </a:p>
          <a:p>
            <a:pPr>
              <a:buFont typeface="Wingdings" pitchFamily="2" charset="2"/>
              <a:buChar char="ü"/>
            </a:pPr>
            <a:r>
              <a:rPr lang="en-US" b="1" dirty="0"/>
              <a:t> </a:t>
            </a:r>
            <a:r>
              <a:rPr lang="en-US" b="1" dirty="0" smtClean="0"/>
              <a:t>                  </a:t>
            </a:r>
            <a:r>
              <a:rPr lang="en-US" dirty="0"/>
              <a:t>Assess the model's performance using appropriate metrics, like silhouette score, Davies-</a:t>
            </a:r>
            <a:r>
              <a:rPr lang="en-US" dirty="0" err="1"/>
              <a:t>Bouldin</a:t>
            </a:r>
            <a:r>
              <a:rPr lang="en-US" dirty="0"/>
              <a:t> index, or visual evaluation with scatter plots.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98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Metrics for Accuracy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sz="4000" dirty="0"/>
              <a:t>The choice of metrics depends on the clustering algorithm. For K-Means, within-cluster sum of squares (WCSS) or silhouette score can be used.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65735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Visualization and Reporting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4000" dirty="0" smtClean="0"/>
              <a:t>Create </a:t>
            </a:r>
            <a:r>
              <a:rPr lang="en-US" sz="4000" dirty="0"/>
              <a:t>visualizations to communicate your results effectively. You can use </a:t>
            </a:r>
            <a:r>
              <a:rPr lang="en-US" sz="4000" dirty="0" err="1"/>
              <a:t>Matplotlib</a:t>
            </a:r>
            <a:r>
              <a:rPr lang="en-US" sz="4000" dirty="0"/>
              <a:t> or </a:t>
            </a:r>
            <a:r>
              <a:rPr lang="en-US" sz="4000" dirty="0" err="1"/>
              <a:t>Seaborn</a:t>
            </a:r>
            <a:r>
              <a:rPr lang="en-US" sz="4000" dirty="0"/>
              <a:t> for plotting.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64260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Sample </a:t>
            </a:r>
            <a:r>
              <a:rPr lang="en-IN" b="1" dirty="0" smtClean="0"/>
              <a:t> Coding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# Import necessary libraries</a:t>
            </a:r>
          </a:p>
          <a:p>
            <a:pPr marL="0" indent="0">
              <a:buNone/>
            </a:pPr>
            <a:r>
              <a:rPr lang="en-IN" dirty="0"/>
              <a:t>import pandas as </a:t>
            </a:r>
            <a:r>
              <a:rPr lang="en-IN" dirty="0" err="1"/>
              <a:t>pd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/>
              <a:t>sklearn.cluster</a:t>
            </a:r>
            <a:r>
              <a:rPr lang="en-IN" dirty="0"/>
              <a:t> import </a:t>
            </a:r>
            <a:r>
              <a:rPr lang="en-IN" dirty="0" err="1"/>
              <a:t>KMeans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# Load and </a:t>
            </a:r>
            <a:r>
              <a:rPr lang="en-IN" dirty="0" err="1"/>
              <a:t>preprocess</a:t>
            </a:r>
            <a:r>
              <a:rPr lang="en-IN" dirty="0"/>
              <a:t> the data</a:t>
            </a:r>
          </a:p>
          <a:p>
            <a:pPr marL="0" indent="0">
              <a:buNone/>
            </a:pPr>
            <a:r>
              <a:rPr lang="en-IN" dirty="0"/>
              <a:t>data = </a:t>
            </a:r>
            <a:r>
              <a:rPr lang="en-IN" dirty="0" err="1"/>
              <a:t>pd.read_csv</a:t>
            </a:r>
            <a:r>
              <a:rPr lang="en-IN" dirty="0"/>
              <a:t>('customer_data.csv')</a:t>
            </a:r>
          </a:p>
          <a:p>
            <a:pPr marL="0" indent="0">
              <a:buNone/>
            </a:pPr>
            <a:r>
              <a:rPr lang="en-IN" dirty="0"/>
              <a:t># Perform data </a:t>
            </a:r>
            <a:r>
              <a:rPr lang="en-IN" dirty="0" err="1"/>
              <a:t>preprocessing</a:t>
            </a:r>
            <a:r>
              <a:rPr lang="en-IN" dirty="0"/>
              <a:t> steps here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# Split data into training and testing sets</a:t>
            </a:r>
          </a:p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/>
              <a:t>sklearn.model_selection</a:t>
            </a:r>
            <a:r>
              <a:rPr lang="en-IN" dirty="0"/>
              <a:t> import </a:t>
            </a:r>
            <a:r>
              <a:rPr lang="en-IN" dirty="0" err="1"/>
              <a:t>train_test_split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07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37</TotalTime>
  <Words>363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Perspective</vt:lpstr>
      <vt:lpstr>CUSTOMER SEGMENTATION USING DATA SCIENCE</vt:lpstr>
      <vt:lpstr>Data and Columns </vt:lpstr>
      <vt:lpstr>Libraries</vt:lpstr>
      <vt:lpstr>Data Preprocessing</vt:lpstr>
      <vt:lpstr>Customer Segmentation Methods</vt:lpstr>
      <vt:lpstr>Training and Testing</vt:lpstr>
      <vt:lpstr>Metrics for Accuracy</vt:lpstr>
      <vt:lpstr>Visualization and Reporting</vt:lpstr>
      <vt:lpstr>Sample  Coding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USING DATA SCIENCE</dc:title>
  <dc:creator>ADMIN</dc:creator>
  <cp:lastModifiedBy>ADMIN</cp:lastModifiedBy>
  <cp:revision>5</cp:revision>
  <dcterms:created xsi:type="dcterms:W3CDTF">2023-10-11T08:33:03Z</dcterms:created>
  <dcterms:modified xsi:type="dcterms:W3CDTF">2023-10-11T10:06:51Z</dcterms:modified>
</cp:coreProperties>
</file>