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68" r:id="rId2"/>
    <p:sldId id="269" r:id="rId3"/>
    <p:sldId id="287" r:id="rId4"/>
    <p:sldId id="284" r:id="rId5"/>
    <p:sldId id="285" r:id="rId6"/>
    <p:sldId id="286" r:id="rId7"/>
    <p:sldId id="289" r:id="rId8"/>
    <p:sldId id="290" r:id="rId9"/>
    <p:sldId id="291" r:id="rId10"/>
    <p:sldId id="292" r:id="rId11"/>
    <p:sldId id="294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295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0755"/>
    <a:srgbClr val="3B073C"/>
    <a:srgbClr val="230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471D-CAB0-42FC-8983-F8D78CEB512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B1732-6FE1-480A-9CF6-6FAB8160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1732-6FE1-480A-9CF6-6FAB8160D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18" y="1931831"/>
            <a:ext cx="4726547" cy="365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000" dirty="0" err="1"/>
              <a:t>Zeeshan</a:t>
            </a:r>
            <a:r>
              <a:rPr lang="en-US" sz="2000" dirty="0"/>
              <a:t> </a:t>
            </a:r>
            <a:r>
              <a:rPr lang="en-US" sz="2000" dirty="0" err="1" smtClean="0"/>
              <a:t>Muzammal</a:t>
            </a:r>
            <a:r>
              <a:rPr lang="en-US" sz="2000" dirty="0" smtClean="0"/>
              <a:t>     BSCS13010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Ayesha </a:t>
            </a:r>
            <a:r>
              <a:rPr lang="en-US" sz="2000" dirty="0" err="1"/>
              <a:t>Asghar</a:t>
            </a:r>
            <a:r>
              <a:rPr lang="en-US" sz="2000" dirty="0"/>
              <a:t>	</a:t>
            </a:r>
            <a:r>
              <a:rPr lang="en-US" sz="2000" dirty="0" smtClean="0"/>
              <a:t>        BSCS13033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Arslan</a:t>
            </a:r>
            <a:r>
              <a:rPr lang="en-US" sz="2000" dirty="0"/>
              <a:t> Ahmad		</a:t>
            </a:r>
            <a:r>
              <a:rPr lang="en-US" sz="2000" dirty="0" smtClean="0"/>
              <a:t>        BSCS13023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Abdul </a:t>
            </a:r>
            <a:r>
              <a:rPr lang="en-US" sz="2000" dirty="0" err="1" smtClean="0"/>
              <a:t>Monam</a:t>
            </a:r>
            <a:r>
              <a:rPr lang="en-US" sz="2000" dirty="0" smtClean="0"/>
              <a:t>			  BSCS13039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285" y="2218503"/>
            <a:ext cx="3553766" cy="1999328"/>
          </a:xfrm>
        </p:spPr>
        <p:txBody>
          <a:bodyPr/>
          <a:lstStyle/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resented 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Dr. Zubair Malik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80945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Best Selected HMW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	How might we stop him from visiting a lot of channels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providing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on one platform to save his time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	How might we provide him un-biased newspaper related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his interest so he don’t need to visit other newspaper and visit 		only once at a time (together)?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Q.3	How might we create awareness about importance of news 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issues of news channels?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77251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Brainstorm </a:t>
            </a:r>
            <a:r>
              <a:rPr lang="en-US" sz="4000" dirty="0" smtClean="0">
                <a:solidFill>
                  <a:srgbClr val="FF0000"/>
                </a:solidFill>
              </a:rPr>
              <a:t>Solutions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Q.1	How might we stop him from visiting a lot of channels by providing news on one platform to save his time?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/>
              <a:t>Possible Solutions: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Provide a new news channel that should be unbiased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A news channel that show overview of all a news in term of news obtained by  all channels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Get video of a news from all channels related to o news and provide that on website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Get news through any source and provide news on website as a written form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Providing a website where people will talk about a news and </a:t>
            </a:r>
            <a:r>
              <a:rPr lang="en-US" sz="2400" dirty="0" err="1"/>
              <a:t>and</a:t>
            </a:r>
            <a:r>
              <a:rPr lang="en-US" sz="2400" dirty="0"/>
              <a:t> as majority will be talking about it so it would be an unbiased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69865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Brainstorm </a:t>
            </a:r>
            <a:r>
              <a:rPr lang="en-US" sz="4000" dirty="0" smtClean="0">
                <a:solidFill>
                  <a:srgbClr val="FF0000"/>
                </a:solidFill>
              </a:rPr>
              <a:t>Solutions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Q.2	</a:t>
            </a:r>
            <a:r>
              <a:rPr lang="en-US" sz="2400" b="1" dirty="0"/>
              <a:t>How might we provide him un-biased newspaper related to his interest so </a:t>
            </a:r>
            <a:r>
              <a:rPr lang="en-US" sz="2400" b="1" dirty="0" smtClean="0"/>
              <a:t>	he </a:t>
            </a:r>
            <a:r>
              <a:rPr lang="en-US" sz="2400" b="1" dirty="0"/>
              <a:t>don’t need to visit other newspaper and visit only once at a time </a:t>
            </a:r>
            <a:r>
              <a:rPr lang="en-US" sz="2400" b="1" dirty="0" smtClean="0"/>
              <a:t>	(</a:t>
            </a:r>
            <a:r>
              <a:rPr lang="en-US" sz="2400" b="1" dirty="0"/>
              <a:t>together)?</a:t>
            </a:r>
            <a:endParaRPr lang="en-US" sz="2400" dirty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Provide </a:t>
            </a:r>
            <a:r>
              <a:rPr lang="en-US" sz="2400" dirty="0"/>
              <a:t>central platform which will contain all sorts of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Personalize newspaper which can be attracting part in platform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Combine all news of newspaper in such a way that they will feel they have overview of all news paper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Get information about their interest and always make a e-paper format and </a:t>
            </a:r>
            <a:r>
              <a:rPr lang="en-US" sz="2400" dirty="0" err="1"/>
              <a:t>and</a:t>
            </a:r>
            <a:r>
              <a:rPr lang="en-US" sz="2400" dirty="0"/>
              <a:t> put the content of news based on majority voting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77251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Brainstorm </a:t>
            </a:r>
            <a:r>
              <a:rPr lang="en-US" sz="4000" dirty="0" smtClean="0">
                <a:solidFill>
                  <a:srgbClr val="FF0000"/>
                </a:solidFill>
              </a:rPr>
              <a:t>Solutions</a:t>
            </a:r>
          </a:p>
          <a:p>
            <a:pPr algn="ctr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 website on which news of all newspaper is accumulated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On that website he can select his interest and can get all news according to his need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He should select a credible source of news and most accurate source of news so, that he could refrain from other news sources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News accumulative on one </a:t>
            </a:r>
            <a:r>
              <a:rPr lang="en-US" sz="2400" dirty="0" smtClean="0"/>
              <a:t>blog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Video sources on which all news are presented at one time.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91101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Brainstorm </a:t>
            </a:r>
            <a:r>
              <a:rPr lang="en-US" sz="4000" dirty="0" smtClean="0">
                <a:solidFill>
                  <a:srgbClr val="FF0000"/>
                </a:solidFill>
              </a:rPr>
              <a:t>Solutions</a:t>
            </a:r>
          </a:p>
          <a:p>
            <a:pPr algn="ctr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/>
              <a:t>Q.3	</a:t>
            </a:r>
            <a:r>
              <a:rPr lang="en-US" sz="2400" b="1" dirty="0"/>
              <a:t>How might we create awareness about importance of news and about issues of news channels?</a:t>
            </a:r>
            <a:endParaRPr lang="en-US" sz="2400" dirty="0"/>
          </a:p>
          <a:p>
            <a:pPr lvl="1"/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Through social </a:t>
            </a:r>
            <a:r>
              <a:rPr lang="en-US" sz="2400" dirty="0" smtClean="0"/>
              <a:t>sites</a:t>
            </a:r>
          </a:p>
          <a:p>
            <a:pPr marL="1257300" lvl="2" indent="-342900">
              <a:buFont typeface="+mj-lt"/>
              <a:buAutoNum type="arabicPeriod"/>
            </a:pP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Awareness </a:t>
            </a:r>
            <a:r>
              <a:rPr lang="en-US" sz="2400" dirty="0" smtClean="0"/>
              <a:t>campaigns</a:t>
            </a:r>
          </a:p>
          <a:p>
            <a:pPr marL="1257300" lvl="2" indent="-342900">
              <a:buFont typeface="+mj-lt"/>
              <a:buAutoNum type="arabicPeriod"/>
            </a:pP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Target more active and trustworthy people to communicate problem/issue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Through blogs by giving different examples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TV shows of popular channels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Ads on TV and radio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Plan different events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Magazines and newspapers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Personally visits communities and aware people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2000" cy="82176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Solutions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590550" y="1157287"/>
            <a:ext cx="11352068" cy="9486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might we stop him from visiting a lot of channels by providing news on one platform to save his time?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590550" y="2716889"/>
            <a:ext cx="11504468" cy="1771984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news through any source and provide news on website as a written. Providing a website where people will talk about a news and as majority will be talking about it so it would be an unbiased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5411066" y="2286864"/>
            <a:ext cx="495300" cy="2667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2000" cy="69865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Solutions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590550" y="1157287"/>
            <a:ext cx="11352068" cy="9486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provide him un-biased newspaper related to his interest so he don’t need to visit other newspaper and visit only once at a time (together)?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590550" y="2716889"/>
            <a:ext cx="11504468" cy="1134675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Personalize newspaper which can be attracting part in platform and based on news from all news channels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 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5411066" y="2286864"/>
            <a:ext cx="495300" cy="2667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4"/>
          <p:cNvSpPr txBox="1"/>
          <p:nvPr/>
        </p:nvSpPr>
        <p:spPr>
          <a:xfrm>
            <a:off x="587952" y="4209933"/>
            <a:ext cx="11352068" cy="9486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create awareness about importance of news and about issues of news channels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5411066" y="5226608"/>
            <a:ext cx="495300" cy="2667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571500" y="5566992"/>
            <a:ext cx="11504468" cy="942991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 </a:t>
            </a:r>
            <a:r>
              <a:rPr lang="en-US" sz="3200" dirty="0" smtClean="0"/>
              <a:t>				Through </a:t>
            </a:r>
            <a:r>
              <a:rPr lang="en-US" sz="3200" dirty="0"/>
              <a:t>Social Sites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420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1059067"/>
            <a:ext cx="9695059" cy="5727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927" y="415636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8" y="-348990"/>
            <a:ext cx="8873543" cy="72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096259" cy="68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5" y="2253803"/>
            <a:ext cx="11449319" cy="460419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Problem </a:t>
            </a:r>
            <a:r>
              <a:rPr lang="en-US" sz="2400" b="1" dirty="0" smtClean="0"/>
              <a:t>Domain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390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interviewed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more </a:t>
            </a:r>
            <a:r>
              <a:rPr lang="en-US" sz="2200" dirty="0" smtClean="0">
                <a:solidFill>
                  <a:srgbClr val="390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related to our problem domain.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9" y="3348507"/>
            <a:ext cx="2741804" cy="25306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4" y="3248695"/>
            <a:ext cx="2730322" cy="27303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62700" y="6121620"/>
            <a:ext cx="2605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Mohabbat</a:t>
            </a:r>
            <a:r>
              <a:rPr lang="en-US" sz="2800" b="1" dirty="0" smtClean="0"/>
              <a:t> Ali</a:t>
            </a:r>
          </a:p>
          <a:p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4215" y="6112896"/>
            <a:ext cx="260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Rana</a:t>
            </a:r>
            <a:r>
              <a:rPr lang="en-US" sz="2800" b="1" dirty="0" smtClean="0"/>
              <a:t> Usman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69" y="3348507"/>
            <a:ext cx="1778074" cy="315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951886" y="592564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Fahad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21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6764" y="318655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Prototype- 2</a:t>
            </a:r>
            <a:endParaRPr lang="en-US" sz="3600" b="1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6" y="964986"/>
            <a:ext cx="10630864" cy="6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6" y="745981"/>
            <a:ext cx="7045902" cy="556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111415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Outline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Interviews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POV Development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 smtClean="0"/>
              <a:t>HMW Generation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 smtClean="0"/>
              <a:t>Best HMWs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 smtClean="0"/>
              <a:t>Brainstorm Solutions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 smtClean="0"/>
              <a:t>Best </a:t>
            </a:r>
            <a:r>
              <a:rPr lang="en-US" sz="3200" dirty="0"/>
              <a:t>Solutions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 smtClean="0"/>
              <a:t>Experience Prototyping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118801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POV-1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We meet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Lahore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Student don’t have any interest related to news. He do go through news some time when some 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change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channels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he found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newspaper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accidently.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Amazed to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realize: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hate news. </a:t>
            </a:r>
            <a:r>
              <a:rPr lang="en-US" sz="2400" dirty="0" smtClean="0"/>
              <a:t>He </a:t>
            </a:r>
            <a:r>
              <a:rPr lang="en-US" sz="2400" dirty="0"/>
              <a:t>think “everything is lie in the news”. He said “I believe on what I see with my eyes are what seems argumentative to me</a:t>
            </a:r>
            <a:r>
              <a:rPr lang="en-US" sz="2400" dirty="0" smtClean="0"/>
              <a:t>”.</a:t>
            </a:r>
          </a:p>
          <a:p>
            <a:endParaRPr lang="en-US" sz="2400" dirty="0"/>
          </a:p>
          <a:p>
            <a:r>
              <a:rPr lang="en-US" sz="3200" b="1" dirty="0">
                <a:solidFill>
                  <a:srgbClr val="FF0000"/>
                </a:solidFill>
              </a:rPr>
              <a:t>Game Changing </a:t>
            </a:r>
            <a:r>
              <a:rPr lang="en-US" sz="3200" b="1" dirty="0" smtClean="0">
                <a:solidFill>
                  <a:srgbClr val="FF0000"/>
                </a:solidFill>
              </a:rPr>
              <a:t>to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dirty="0"/>
              <a:t>It will be game changing one day he would think news are not lie (fake).   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128035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POV-2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We meet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Usman,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different pages on social sites to get news and updates about society or world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Amazed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realize:</a:t>
            </a:r>
          </a:p>
          <a:p>
            <a:r>
              <a:rPr lang="en-US" sz="32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used to follow different pages so sometimes news from different channels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 with each other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pages he used to follow consider them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 and not trustworthy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Game Changing </a:t>
            </a:r>
            <a:r>
              <a:rPr lang="en-US" sz="3200" b="1" dirty="0" smtClean="0">
                <a:solidFill>
                  <a:srgbClr val="FF0000"/>
                </a:solidFill>
              </a:rPr>
              <a:t>to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dirty="0"/>
              <a:t>Providing a platform which provide </a:t>
            </a:r>
            <a:r>
              <a:rPr lang="en-US" sz="2400" dirty="0">
                <a:solidFill>
                  <a:srgbClr val="FF0000"/>
                </a:solidFill>
              </a:rPr>
              <a:t>unbiased news</a:t>
            </a:r>
            <a:r>
              <a:rPr lang="en-US" sz="2400" dirty="0"/>
              <a:t> and public point of view gets importance.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127419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POV-3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We meet </a:t>
            </a:r>
            <a:r>
              <a:rPr lang="en-US" sz="2400" dirty="0" err="1"/>
              <a:t>Mohabbat</a:t>
            </a:r>
            <a:r>
              <a:rPr lang="en-US" sz="2400" dirty="0"/>
              <a:t> Ali, </a:t>
            </a:r>
            <a:r>
              <a:rPr lang="en-US" sz="2400" dirty="0" smtClean="0"/>
              <a:t>CS-student.  </a:t>
            </a:r>
            <a:r>
              <a:rPr lang="en-US" sz="2400" dirty="0"/>
              <a:t>Watch news channel daily. Listen almost 5 news bulletin in a day. He visit almost 6 different type of channel. He enthusiastically follow news. He also read newspaper daily and almost newspaper of 3 different type.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Amazed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realize:</a:t>
            </a:r>
          </a:p>
          <a:p>
            <a:r>
              <a:rPr lang="en-US" sz="2400" dirty="0"/>
              <a:t>Amazed to realize he spend </a:t>
            </a:r>
            <a:r>
              <a:rPr lang="en-US" sz="2400" b="1" dirty="0">
                <a:solidFill>
                  <a:srgbClr val="FF0000"/>
                </a:solidFill>
              </a:rPr>
              <a:t>a lot of time for news</a:t>
            </a:r>
            <a:r>
              <a:rPr lang="en-US" sz="2400" dirty="0"/>
              <a:t>.  In our thinking he is wasting a lot of time. He said some news channels are biased to some specific society. Some are biased for some special personalities. Some channels are </a:t>
            </a:r>
            <a:r>
              <a:rPr lang="en-US" sz="2400" b="1" dirty="0">
                <a:solidFill>
                  <a:srgbClr val="FF0000"/>
                </a:solidFill>
              </a:rPr>
              <a:t>biased for some politicians</a:t>
            </a:r>
            <a:r>
              <a:rPr lang="en-US" sz="2400" dirty="0"/>
              <a:t>. He has to visit a lot of news channels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unbiasedness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Game Changing </a:t>
            </a:r>
            <a:r>
              <a:rPr lang="en-US" sz="3200" b="1" dirty="0" smtClean="0">
                <a:solidFill>
                  <a:srgbClr val="FF0000"/>
                </a:solidFill>
              </a:rPr>
              <a:t>to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dirty="0"/>
              <a:t>It will be game changing if he get </a:t>
            </a:r>
            <a:r>
              <a:rPr lang="en-US" sz="2400" dirty="0">
                <a:solidFill>
                  <a:srgbClr val="FF0000"/>
                </a:solidFill>
              </a:rPr>
              <a:t>actual news on one channel</a:t>
            </a:r>
            <a:r>
              <a:rPr lang="en-US" sz="2400" dirty="0"/>
              <a:t>. It will save his </a:t>
            </a:r>
            <a:r>
              <a:rPr lang="en-US" sz="2400" dirty="0">
                <a:solidFill>
                  <a:srgbClr val="FF0000"/>
                </a:solidFill>
              </a:rPr>
              <a:t>time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68634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HMW for POV-1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might we create importance of news in his mind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might we create awareness about issues happening around him as a news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might we present news in a way to remove factor that they are not valid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might we create habit to take interest in news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might we make them feel that news source is credible?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fake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Q6:  How might we make him feel that news are reality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might we learn that why he is not interested in news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might we make him realize that news is a good source of knowledge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Q9:  How might we make him feel that news are good source for general knowledge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Q10: How might we make him feel that news are learning curve for his life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12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87100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HMW for POV-2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build trust among people for news related program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let people know about importance of their point of views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we will able to provide unbiased news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differentiate between biased and unbiased news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help him to figure out news is biased towards particular party?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help him to validate that news general public providing is valid?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inform that news is biased towards specific issue?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convince user about correctness of particular news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reduce biasness of the data we provide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90794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HMW for POV-3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provide news of all channel at one place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save his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provide un- influential news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reduce biasness of news channels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give overview of all newspaper only once at a time (together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stop him from visiting a lot of channels?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make him realize that news are not biased?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provide him un-biased newspaper so he don’t need to visit other newspaper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provide him alternate of other sources?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help him to trust a specific news provider over others?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970</Words>
  <Application>Microsoft Office PowerPoint</Application>
  <PresentationFormat>Widescreen</PresentationFormat>
  <Paragraphs>272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Presented by: Zeeshan Muzammal     BSCS13010 Ayesha Asghar         BSCS13033 Arslan Ahmad          BSCS13023 Abdul Monam     BSCS13039 </vt:lpstr>
      <vt:lpstr>Additional Interviews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Muzammal</dc:creator>
  <cp:lastModifiedBy>Zeeshan Muzammal</cp:lastModifiedBy>
  <cp:revision>132</cp:revision>
  <dcterms:created xsi:type="dcterms:W3CDTF">2017-02-18T20:07:55Z</dcterms:created>
  <dcterms:modified xsi:type="dcterms:W3CDTF">2017-03-19T20:09:14Z</dcterms:modified>
</cp:coreProperties>
</file>