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Source Code Pro" panose="020B0604020202020204" charset="0"/>
      <p:regular r:id="rId16"/>
      <p:bold r:id="rId17"/>
    </p:embeddedFon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428341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836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807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7860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855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489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435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938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482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333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Online News</a:t>
            </a:r>
          </a:p>
        </p:txBody>
      </p:sp>
      <p:sp>
        <p:nvSpPr>
          <p:cNvPr id="68" name="Shape 68"/>
          <p:cNvSpPr txBox="1">
            <a:spLocks noGrp="1"/>
          </p:cNvSpPr>
          <p:nvPr>
            <p:ph type="body" idx="1"/>
          </p:nvPr>
        </p:nvSpPr>
        <p:spPr>
          <a:xfrm>
            <a:off x="311700" y="1228675"/>
            <a:ext cx="41100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69" name="Shape 69"/>
          <p:cNvSpPr txBox="1"/>
          <p:nvPr/>
        </p:nvSpPr>
        <p:spPr>
          <a:xfrm>
            <a:off x="91850" y="1627025"/>
            <a:ext cx="5104200" cy="3293400"/>
          </a:xfrm>
          <a:prstGeom prst="rect">
            <a:avLst/>
          </a:prstGeom>
          <a:noFill/>
          <a:ln>
            <a:noFill/>
          </a:ln>
        </p:spPr>
        <p:txBody>
          <a:bodyPr lIns="91425" tIns="91425" rIns="91425" bIns="91425" anchor="ctr" anchorCtr="0">
            <a:noAutofit/>
          </a:bodyPr>
          <a:lstStyle/>
          <a:p>
            <a:pPr lvl="0" rtl="0">
              <a:spcBef>
                <a:spcPts val="0"/>
              </a:spcBef>
              <a:buNone/>
            </a:pPr>
            <a:r>
              <a:rPr lang="en" sz="3000" b="1">
                <a:solidFill>
                  <a:srgbClr val="0000FF"/>
                </a:solidFill>
              </a:rPr>
              <a:t>Presented by:</a:t>
            </a:r>
          </a:p>
          <a:p>
            <a:pPr lvl="0" rtl="0">
              <a:spcBef>
                <a:spcPts val="0"/>
              </a:spcBef>
              <a:buNone/>
            </a:pPr>
            <a:r>
              <a:rPr lang="en" sz="2000">
                <a:solidFill>
                  <a:srgbClr val="262626"/>
                </a:solidFill>
                <a:latin typeface="Verdana"/>
                <a:ea typeface="Verdana"/>
                <a:cs typeface="Verdana"/>
                <a:sym typeface="Verdana"/>
              </a:rPr>
              <a:t>Zeeshan Muzammal     BSCS13010</a:t>
            </a:r>
          </a:p>
          <a:p>
            <a:pPr lvl="0" rtl="0">
              <a:spcBef>
                <a:spcPts val="0"/>
              </a:spcBef>
              <a:buNone/>
            </a:pPr>
            <a:r>
              <a:rPr lang="en" sz="2000">
                <a:solidFill>
                  <a:srgbClr val="262626"/>
                </a:solidFill>
                <a:latin typeface="Verdana"/>
                <a:ea typeface="Verdana"/>
                <a:cs typeface="Verdana"/>
                <a:sym typeface="Verdana"/>
              </a:rPr>
              <a:t>Ayesha Asghar      	   BSCS13033</a:t>
            </a:r>
          </a:p>
          <a:p>
            <a:pPr lvl="0" rtl="0">
              <a:spcBef>
                <a:spcPts val="0"/>
              </a:spcBef>
              <a:buNone/>
            </a:pPr>
            <a:r>
              <a:rPr lang="en" sz="2000">
                <a:solidFill>
                  <a:srgbClr val="262626"/>
                </a:solidFill>
                <a:latin typeface="Verdana"/>
                <a:ea typeface="Verdana"/>
                <a:cs typeface="Verdana"/>
                <a:sym typeface="Verdana"/>
              </a:rPr>
              <a:t>Arslan Ahmad              BSCS13023</a:t>
            </a:r>
          </a:p>
          <a:p>
            <a:pPr lvl="0" rtl="0">
              <a:spcBef>
                <a:spcPts val="0"/>
              </a:spcBef>
              <a:buNone/>
            </a:pPr>
            <a:r>
              <a:rPr lang="en" sz="2000">
                <a:solidFill>
                  <a:srgbClr val="262626"/>
                </a:solidFill>
                <a:latin typeface="Verdana"/>
                <a:ea typeface="Verdana"/>
                <a:cs typeface="Verdana"/>
                <a:sym typeface="Verdana"/>
              </a:rPr>
              <a:t>Abdul Monam              BSCS13039</a:t>
            </a:r>
          </a:p>
        </p:txBody>
      </p:sp>
      <p:sp>
        <p:nvSpPr>
          <p:cNvPr id="70" name="Shape 70"/>
          <p:cNvSpPr txBox="1"/>
          <p:nvPr/>
        </p:nvSpPr>
        <p:spPr>
          <a:xfrm>
            <a:off x="4867950" y="2269975"/>
            <a:ext cx="4110000" cy="2309400"/>
          </a:xfrm>
          <a:prstGeom prst="rect">
            <a:avLst/>
          </a:prstGeom>
          <a:noFill/>
          <a:ln>
            <a:noFill/>
          </a:ln>
        </p:spPr>
        <p:txBody>
          <a:bodyPr lIns="91425" tIns="91425" rIns="91425" bIns="91425" anchor="t" anchorCtr="0">
            <a:noAutofit/>
          </a:bodyPr>
          <a:lstStyle/>
          <a:p>
            <a:pPr lvl="0" rtl="0">
              <a:lnSpc>
                <a:spcPct val="115000"/>
              </a:lnSpc>
              <a:spcBef>
                <a:spcPts val="1000"/>
              </a:spcBef>
              <a:buNone/>
            </a:pPr>
            <a:r>
              <a:rPr lang="en" sz="3000" b="1">
                <a:solidFill>
                  <a:srgbClr val="0000FF"/>
                </a:solidFill>
              </a:rPr>
              <a:t>Presented To:</a:t>
            </a:r>
          </a:p>
          <a:p>
            <a:pPr lvl="0" rtl="0">
              <a:lnSpc>
                <a:spcPct val="115000"/>
              </a:lnSpc>
              <a:spcBef>
                <a:spcPts val="1000"/>
              </a:spcBef>
              <a:buNone/>
            </a:pPr>
            <a:r>
              <a:rPr lang="en" sz="2200" b="1"/>
              <a:t>  Dr. Zubair Malik</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a:t>Value Proposition</a:t>
            </a:r>
          </a:p>
        </p:txBody>
      </p:sp>
      <p:sp>
        <p:nvSpPr>
          <p:cNvPr id="76" name="Shape 76"/>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“All unbiased news along with Personalized News”</a:t>
            </a:r>
          </a:p>
          <a:p>
            <a:pPr lvl="0" rtl="0">
              <a:spcBef>
                <a:spcPts val="0"/>
              </a:spcBef>
              <a:buNone/>
            </a:pPr>
            <a:endParaRPr>
              <a:solidFill>
                <a:srgbClr val="000000"/>
              </a:solidFill>
            </a:endParaRPr>
          </a:p>
        </p:txBody>
      </p:sp>
      <p:pic>
        <p:nvPicPr>
          <p:cNvPr id="77" name="Shape 77" descr="hqdefault.jpg"/>
          <p:cNvPicPr preferRelativeResize="0"/>
          <p:nvPr/>
        </p:nvPicPr>
        <p:blipFill>
          <a:blip r:embed="rId3">
            <a:alphaModFix/>
          </a:blip>
          <a:stretch>
            <a:fillRect/>
          </a:stretch>
        </p:blipFill>
        <p:spPr>
          <a:xfrm>
            <a:off x="2571750" y="2283075"/>
            <a:ext cx="3813900" cy="286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Problem</a:t>
            </a:r>
          </a:p>
        </p:txBody>
      </p:sp>
      <p:sp>
        <p:nvSpPr>
          <p:cNvPr id="83" name="Shape 83"/>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Most of the people get news that are biased toward specific people or society. All available sources of news provide  separate news about same topic that confuses people. Some people want to see news only related to their interests.</a:t>
            </a:r>
          </a:p>
          <a:p>
            <a:pPr lvl="0" rtl="0">
              <a:spcBef>
                <a:spcPts val="0"/>
              </a:spcBef>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Solution</a:t>
            </a:r>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Providing an mobile app that will provide news using tweets of people anchor and news channels. User can also make his profile there to get news related to his/her interest. This would be unbiased because it will give news and comparison with other news channels at the same time.</a:t>
            </a:r>
          </a:p>
          <a:p>
            <a:pPr lvl="0" rtl="0">
              <a:spcBef>
                <a:spcPts val="0"/>
              </a:spcBef>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Three Tasks</a:t>
            </a:r>
          </a:p>
        </p:txBody>
      </p:sp>
      <p:sp>
        <p:nvSpPr>
          <p:cNvPr id="95" name="Shape 9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Simple</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wants to see all news of the days.</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Medium</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hot news of specific time.</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Complex</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news related to his interests.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descr="image1.JPG"/>
          <p:cNvPicPr preferRelativeResize="0"/>
          <p:nvPr/>
        </p:nvPicPr>
        <p:blipFill>
          <a:blip r:embed="rId3">
            <a:alphaModFix/>
          </a:blip>
          <a:stretch>
            <a:fillRect/>
          </a:stretch>
        </p:blipFill>
        <p:spPr>
          <a:xfrm>
            <a:off x="2612575" y="236175"/>
            <a:ext cx="4302278" cy="2256847"/>
          </a:xfrm>
          <a:prstGeom prst="rect">
            <a:avLst/>
          </a:prstGeom>
          <a:noFill/>
          <a:ln>
            <a:noFill/>
          </a:ln>
        </p:spPr>
      </p:pic>
      <p:pic>
        <p:nvPicPr>
          <p:cNvPr id="101" name="Shape 101" descr="image3.JPG"/>
          <p:cNvPicPr preferRelativeResize="0"/>
          <p:nvPr/>
        </p:nvPicPr>
        <p:blipFill>
          <a:blip r:embed="rId4">
            <a:alphaModFix/>
          </a:blip>
          <a:stretch>
            <a:fillRect/>
          </a:stretch>
        </p:blipFill>
        <p:spPr>
          <a:xfrm>
            <a:off x="1812912" y="2138749"/>
            <a:ext cx="4432046" cy="2873523"/>
          </a:xfrm>
          <a:prstGeom prst="rect">
            <a:avLst/>
          </a:prstGeom>
          <a:noFill/>
          <a:ln>
            <a:noFill/>
          </a:ln>
        </p:spPr>
      </p:pic>
      <p:sp>
        <p:nvSpPr>
          <p:cNvPr id="102" name="Shape 102"/>
          <p:cNvSpPr txBox="1"/>
          <p:nvPr/>
        </p:nvSpPr>
        <p:spPr>
          <a:xfrm>
            <a:off x="6967350" y="4067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1800"/>
              <a:t>Simple</a:t>
            </a:r>
          </a:p>
        </p:txBody>
      </p:sp>
      <p:sp>
        <p:nvSpPr>
          <p:cNvPr id="103" name="Shape 103"/>
          <p:cNvSpPr txBox="1"/>
          <p:nvPr/>
        </p:nvSpPr>
        <p:spPr>
          <a:xfrm>
            <a:off x="6778575" y="3083475"/>
            <a:ext cx="1955100" cy="852900"/>
          </a:xfrm>
          <a:prstGeom prst="rect">
            <a:avLst/>
          </a:prstGeom>
          <a:noFill/>
          <a:ln>
            <a:noFill/>
          </a:ln>
        </p:spPr>
        <p:txBody>
          <a:bodyPr lIns="91425" tIns="91425" rIns="91425" bIns="91425" anchor="t" anchorCtr="0">
            <a:noAutofit/>
          </a:bodyPr>
          <a:lstStyle/>
          <a:p>
            <a:pPr lvl="0" rtl="0">
              <a:spcBef>
                <a:spcPts val="0"/>
              </a:spcBef>
              <a:buNone/>
            </a:pPr>
            <a:r>
              <a:rPr lang="en" sz="1800"/>
              <a:t>Medium</a:t>
            </a:r>
          </a:p>
        </p:txBody>
      </p:sp>
      <p:sp>
        <p:nvSpPr>
          <p:cNvPr id="104" name="Shape 104"/>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descr="image3.JPG"/>
          <p:cNvPicPr preferRelativeResize="0"/>
          <p:nvPr/>
        </p:nvPicPr>
        <p:blipFill>
          <a:blip r:embed="rId3">
            <a:alphaModFix/>
          </a:blip>
          <a:stretch>
            <a:fillRect/>
          </a:stretch>
        </p:blipFill>
        <p:spPr>
          <a:xfrm>
            <a:off x="1563612" y="1134987"/>
            <a:ext cx="4432046" cy="2873523"/>
          </a:xfrm>
          <a:prstGeom prst="rect">
            <a:avLst/>
          </a:prstGeom>
          <a:noFill/>
          <a:ln>
            <a:noFill/>
          </a:ln>
        </p:spPr>
      </p:pic>
      <p:sp>
        <p:nvSpPr>
          <p:cNvPr id="110" name="Shape 110"/>
          <p:cNvSpPr txBox="1"/>
          <p:nvPr/>
        </p:nvSpPr>
        <p:spPr>
          <a:xfrm>
            <a:off x="6796775" y="13383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2400"/>
              <a:t>Complex</a:t>
            </a:r>
          </a:p>
        </p:txBody>
      </p:sp>
      <p:sp>
        <p:nvSpPr>
          <p:cNvPr id="111" name="Shape 111"/>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pic>
        <p:nvPicPr>
          <p:cNvPr id="112" name="Shape 112" descr="image2.JPG"/>
          <p:cNvPicPr preferRelativeResize="0"/>
          <p:nvPr/>
        </p:nvPicPr>
        <p:blipFill>
          <a:blip r:embed="rId4">
            <a:alphaModFix/>
          </a:blip>
          <a:stretch>
            <a:fillRect/>
          </a:stretch>
        </p:blipFill>
        <p:spPr>
          <a:xfrm>
            <a:off x="656075" y="931600"/>
            <a:ext cx="5993446" cy="3201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Questions</a:t>
            </a:r>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b="1"/>
          </a:p>
        </p:txBody>
      </p:sp>
      <p:pic>
        <p:nvPicPr>
          <p:cNvPr id="119" name="Shape 119"/>
          <p:cNvPicPr preferRelativeResize="0"/>
          <p:nvPr/>
        </p:nvPicPr>
        <p:blipFill>
          <a:blip r:embed="rId3">
            <a:alphaModFix/>
          </a:blip>
          <a:stretch>
            <a:fillRect/>
          </a:stretch>
        </p:blipFill>
        <p:spPr>
          <a:xfrm>
            <a:off x="531905" y="1919075"/>
            <a:ext cx="8101825" cy="271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dirty="0" smtClean="0"/>
              <a:t>Video Link</a:t>
            </a:r>
            <a:endParaRPr lang="en" dirty="0"/>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b="1" dirty="0"/>
          </a:p>
        </p:txBody>
      </p:sp>
      <p:sp>
        <p:nvSpPr>
          <p:cNvPr id="2" name="Rectangle 1"/>
          <p:cNvSpPr/>
          <p:nvPr/>
        </p:nvSpPr>
        <p:spPr>
          <a:xfrm>
            <a:off x="2500759" y="2417862"/>
            <a:ext cx="4142481" cy="307777"/>
          </a:xfrm>
          <a:prstGeom prst="rect">
            <a:avLst/>
          </a:prstGeom>
        </p:spPr>
        <p:txBody>
          <a:bodyPr wrap="none">
            <a:spAutoFit/>
          </a:bodyPr>
          <a:lstStyle/>
          <a:p>
            <a:r>
              <a:rPr lang="en-US" dirty="0"/>
              <a:t>https://www.youtube.com/watch?v=bJz63hRElCM</a:t>
            </a:r>
          </a:p>
        </p:txBody>
      </p:sp>
    </p:spTree>
    <p:extLst>
      <p:ext uri="{BB962C8B-B14F-4D97-AF65-F5344CB8AC3E}">
        <p14:creationId xmlns:p14="http://schemas.microsoft.com/office/powerpoint/2010/main" val="398729255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174</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vt:lpstr>
      <vt:lpstr>Courier New</vt:lpstr>
      <vt:lpstr>Source Code Pro</vt:lpstr>
      <vt:lpstr>Verdana</vt:lpstr>
      <vt:lpstr>Arial</vt:lpstr>
      <vt:lpstr>material</vt:lpstr>
      <vt:lpstr>Online News</vt:lpstr>
      <vt:lpstr>Value Proposition</vt:lpstr>
      <vt:lpstr>Problem</vt:lpstr>
      <vt:lpstr>Solution</vt:lpstr>
      <vt:lpstr>Three Tasks</vt:lpstr>
      <vt:lpstr>PowerPoint Presentation</vt:lpstr>
      <vt:lpstr>PowerPoint Presentation</vt:lpstr>
      <vt:lpstr>Questions</vt:lpstr>
      <vt:lpstr>Video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dc:title>
  <dc:creator>Zeeshan Muzammal</dc:creator>
  <cp:lastModifiedBy>Zeeshan Muzammal</cp:lastModifiedBy>
  <cp:revision>3</cp:revision>
  <dcterms:modified xsi:type="dcterms:W3CDTF">2017-04-19T18:00:48Z</dcterms:modified>
</cp:coreProperties>
</file>