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69" r:id="rId3"/>
    <p:sldId id="261" r:id="rId4"/>
    <p:sldId id="270" r:id="rId5"/>
    <p:sldId id="262" r:id="rId6"/>
    <p:sldId id="263" r:id="rId7"/>
    <p:sldId id="264" r:id="rId8"/>
    <p:sldId id="272" r:id="rId9"/>
    <p:sldId id="273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65" r:id="rId21"/>
    <p:sldId id="266" r:id="rId22"/>
    <p:sldId id="271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73C"/>
    <a:srgbClr val="230B27"/>
    <a:srgbClr val="390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4A8FE-9CF9-488B-AC37-D473DB4D6A1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91EBF-A08D-4E7C-8AAB-A2D177863F1D}">
      <dgm:prSet phldrT="[Text]"/>
      <dgm:spPr>
        <a:solidFill>
          <a:srgbClr val="3B073C"/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Identifying stake holders</a:t>
          </a:r>
        </a:p>
        <a:p>
          <a:r>
            <a:rPr lang="en-US" dirty="0" smtClean="0"/>
            <a:t>Did interview of 6 people</a:t>
          </a:r>
        </a:p>
        <a:p>
          <a:endParaRPr lang="en-US" dirty="0"/>
        </a:p>
      </dgm:t>
    </dgm:pt>
    <dgm:pt modelId="{725A8643-125D-42C7-82D8-2B1E21364B8A}" type="parTrans" cxnId="{CBD01B3B-F211-428B-A547-7A370D65D0AB}">
      <dgm:prSet/>
      <dgm:spPr/>
      <dgm:t>
        <a:bodyPr/>
        <a:lstStyle/>
        <a:p>
          <a:endParaRPr lang="en-US"/>
        </a:p>
      </dgm:t>
    </dgm:pt>
    <dgm:pt modelId="{D291821D-E1A2-4C70-A570-5CE2794FA702}" type="sibTrans" cxnId="{CBD01B3B-F211-428B-A547-7A370D65D0AB}">
      <dgm:prSet/>
      <dgm:spPr/>
      <dgm:t>
        <a:bodyPr/>
        <a:lstStyle/>
        <a:p>
          <a:endParaRPr lang="en-US"/>
        </a:p>
      </dgm:t>
    </dgm:pt>
    <dgm:pt modelId="{532E234B-C095-4DA0-8825-108F3464184C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Make questionnaire before interview</a:t>
          </a:r>
          <a:endParaRPr lang="en-US" dirty="0"/>
        </a:p>
      </dgm:t>
    </dgm:pt>
    <dgm:pt modelId="{B2E823DD-C106-4A0D-A26E-813FFE140DD7}" type="parTrans" cxnId="{F3E670A4-F468-4646-974D-AF81BD0D241C}">
      <dgm:prSet/>
      <dgm:spPr/>
      <dgm:t>
        <a:bodyPr/>
        <a:lstStyle/>
        <a:p>
          <a:endParaRPr lang="en-US"/>
        </a:p>
      </dgm:t>
    </dgm:pt>
    <dgm:pt modelId="{AA017DEF-C50C-401F-A331-61C86CF940A6}" type="sibTrans" cxnId="{F3E670A4-F468-4646-974D-AF81BD0D241C}">
      <dgm:prSet/>
      <dgm:spPr/>
      <dgm:t>
        <a:bodyPr/>
        <a:lstStyle/>
        <a:p>
          <a:endParaRPr lang="en-US"/>
        </a:p>
      </dgm:t>
    </dgm:pt>
    <dgm:pt modelId="{CCA7EF35-1B6F-41A1-9321-5CBFF26B284B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Interview people, age group from 20-28</a:t>
          </a:r>
        </a:p>
        <a:p>
          <a:endParaRPr lang="en-US" dirty="0"/>
        </a:p>
      </dgm:t>
    </dgm:pt>
    <dgm:pt modelId="{09D1F70D-A915-48D8-B78C-5323F4BC3C83}" type="parTrans" cxnId="{680B95AF-983C-400A-8A63-8CF39C221E89}">
      <dgm:prSet/>
      <dgm:spPr/>
      <dgm:t>
        <a:bodyPr/>
        <a:lstStyle/>
        <a:p>
          <a:endParaRPr lang="en-US"/>
        </a:p>
      </dgm:t>
    </dgm:pt>
    <dgm:pt modelId="{7424A1A1-E12C-4488-9CA0-CCCE54D5DCED}" type="sibTrans" cxnId="{680B95AF-983C-400A-8A63-8CF39C221E89}">
      <dgm:prSet/>
      <dgm:spPr/>
      <dgm:t>
        <a:bodyPr/>
        <a:lstStyle/>
        <a:p>
          <a:endParaRPr lang="en-US"/>
        </a:p>
      </dgm:t>
    </dgm:pt>
    <dgm:pt modelId="{88778978-9EC7-4B5D-BBB5-9E07A35B7A21}" type="pres">
      <dgm:prSet presAssocID="{8ED4A8FE-9CF9-488B-AC37-D473DB4D6A1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CDE37-5A4B-4486-B383-E34D850BACD5}" type="pres">
      <dgm:prSet presAssocID="{8ED4A8FE-9CF9-488B-AC37-D473DB4D6A19}" presName="dummyMaxCanvas" presStyleCnt="0">
        <dgm:presLayoutVars/>
      </dgm:prSet>
      <dgm:spPr/>
    </dgm:pt>
    <dgm:pt modelId="{C39741C2-8C26-4DC2-A597-BFF11C5E4A39}" type="pres">
      <dgm:prSet presAssocID="{8ED4A8FE-9CF9-488B-AC37-D473DB4D6A19}" presName="ThreeNodes_1" presStyleLbl="node1" presStyleIdx="0" presStyleCnt="3" custLinFactNeighborY="-1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0F39A-5BF1-4866-A58A-47A23E656ECB}" type="pres">
      <dgm:prSet presAssocID="{8ED4A8FE-9CF9-488B-AC37-D473DB4D6A1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BA6DD-7876-4DA9-96BF-CB2152684F9A}" type="pres">
      <dgm:prSet presAssocID="{8ED4A8FE-9CF9-488B-AC37-D473DB4D6A1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D25FE-97F8-4B2A-9374-0508AD3491EB}" type="pres">
      <dgm:prSet presAssocID="{8ED4A8FE-9CF9-488B-AC37-D473DB4D6A1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7F4B1-8DCF-46C7-B0C5-7E089221A71B}" type="pres">
      <dgm:prSet presAssocID="{8ED4A8FE-9CF9-488B-AC37-D473DB4D6A1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FC6BB-5968-48B2-A0AC-EED8482AB33E}" type="pres">
      <dgm:prSet presAssocID="{8ED4A8FE-9CF9-488B-AC37-D473DB4D6A1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B827F-C2A1-4A3D-BDA2-9EAD3444BAD3}" type="pres">
      <dgm:prSet presAssocID="{8ED4A8FE-9CF9-488B-AC37-D473DB4D6A1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B0AE8-833E-4C29-9E9F-78FF44E53DB4}" type="pres">
      <dgm:prSet presAssocID="{8ED4A8FE-9CF9-488B-AC37-D473DB4D6A1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9E9E4-BBB8-42C0-8AD5-ACFB5217565D}" type="presOf" srcId="{EF891EBF-A08D-4E7C-8AAB-A2D177863F1D}" destId="{C39741C2-8C26-4DC2-A597-BFF11C5E4A39}" srcOrd="0" destOrd="0" presId="urn:microsoft.com/office/officeart/2005/8/layout/vProcess5"/>
    <dgm:cxn modelId="{F3E670A4-F468-4646-974D-AF81BD0D241C}" srcId="{8ED4A8FE-9CF9-488B-AC37-D473DB4D6A19}" destId="{532E234B-C095-4DA0-8825-108F3464184C}" srcOrd="1" destOrd="0" parTransId="{B2E823DD-C106-4A0D-A26E-813FFE140DD7}" sibTransId="{AA017DEF-C50C-401F-A331-61C86CF940A6}"/>
    <dgm:cxn modelId="{13E2A4F8-E016-4FFD-8433-255CED876A62}" type="presOf" srcId="{CCA7EF35-1B6F-41A1-9321-5CBFF26B284B}" destId="{6B7BA6DD-7876-4DA9-96BF-CB2152684F9A}" srcOrd="0" destOrd="0" presId="urn:microsoft.com/office/officeart/2005/8/layout/vProcess5"/>
    <dgm:cxn modelId="{99E96EAE-F480-4C54-BEA4-32A48236721F}" type="presOf" srcId="{EF891EBF-A08D-4E7C-8AAB-A2D177863F1D}" destId="{054FC6BB-5968-48B2-A0AC-EED8482AB33E}" srcOrd="1" destOrd="0" presId="urn:microsoft.com/office/officeart/2005/8/layout/vProcess5"/>
    <dgm:cxn modelId="{3D49C667-C0D3-46EA-9797-B9FD072167E8}" type="presOf" srcId="{8ED4A8FE-9CF9-488B-AC37-D473DB4D6A19}" destId="{88778978-9EC7-4B5D-BBB5-9E07A35B7A21}" srcOrd="0" destOrd="0" presId="urn:microsoft.com/office/officeart/2005/8/layout/vProcess5"/>
    <dgm:cxn modelId="{3EEFA98A-12FE-469A-B4FF-15E28023B193}" type="presOf" srcId="{AA017DEF-C50C-401F-A331-61C86CF940A6}" destId="{B6D7F4B1-8DCF-46C7-B0C5-7E089221A71B}" srcOrd="0" destOrd="0" presId="urn:microsoft.com/office/officeart/2005/8/layout/vProcess5"/>
    <dgm:cxn modelId="{680B95AF-983C-400A-8A63-8CF39C221E89}" srcId="{8ED4A8FE-9CF9-488B-AC37-D473DB4D6A19}" destId="{CCA7EF35-1B6F-41A1-9321-5CBFF26B284B}" srcOrd="2" destOrd="0" parTransId="{09D1F70D-A915-48D8-B78C-5323F4BC3C83}" sibTransId="{7424A1A1-E12C-4488-9CA0-CCCE54D5DCED}"/>
    <dgm:cxn modelId="{CE56B06C-1537-49FA-AECE-6592D1F6E082}" type="presOf" srcId="{D291821D-E1A2-4C70-A570-5CE2794FA702}" destId="{519D25FE-97F8-4B2A-9374-0508AD3491EB}" srcOrd="0" destOrd="0" presId="urn:microsoft.com/office/officeart/2005/8/layout/vProcess5"/>
    <dgm:cxn modelId="{6FD16CF8-DE77-4E86-8383-2CC8B5F17C2D}" type="presOf" srcId="{CCA7EF35-1B6F-41A1-9321-5CBFF26B284B}" destId="{B9CB0AE8-833E-4C29-9E9F-78FF44E53DB4}" srcOrd="1" destOrd="0" presId="urn:microsoft.com/office/officeart/2005/8/layout/vProcess5"/>
    <dgm:cxn modelId="{CBD01B3B-F211-428B-A547-7A370D65D0AB}" srcId="{8ED4A8FE-9CF9-488B-AC37-D473DB4D6A19}" destId="{EF891EBF-A08D-4E7C-8AAB-A2D177863F1D}" srcOrd="0" destOrd="0" parTransId="{725A8643-125D-42C7-82D8-2B1E21364B8A}" sibTransId="{D291821D-E1A2-4C70-A570-5CE2794FA702}"/>
    <dgm:cxn modelId="{B01A7ACE-6DAE-4488-BB63-9497F89AF0FD}" type="presOf" srcId="{532E234B-C095-4DA0-8825-108F3464184C}" destId="{7580F39A-5BF1-4866-A58A-47A23E656ECB}" srcOrd="0" destOrd="0" presId="urn:microsoft.com/office/officeart/2005/8/layout/vProcess5"/>
    <dgm:cxn modelId="{8A7A46FB-E295-4A2B-A0A0-2B01A4D9B659}" type="presOf" srcId="{532E234B-C095-4DA0-8825-108F3464184C}" destId="{166B827F-C2A1-4A3D-BDA2-9EAD3444BAD3}" srcOrd="1" destOrd="0" presId="urn:microsoft.com/office/officeart/2005/8/layout/vProcess5"/>
    <dgm:cxn modelId="{8885B37A-E6F8-483C-B2D1-9DCC87F70946}" type="presParOf" srcId="{88778978-9EC7-4B5D-BBB5-9E07A35B7A21}" destId="{0A5CDE37-5A4B-4486-B383-E34D850BACD5}" srcOrd="0" destOrd="0" presId="urn:microsoft.com/office/officeart/2005/8/layout/vProcess5"/>
    <dgm:cxn modelId="{9B6B3A61-7F65-40BD-8F56-B2471BB2F4B0}" type="presParOf" srcId="{88778978-9EC7-4B5D-BBB5-9E07A35B7A21}" destId="{C39741C2-8C26-4DC2-A597-BFF11C5E4A39}" srcOrd="1" destOrd="0" presId="urn:microsoft.com/office/officeart/2005/8/layout/vProcess5"/>
    <dgm:cxn modelId="{AD59417E-A1A7-426F-9F80-9C5F6A9F7B73}" type="presParOf" srcId="{88778978-9EC7-4B5D-BBB5-9E07A35B7A21}" destId="{7580F39A-5BF1-4866-A58A-47A23E656ECB}" srcOrd="2" destOrd="0" presId="urn:microsoft.com/office/officeart/2005/8/layout/vProcess5"/>
    <dgm:cxn modelId="{2A17B164-1540-4859-AF82-51D5BC33A20B}" type="presParOf" srcId="{88778978-9EC7-4B5D-BBB5-9E07A35B7A21}" destId="{6B7BA6DD-7876-4DA9-96BF-CB2152684F9A}" srcOrd="3" destOrd="0" presId="urn:microsoft.com/office/officeart/2005/8/layout/vProcess5"/>
    <dgm:cxn modelId="{8B74E177-1B70-4D96-AD8E-17E5CB6661FA}" type="presParOf" srcId="{88778978-9EC7-4B5D-BBB5-9E07A35B7A21}" destId="{519D25FE-97F8-4B2A-9374-0508AD3491EB}" srcOrd="4" destOrd="0" presId="urn:microsoft.com/office/officeart/2005/8/layout/vProcess5"/>
    <dgm:cxn modelId="{1DECB8B1-537D-4740-B417-D4F29C5299CE}" type="presParOf" srcId="{88778978-9EC7-4B5D-BBB5-9E07A35B7A21}" destId="{B6D7F4B1-8DCF-46C7-B0C5-7E089221A71B}" srcOrd="5" destOrd="0" presId="urn:microsoft.com/office/officeart/2005/8/layout/vProcess5"/>
    <dgm:cxn modelId="{BF93064E-E04E-4BD3-BA17-C8EBA7B6F77D}" type="presParOf" srcId="{88778978-9EC7-4B5D-BBB5-9E07A35B7A21}" destId="{054FC6BB-5968-48B2-A0AC-EED8482AB33E}" srcOrd="6" destOrd="0" presId="urn:microsoft.com/office/officeart/2005/8/layout/vProcess5"/>
    <dgm:cxn modelId="{89AA906B-5FED-4C7C-93DF-8C03D6730AD9}" type="presParOf" srcId="{88778978-9EC7-4B5D-BBB5-9E07A35B7A21}" destId="{166B827F-C2A1-4A3D-BDA2-9EAD3444BAD3}" srcOrd="7" destOrd="0" presId="urn:microsoft.com/office/officeart/2005/8/layout/vProcess5"/>
    <dgm:cxn modelId="{B8291729-DC2E-4BC2-82B5-0356B32D9622}" type="presParOf" srcId="{88778978-9EC7-4B5D-BBB5-9E07A35B7A21}" destId="{B9CB0AE8-833E-4C29-9E9F-78FF44E53D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12EAF-6F8A-4296-822D-7BD064A6B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FCE9A-A08C-4BD0-B852-7215FD9A81A2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Mostly people of this group are more active on social sites</a:t>
          </a:r>
          <a:endParaRPr lang="en-US" dirty="0"/>
        </a:p>
      </dgm:t>
    </dgm:pt>
    <dgm:pt modelId="{ADD3CA37-0799-4881-97C6-819253BBD0C7}" type="parTrans" cxnId="{338D8E95-3423-4290-9E15-18072CBF255A}">
      <dgm:prSet/>
      <dgm:spPr/>
      <dgm:t>
        <a:bodyPr/>
        <a:lstStyle/>
        <a:p>
          <a:endParaRPr lang="en-US"/>
        </a:p>
      </dgm:t>
    </dgm:pt>
    <dgm:pt modelId="{4D240FE6-6A51-4523-A6E1-F4D10AF44FE7}" type="sibTrans" cxnId="{338D8E95-3423-4290-9E15-18072CBF255A}">
      <dgm:prSet/>
      <dgm:spPr/>
      <dgm:t>
        <a:bodyPr/>
        <a:lstStyle/>
        <a:p>
          <a:endParaRPr lang="en-US"/>
        </a:p>
      </dgm:t>
    </dgm:pt>
    <dgm:pt modelId="{E85C4102-A46C-489A-94F0-8E7FAC972142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Know importance of their point of view</a:t>
          </a:r>
          <a:endParaRPr lang="en-US" dirty="0"/>
        </a:p>
      </dgm:t>
    </dgm:pt>
    <dgm:pt modelId="{91F82DAF-C9A9-4949-BCA7-43216C08FCDE}" type="sibTrans" cxnId="{27223129-BF8B-45AC-8B3F-224B1AF7C287}">
      <dgm:prSet/>
      <dgm:spPr/>
      <dgm:t>
        <a:bodyPr/>
        <a:lstStyle/>
        <a:p>
          <a:endParaRPr lang="en-US"/>
        </a:p>
      </dgm:t>
    </dgm:pt>
    <dgm:pt modelId="{BC2F492C-ED0A-4A82-B514-3216C52379A1}" type="parTrans" cxnId="{27223129-BF8B-45AC-8B3F-224B1AF7C287}">
      <dgm:prSet/>
      <dgm:spPr/>
      <dgm:t>
        <a:bodyPr/>
        <a:lstStyle/>
        <a:p>
          <a:endParaRPr lang="en-US"/>
        </a:p>
      </dgm:t>
    </dgm:pt>
    <dgm:pt modelId="{886DE713-70F8-420D-8035-5796D6D046BD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Did random sampling</a:t>
          </a:r>
          <a:endParaRPr lang="en-US" dirty="0"/>
        </a:p>
      </dgm:t>
    </dgm:pt>
    <dgm:pt modelId="{C00DF2C1-BBB0-42A7-A2DC-93CB5BF8A414}" type="sibTrans" cxnId="{299099D9-9C1F-4D8D-8A86-A039A3C4FFBE}">
      <dgm:prSet/>
      <dgm:spPr/>
      <dgm:t>
        <a:bodyPr/>
        <a:lstStyle/>
        <a:p>
          <a:endParaRPr lang="en-US"/>
        </a:p>
      </dgm:t>
    </dgm:pt>
    <dgm:pt modelId="{0C51982D-B70D-4B0F-BBDA-95C08810047B}" type="parTrans" cxnId="{299099D9-9C1F-4D8D-8A86-A039A3C4FFBE}">
      <dgm:prSet/>
      <dgm:spPr/>
      <dgm:t>
        <a:bodyPr/>
        <a:lstStyle/>
        <a:p>
          <a:endParaRPr lang="en-US"/>
        </a:p>
      </dgm:t>
    </dgm:pt>
    <dgm:pt modelId="{DFA75CC4-8946-4686-8B6D-9DF896EEDC12}" type="pres">
      <dgm:prSet presAssocID="{54412EAF-6F8A-4296-822D-7BD064A6BF8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DB1AA3-887E-4321-94BA-A3D7A6F07873}" type="pres">
      <dgm:prSet presAssocID="{54412EAF-6F8A-4296-822D-7BD064A6BF87}" presName="dummyMaxCanvas" presStyleCnt="0">
        <dgm:presLayoutVars/>
      </dgm:prSet>
      <dgm:spPr/>
    </dgm:pt>
    <dgm:pt modelId="{0732D839-D14C-4C7D-A6EC-8B35264D2733}" type="pres">
      <dgm:prSet presAssocID="{54412EAF-6F8A-4296-822D-7BD064A6BF8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105A0-6681-4333-AC16-A4761DC7EE66}" type="pres">
      <dgm:prSet presAssocID="{54412EAF-6F8A-4296-822D-7BD064A6BF8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B7118-608B-4C80-B8A3-49748879939C}" type="pres">
      <dgm:prSet presAssocID="{54412EAF-6F8A-4296-822D-7BD064A6BF8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D8A81-A394-4AC4-A320-B53CB5BE8865}" type="pres">
      <dgm:prSet presAssocID="{54412EAF-6F8A-4296-822D-7BD064A6BF8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68C3F-9A84-496C-BBDC-55AE7FD2A531}" type="pres">
      <dgm:prSet presAssocID="{54412EAF-6F8A-4296-822D-7BD064A6BF8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17B96-2A53-4847-8323-180133976428}" type="pres">
      <dgm:prSet presAssocID="{54412EAF-6F8A-4296-822D-7BD064A6BF8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8A91C-E932-4810-A00D-A45F799E5999}" type="pres">
      <dgm:prSet presAssocID="{54412EAF-6F8A-4296-822D-7BD064A6BF8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0F4E2-902B-4DA0-AB0E-8CFC339004ED}" type="pres">
      <dgm:prSet presAssocID="{54412EAF-6F8A-4296-822D-7BD064A6BF8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9B690F-61E6-44D7-9D9C-BD71AA24C862}" type="presOf" srcId="{54412EAF-6F8A-4296-822D-7BD064A6BF87}" destId="{DFA75CC4-8946-4686-8B6D-9DF896EEDC12}" srcOrd="0" destOrd="0" presId="urn:microsoft.com/office/officeart/2005/8/layout/vProcess5"/>
    <dgm:cxn modelId="{BFCEB3AA-AD61-49A0-A261-9E54F1E3C6EA}" type="presOf" srcId="{886DE713-70F8-420D-8035-5796D6D046BD}" destId="{FDC0F4E2-902B-4DA0-AB0E-8CFC339004ED}" srcOrd="1" destOrd="0" presId="urn:microsoft.com/office/officeart/2005/8/layout/vProcess5"/>
    <dgm:cxn modelId="{4ECB1277-A0BD-44EA-8C29-21AF1A6CAC9E}" type="presOf" srcId="{4D240FE6-6A51-4523-A6E1-F4D10AF44FE7}" destId="{EF2D8A81-A394-4AC4-A320-B53CB5BE8865}" srcOrd="0" destOrd="0" presId="urn:microsoft.com/office/officeart/2005/8/layout/vProcess5"/>
    <dgm:cxn modelId="{11216506-D44F-4C33-937E-BFD0D02C8C2F}" type="presOf" srcId="{886DE713-70F8-420D-8035-5796D6D046BD}" destId="{A73B7118-608B-4C80-B8A3-49748879939C}" srcOrd="0" destOrd="0" presId="urn:microsoft.com/office/officeart/2005/8/layout/vProcess5"/>
    <dgm:cxn modelId="{338D8E95-3423-4290-9E15-18072CBF255A}" srcId="{54412EAF-6F8A-4296-822D-7BD064A6BF87}" destId="{31BFCE9A-A08C-4BD0-B852-7215FD9A81A2}" srcOrd="0" destOrd="0" parTransId="{ADD3CA37-0799-4881-97C6-819253BBD0C7}" sibTransId="{4D240FE6-6A51-4523-A6E1-F4D10AF44FE7}"/>
    <dgm:cxn modelId="{6F949030-715F-4EFA-BBF6-79F76655A6CC}" type="presOf" srcId="{E85C4102-A46C-489A-94F0-8E7FAC972142}" destId="{B408A91C-E932-4810-A00D-A45F799E5999}" srcOrd="1" destOrd="0" presId="urn:microsoft.com/office/officeart/2005/8/layout/vProcess5"/>
    <dgm:cxn modelId="{27223129-BF8B-45AC-8B3F-224B1AF7C287}" srcId="{54412EAF-6F8A-4296-822D-7BD064A6BF87}" destId="{E85C4102-A46C-489A-94F0-8E7FAC972142}" srcOrd="1" destOrd="0" parTransId="{BC2F492C-ED0A-4A82-B514-3216C52379A1}" sibTransId="{91F82DAF-C9A9-4949-BCA7-43216C08FCDE}"/>
    <dgm:cxn modelId="{A1C37800-FB04-4E21-8D59-56B2C2AF3819}" type="presOf" srcId="{31BFCE9A-A08C-4BD0-B852-7215FD9A81A2}" destId="{0732D839-D14C-4C7D-A6EC-8B35264D2733}" srcOrd="0" destOrd="0" presId="urn:microsoft.com/office/officeart/2005/8/layout/vProcess5"/>
    <dgm:cxn modelId="{BB25251F-A2A1-43F0-AE8A-7903F8073669}" type="presOf" srcId="{91F82DAF-C9A9-4949-BCA7-43216C08FCDE}" destId="{31D68C3F-9A84-496C-BBDC-55AE7FD2A531}" srcOrd="0" destOrd="0" presId="urn:microsoft.com/office/officeart/2005/8/layout/vProcess5"/>
    <dgm:cxn modelId="{299099D9-9C1F-4D8D-8A86-A039A3C4FFBE}" srcId="{54412EAF-6F8A-4296-822D-7BD064A6BF87}" destId="{886DE713-70F8-420D-8035-5796D6D046BD}" srcOrd="2" destOrd="0" parTransId="{0C51982D-B70D-4B0F-BBDA-95C08810047B}" sibTransId="{C00DF2C1-BBB0-42A7-A2DC-93CB5BF8A414}"/>
    <dgm:cxn modelId="{3C8F91BC-FF7F-475B-928A-D4727CA8EB6A}" type="presOf" srcId="{31BFCE9A-A08C-4BD0-B852-7215FD9A81A2}" destId="{56E17B96-2A53-4847-8323-180133976428}" srcOrd="1" destOrd="0" presId="urn:microsoft.com/office/officeart/2005/8/layout/vProcess5"/>
    <dgm:cxn modelId="{EE68BBDE-1388-443A-B505-27A3186468E8}" type="presOf" srcId="{E85C4102-A46C-489A-94F0-8E7FAC972142}" destId="{E87105A0-6681-4333-AC16-A4761DC7EE66}" srcOrd="0" destOrd="0" presId="urn:microsoft.com/office/officeart/2005/8/layout/vProcess5"/>
    <dgm:cxn modelId="{FEDA8884-8A46-4421-8DB6-D30AC86CCF04}" type="presParOf" srcId="{DFA75CC4-8946-4686-8B6D-9DF896EEDC12}" destId="{D3DB1AA3-887E-4321-94BA-A3D7A6F07873}" srcOrd="0" destOrd="0" presId="urn:microsoft.com/office/officeart/2005/8/layout/vProcess5"/>
    <dgm:cxn modelId="{72C8716F-A703-4758-8FD3-B4505482AA31}" type="presParOf" srcId="{DFA75CC4-8946-4686-8B6D-9DF896EEDC12}" destId="{0732D839-D14C-4C7D-A6EC-8B35264D2733}" srcOrd="1" destOrd="0" presId="urn:microsoft.com/office/officeart/2005/8/layout/vProcess5"/>
    <dgm:cxn modelId="{95126706-514B-48BD-9298-26BD3F673835}" type="presParOf" srcId="{DFA75CC4-8946-4686-8B6D-9DF896EEDC12}" destId="{E87105A0-6681-4333-AC16-A4761DC7EE66}" srcOrd="2" destOrd="0" presId="urn:microsoft.com/office/officeart/2005/8/layout/vProcess5"/>
    <dgm:cxn modelId="{3751F069-28EE-41CB-A521-7B96E0765859}" type="presParOf" srcId="{DFA75CC4-8946-4686-8B6D-9DF896EEDC12}" destId="{A73B7118-608B-4C80-B8A3-49748879939C}" srcOrd="3" destOrd="0" presId="urn:microsoft.com/office/officeart/2005/8/layout/vProcess5"/>
    <dgm:cxn modelId="{B31F43E3-08BA-483B-845E-967502B9BE15}" type="presParOf" srcId="{DFA75CC4-8946-4686-8B6D-9DF896EEDC12}" destId="{EF2D8A81-A394-4AC4-A320-B53CB5BE8865}" srcOrd="4" destOrd="0" presId="urn:microsoft.com/office/officeart/2005/8/layout/vProcess5"/>
    <dgm:cxn modelId="{A02828F5-ECFD-4907-BEF1-637C7613684C}" type="presParOf" srcId="{DFA75CC4-8946-4686-8B6D-9DF896EEDC12}" destId="{31D68C3F-9A84-496C-BBDC-55AE7FD2A531}" srcOrd="5" destOrd="0" presId="urn:microsoft.com/office/officeart/2005/8/layout/vProcess5"/>
    <dgm:cxn modelId="{636365E6-F0DF-4E9B-A146-BB270ED7E93E}" type="presParOf" srcId="{DFA75CC4-8946-4686-8B6D-9DF896EEDC12}" destId="{56E17B96-2A53-4847-8323-180133976428}" srcOrd="6" destOrd="0" presId="urn:microsoft.com/office/officeart/2005/8/layout/vProcess5"/>
    <dgm:cxn modelId="{91CFC822-6644-4892-A795-7AC34F2DA8A4}" type="presParOf" srcId="{DFA75CC4-8946-4686-8B6D-9DF896EEDC12}" destId="{B408A91C-E932-4810-A00D-A45F799E5999}" srcOrd="7" destOrd="0" presId="urn:microsoft.com/office/officeart/2005/8/layout/vProcess5"/>
    <dgm:cxn modelId="{8D8187D7-E1C8-408B-848E-8AA19672E408}" type="presParOf" srcId="{DFA75CC4-8946-4686-8B6D-9DF896EEDC12}" destId="{FDC0F4E2-902B-4DA0-AB0E-8CFC339004E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940EF0-9069-4116-92B8-BD2D7B73FC51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6888A-4F8C-45D6-AF43-DB22679995BD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People from diverse background</a:t>
          </a:r>
          <a:endParaRPr lang="en-US" dirty="0"/>
        </a:p>
      </dgm:t>
    </dgm:pt>
    <dgm:pt modelId="{BFD11061-729E-4A83-804C-0EB383166BED}" type="parTrans" cxnId="{C9751EC1-2573-4499-B4DB-F5D609116FFA}">
      <dgm:prSet/>
      <dgm:spPr/>
      <dgm:t>
        <a:bodyPr/>
        <a:lstStyle/>
        <a:p>
          <a:endParaRPr lang="en-US"/>
        </a:p>
      </dgm:t>
    </dgm:pt>
    <dgm:pt modelId="{AF5457A2-39A4-448D-9831-03D58D45F1BE}" type="sibTrans" cxnId="{C9751EC1-2573-4499-B4DB-F5D609116FFA}">
      <dgm:prSet/>
      <dgm:spPr/>
      <dgm:t>
        <a:bodyPr/>
        <a:lstStyle/>
        <a:p>
          <a:endParaRPr lang="en-US"/>
        </a:p>
      </dgm:t>
    </dgm:pt>
    <dgm:pt modelId="{3F11008B-4F2A-44A3-8712-8C98CF79CB9B}">
      <dgm:prSet phldrT="[Text]"/>
      <dgm:spPr>
        <a:solidFill>
          <a:srgbClr val="3B073C"/>
        </a:solidFill>
      </dgm:spPr>
      <dgm:t>
        <a:bodyPr/>
        <a:lstStyle/>
        <a:p>
          <a:r>
            <a:rPr lang="en-US" smtClean="0"/>
            <a:t>Diverse point of view</a:t>
          </a:r>
          <a:endParaRPr lang="en-US" dirty="0"/>
        </a:p>
      </dgm:t>
    </dgm:pt>
    <dgm:pt modelId="{32E6B35C-E270-4D93-AF36-6DC9F33FC541}" type="parTrans" cxnId="{37AEB7BB-AFBD-4944-9F3D-5B97B7AEBAC2}">
      <dgm:prSet/>
      <dgm:spPr/>
      <dgm:t>
        <a:bodyPr/>
        <a:lstStyle/>
        <a:p>
          <a:endParaRPr lang="en-US"/>
        </a:p>
      </dgm:t>
    </dgm:pt>
    <dgm:pt modelId="{73F691A8-889D-4E58-BC55-84C04DB3B698}" type="sibTrans" cxnId="{37AEB7BB-AFBD-4944-9F3D-5B97B7AEBAC2}">
      <dgm:prSet/>
      <dgm:spPr/>
      <dgm:t>
        <a:bodyPr/>
        <a:lstStyle/>
        <a:p>
          <a:endParaRPr lang="en-US"/>
        </a:p>
      </dgm:t>
    </dgm:pt>
    <dgm:pt modelId="{3E62A7EF-97BC-4C8F-8409-FB19E16ACC7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/>
            <a:t> </a:t>
          </a:r>
          <a:endParaRPr lang="en-US" dirty="0" smtClean="0"/>
        </a:p>
        <a:p>
          <a:r>
            <a:rPr lang="en-US" dirty="0" smtClean="0"/>
            <a:t>Professionals have experience based knowledge</a:t>
          </a:r>
          <a:endParaRPr lang="en-US" dirty="0"/>
        </a:p>
      </dgm:t>
    </dgm:pt>
    <dgm:pt modelId="{2EDCA493-09AE-43DF-BCC5-B1B119ECA2AB}" type="parTrans" cxnId="{762474B9-6560-4778-BB40-F538DA6B6B9C}">
      <dgm:prSet/>
      <dgm:spPr/>
      <dgm:t>
        <a:bodyPr/>
        <a:lstStyle/>
        <a:p>
          <a:endParaRPr lang="en-US"/>
        </a:p>
      </dgm:t>
    </dgm:pt>
    <dgm:pt modelId="{146CB17C-4B10-4596-9C4E-5226F20F4EA1}" type="sibTrans" cxnId="{762474B9-6560-4778-BB40-F538DA6B6B9C}">
      <dgm:prSet/>
      <dgm:spPr/>
      <dgm:t>
        <a:bodyPr/>
        <a:lstStyle/>
        <a:p>
          <a:endParaRPr lang="en-US"/>
        </a:p>
      </dgm:t>
    </dgm:pt>
    <dgm:pt modelId="{E1C856EC-0F4C-44B1-925B-EBEAA99A42F6}">
      <dgm:prSet/>
      <dgm:spPr>
        <a:solidFill>
          <a:srgbClr val="3B073C"/>
        </a:solidFill>
        <a:ln>
          <a:noFill/>
        </a:ln>
      </dgm:spPr>
      <dgm:t>
        <a:bodyPr/>
        <a:lstStyle/>
        <a:p>
          <a:r>
            <a:rPr lang="en-US" dirty="0" smtClean="0"/>
            <a:t>Students</a:t>
          </a:r>
          <a:endParaRPr lang="en-US" dirty="0"/>
        </a:p>
      </dgm:t>
    </dgm:pt>
    <dgm:pt modelId="{0A3A26E5-E22A-422E-97D9-D10D5A03E46F}" type="parTrans" cxnId="{926D0456-0403-4A8D-98F4-2B8B259C0177}">
      <dgm:prSet/>
      <dgm:spPr/>
      <dgm:t>
        <a:bodyPr/>
        <a:lstStyle/>
        <a:p>
          <a:endParaRPr lang="en-US"/>
        </a:p>
      </dgm:t>
    </dgm:pt>
    <dgm:pt modelId="{1BADC620-54D7-47D4-B2F0-CA5BB61E542A}" type="sibTrans" cxnId="{926D0456-0403-4A8D-98F4-2B8B259C0177}">
      <dgm:prSet/>
      <dgm:spPr/>
      <dgm:t>
        <a:bodyPr/>
        <a:lstStyle/>
        <a:p>
          <a:endParaRPr lang="en-US"/>
        </a:p>
      </dgm:t>
    </dgm:pt>
    <dgm:pt modelId="{502BB019-1EDF-4314-A80B-5850A57D0DB2}">
      <dgm:prSet/>
      <dgm:spPr/>
      <dgm:t>
        <a:bodyPr/>
        <a:lstStyle/>
        <a:p>
          <a:endParaRPr lang="en-US" dirty="0"/>
        </a:p>
      </dgm:t>
    </dgm:pt>
    <dgm:pt modelId="{07E66870-64FC-4FB0-9267-6B59D16EB7A1}" type="parTrans" cxnId="{B2791E7F-A7A9-4616-B450-19DE21412949}">
      <dgm:prSet/>
      <dgm:spPr/>
      <dgm:t>
        <a:bodyPr/>
        <a:lstStyle/>
        <a:p>
          <a:endParaRPr lang="en-US"/>
        </a:p>
      </dgm:t>
    </dgm:pt>
    <dgm:pt modelId="{402E7115-356D-4C18-BEE4-70C789D0F18D}" type="sibTrans" cxnId="{B2791E7F-A7A9-4616-B450-19DE21412949}">
      <dgm:prSet/>
      <dgm:spPr/>
      <dgm:t>
        <a:bodyPr/>
        <a:lstStyle/>
        <a:p>
          <a:endParaRPr lang="en-US"/>
        </a:p>
      </dgm:t>
    </dgm:pt>
    <dgm:pt modelId="{CA60F7E6-4872-48B9-9F53-14579B5D1FA2}" type="pres">
      <dgm:prSet presAssocID="{3D940EF0-9069-4116-92B8-BD2D7B73FC5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4302D7-04EB-4408-986A-9C74AF2325D0}" type="pres">
      <dgm:prSet presAssocID="{0316888A-4F8C-45D6-AF43-DB22679995BD}" presName="node" presStyleLbl="node1" presStyleIdx="0" presStyleCnt="4" custLinFactNeighborX="6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62F62-2A27-4CD6-84CF-480BD2238639}" type="pres">
      <dgm:prSet presAssocID="{AF5457A2-39A4-448D-9831-03D58D45F1BE}" presName="sibTrans" presStyleCnt="0"/>
      <dgm:spPr/>
      <dgm:t>
        <a:bodyPr/>
        <a:lstStyle/>
        <a:p>
          <a:endParaRPr lang="en-US"/>
        </a:p>
      </dgm:t>
    </dgm:pt>
    <dgm:pt modelId="{58BE26B0-88C0-4D39-B861-241DB00331C3}" type="pres">
      <dgm:prSet presAssocID="{3F11008B-4F2A-44A3-8712-8C98CF79CB9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A2464-E130-49C2-8CBB-82D036A87FA1}" type="pres">
      <dgm:prSet presAssocID="{73F691A8-889D-4E58-BC55-84C04DB3B698}" presName="sibTrans" presStyleCnt="0"/>
      <dgm:spPr/>
    </dgm:pt>
    <dgm:pt modelId="{280F2A35-533D-4FCC-BD32-9D3C026D51D9}" type="pres">
      <dgm:prSet presAssocID="{3E62A7EF-97BC-4C8F-8409-FB19E16ACC74}" presName="node" presStyleLbl="node1" presStyleIdx="2" presStyleCnt="4" custLinFactNeighborX="10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04E6C-9E3C-47E5-93BC-AB4A5FF0FA5F}" type="pres">
      <dgm:prSet presAssocID="{146CB17C-4B10-4596-9C4E-5226F20F4EA1}" presName="sibTrans" presStyleCnt="0"/>
      <dgm:spPr/>
      <dgm:t>
        <a:bodyPr/>
        <a:lstStyle/>
        <a:p>
          <a:endParaRPr lang="en-US"/>
        </a:p>
      </dgm:t>
    </dgm:pt>
    <dgm:pt modelId="{10227EA9-F369-4B7B-B70C-F01F4D86E05C}" type="pres">
      <dgm:prSet presAssocID="{E1C856EC-0F4C-44B1-925B-EBEAA99A42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7A982-8F7F-475B-ADC3-8A07FB25817C}" type="presOf" srcId="{502BB019-1EDF-4314-A80B-5850A57D0DB2}" destId="{280F2A35-533D-4FCC-BD32-9D3C026D51D9}" srcOrd="0" destOrd="1" presId="urn:microsoft.com/office/officeart/2005/8/layout/hList6"/>
    <dgm:cxn modelId="{55DC66BA-22A8-4DA7-8BF5-D50BB5B885A0}" type="presOf" srcId="{3E62A7EF-97BC-4C8F-8409-FB19E16ACC74}" destId="{280F2A35-533D-4FCC-BD32-9D3C026D51D9}" srcOrd="0" destOrd="0" presId="urn:microsoft.com/office/officeart/2005/8/layout/hList6"/>
    <dgm:cxn modelId="{762474B9-6560-4778-BB40-F538DA6B6B9C}" srcId="{3D940EF0-9069-4116-92B8-BD2D7B73FC51}" destId="{3E62A7EF-97BC-4C8F-8409-FB19E16ACC74}" srcOrd="2" destOrd="0" parTransId="{2EDCA493-09AE-43DF-BCC5-B1B119ECA2AB}" sibTransId="{146CB17C-4B10-4596-9C4E-5226F20F4EA1}"/>
    <dgm:cxn modelId="{4BEE1FFB-7A41-469A-BE82-46B987AE5316}" type="presOf" srcId="{3F11008B-4F2A-44A3-8712-8C98CF79CB9B}" destId="{58BE26B0-88C0-4D39-B861-241DB00331C3}" srcOrd="0" destOrd="0" presId="urn:microsoft.com/office/officeart/2005/8/layout/hList6"/>
    <dgm:cxn modelId="{C9751EC1-2573-4499-B4DB-F5D609116FFA}" srcId="{3D940EF0-9069-4116-92B8-BD2D7B73FC51}" destId="{0316888A-4F8C-45D6-AF43-DB22679995BD}" srcOrd="0" destOrd="0" parTransId="{BFD11061-729E-4A83-804C-0EB383166BED}" sibTransId="{AF5457A2-39A4-448D-9831-03D58D45F1BE}"/>
    <dgm:cxn modelId="{B913672C-9EE4-4A11-B445-891E90D17094}" type="presOf" srcId="{3D940EF0-9069-4116-92B8-BD2D7B73FC51}" destId="{CA60F7E6-4872-48B9-9F53-14579B5D1FA2}" srcOrd="0" destOrd="0" presId="urn:microsoft.com/office/officeart/2005/8/layout/hList6"/>
    <dgm:cxn modelId="{E23ABF5C-D124-4B96-ACDF-E65F3F5B411A}" type="presOf" srcId="{E1C856EC-0F4C-44B1-925B-EBEAA99A42F6}" destId="{10227EA9-F369-4B7B-B70C-F01F4D86E05C}" srcOrd="0" destOrd="0" presId="urn:microsoft.com/office/officeart/2005/8/layout/hList6"/>
    <dgm:cxn modelId="{B2791E7F-A7A9-4616-B450-19DE21412949}" srcId="{3E62A7EF-97BC-4C8F-8409-FB19E16ACC74}" destId="{502BB019-1EDF-4314-A80B-5850A57D0DB2}" srcOrd="0" destOrd="0" parTransId="{07E66870-64FC-4FB0-9267-6B59D16EB7A1}" sibTransId="{402E7115-356D-4C18-BEE4-70C789D0F18D}"/>
    <dgm:cxn modelId="{37AEB7BB-AFBD-4944-9F3D-5B97B7AEBAC2}" srcId="{3D940EF0-9069-4116-92B8-BD2D7B73FC51}" destId="{3F11008B-4F2A-44A3-8712-8C98CF79CB9B}" srcOrd="1" destOrd="0" parTransId="{32E6B35C-E270-4D93-AF36-6DC9F33FC541}" sibTransId="{73F691A8-889D-4E58-BC55-84C04DB3B698}"/>
    <dgm:cxn modelId="{926D0456-0403-4A8D-98F4-2B8B259C0177}" srcId="{3D940EF0-9069-4116-92B8-BD2D7B73FC51}" destId="{E1C856EC-0F4C-44B1-925B-EBEAA99A42F6}" srcOrd="3" destOrd="0" parTransId="{0A3A26E5-E22A-422E-97D9-D10D5A03E46F}" sibTransId="{1BADC620-54D7-47D4-B2F0-CA5BB61E542A}"/>
    <dgm:cxn modelId="{E8BFE989-50B9-48D7-889E-B391C6814C14}" type="presOf" srcId="{0316888A-4F8C-45D6-AF43-DB22679995BD}" destId="{D14302D7-04EB-4408-986A-9C74AF2325D0}" srcOrd="0" destOrd="0" presId="urn:microsoft.com/office/officeart/2005/8/layout/hList6"/>
    <dgm:cxn modelId="{E470A485-2D20-452D-9965-9CE1BE093A53}" type="presParOf" srcId="{CA60F7E6-4872-48B9-9F53-14579B5D1FA2}" destId="{D14302D7-04EB-4408-986A-9C74AF2325D0}" srcOrd="0" destOrd="0" presId="urn:microsoft.com/office/officeart/2005/8/layout/hList6"/>
    <dgm:cxn modelId="{E0497125-5C8A-49D0-997A-D5BDC8444E6E}" type="presParOf" srcId="{CA60F7E6-4872-48B9-9F53-14579B5D1FA2}" destId="{1CB62F62-2A27-4CD6-84CF-480BD2238639}" srcOrd="1" destOrd="0" presId="urn:microsoft.com/office/officeart/2005/8/layout/hList6"/>
    <dgm:cxn modelId="{843B07F2-053B-462C-8DCB-DBBE1E79AAEA}" type="presParOf" srcId="{CA60F7E6-4872-48B9-9F53-14579B5D1FA2}" destId="{58BE26B0-88C0-4D39-B861-241DB00331C3}" srcOrd="2" destOrd="0" presId="urn:microsoft.com/office/officeart/2005/8/layout/hList6"/>
    <dgm:cxn modelId="{40EFA153-A8E1-45D2-9B2E-5544EF07CD46}" type="presParOf" srcId="{CA60F7E6-4872-48B9-9F53-14579B5D1FA2}" destId="{0C4A2464-E130-49C2-8CBB-82D036A87FA1}" srcOrd="3" destOrd="0" presId="urn:microsoft.com/office/officeart/2005/8/layout/hList6"/>
    <dgm:cxn modelId="{1B6B18A0-401B-428F-BFBA-9B69A93D10C5}" type="presParOf" srcId="{CA60F7E6-4872-48B9-9F53-14579B5D1FA2}" destId="{280F2A35-533D-4FCC-BD32-9D3C026D51D9}" srcOrd="4" destOrd="0" presId="urn:microsoft.com/office/officeart/2005/8/layout/hList6"/>
    <dgm:cxn modelId="{5FA226FC-4CE5-485C-B69A-518870DBF867}" type="presParOf" srcId="{CA60F7E6-4872-48B9-9F53-14579B5D1FA2}" destId="{3EE04E6C-9E3C-47E5-93BC-AB4A5FF0FA5F}" srcOrd="5" destOrd="0" presId="urn:microsoft.com/office/officeart/2005/8/layout/hList6"/>
    <dgm:cxn modelId="{DEBAA851-5114-4596-9116-0C7B5F961028}" type="presParOf" srcId="{CA60F7E6-4872-48B9-9F53-14579B5D1FA2}" destId="{10227EA9-F369-4B7B-B70C-F01F4D86E05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Do not have twitter account</a:t>
          </a:r>
        </a:p>
        <a:p>
          <a:r>
            <a:rPr lang="en-US" sz="1600" dirty="0" smtClean="0"/>
            <a:t>Posts related to travelling etc.</a:t>
          </a:r>
        </a:p>
        <a:p>
          <a:r>
            <a:rPr lang="en-US" sz="1600" dirty="0" smtClean="0"/>
            <a:t>Get news from television and newspapers </a:t>
          </a:r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Facebook news feed is not trust worthy</a:t>
          </a:r>
        </a:p>
        <a:p>
          <a:r>
            <a:rPr lang="en-US" dirty="0" smtClean="0"/>
            <a:t> </a:t>
          </a:r>
          <a:endParaRPr lang="en-US" dirty="0"/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Doing software engineering</a:t>
          </a:r>
          <a:endParaRPr lang="en-US" dirty="0"/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every channels is biased</a:t>
          </a:r>
        </a:p>
        <a:p>
          <a:r>
            <a:rPr lang="en-US" dirty="0" smtClean="0"/>
            <a:t>Do not like twitter much</a:t>
          </a:r>
        </a:p>
        <a:p>
          <a:r>
            <a:rPr lang="en-US" dirty="0" smtClean="0"/>
            <a:t>Will be a fantastic platform </a:t>
          </a:r>
        </a:p>
        <a:p>
          <a:r>
            <a:rPr lang="en-US" dirty="0" smtClean="0"/>
            <a:t>Appreciate effort</a:t>
          </a:r>
        </a:p>
        <a:p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E5BF6-5C15-4545-BE17-8D7431153D34}" type="presOf" srcId="{0D2D528C-27EB-4A4B-8899-CC0B1E513959}" destId="{E54DB597-B9E9-4511-92BC-876589306F80}" srcOrd="1" destOrd="0" presId="urn:microsoft.com/office/officeart/2005/8/layout/matrix1"/>
    <dgm:cxn modelId="{671F2631-252A-4283-9B05-9F4C6DBF715D}" type="presOf" srcId="{0D2D528C-27EB-4A4B-8899-CC0B1E513959}" destId="{070DC4DE-A33A-4A36-9B7B-DC1F0152226C}" srcOrd="0" destOrd="0" presId="urn:microsoft.com/office/officeart/2005/8/layout/matrix1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B6282C91-5B34-496B-BF37-EA1784031361}" type="presOf" srcId="{86316C81-75E0-4E3D-BD29-B3CD334A0F75}" destId="{5FADD91B-F0C0-43E9-8B01-F9A315545196}" srcOrd="0" destOrd="0" presId="urn:microsoft.com/office/officeart/2005/8/layout/matrix1"/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7F840E5F-B03A-43D5-ABD1-AC90F9AB2BBE}" type="presOf" srcId="{229C001B-E44D-40DB-93F0-C3699B047A94}" destId="{0711497E-2810-40A2-AE2D-155C59F83D90}" srcOrd="0" destOrd="0" presId="urn:microsoft.com/office/officeart/2005/8/layout/matrix1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C348CD96-D02D-476C-8FDC-97421D0CF8BE}" type="presOf" srcId="{229C001B-E44D-40DB-93F0-C3699B047A94}" destId="{7C51DA05-D537-4A60-BD8C-B7D72B03D793}" srcOrd="1" destOrd="0" presId="urn:microsoft.com/office/officeart/2005/8/layout/matrix1"/>
    <dgm:cxn modelId="{B0C64B08-E47A-4230-B53A-64FC31F45A11}" type="presOf" srcId="{0990FFEF-D516-4878-883F-E26A7B142968}" destId="{33FBB5B0-4567-4A08-BB22-1523D6800A16}" srcOrd="0" destOrd="0" presId="urn:microsoft.com/office/officeart/2005/8/layout/matrix1"/>
    <dgm:cxn modelId="{D2C92644-3F27-4B03-A88C-98C3E9B056A6}" type="presOf" srcId="{DC76EC73-A411-48B9-A1C5-92A3E9D1D33C}" destId="{3EB7C3A5-3742-4546-BE40-209B6B4B9DFF}" srcOrd="0" destOrd="0" presId="urn:microsoft.com/office/officeart/2005/8/layout/matrix1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5C314A1D-723F-45E7-A11F-D71D633635D1}" type="presOf" srcId="{86316C81-75E0-4E3D-BD29-B3CD334A0F75}" destId="{C03103F9-1A74-4F6B-937E-CCEAAF8D2CF8}" srcOrd="1" destOrd="0" presId="urn:microsoft.com/office/officeart/2005/8/layout/matrix1"/>
    <dgm:cxn modelId="{ACC12846-687C-4D35-9292-76928CFCE151}" type="presOf" srcId="{AD6BF791-D786-4E99-8E00-06036AA67435}" destId="{C2C4838D-CC30-47EB-ADB9-040BDF13D45B}" srcOrd="0" destOrd="0" presId="urn:microsoft.com/office/officeart/2005/8/layout/matrix1"/>
    <dgm:cxn modelId="{6E7354F2-6BCA-45B8-8C41-6A6B6BFABCF2}" type="presOf" srcId="{0990FFEF-D516-4878-883F-E26A7B142968}" destId="{D6B5C2E0-D706-4AE6-B200-69F25027826E}" srcOrd="1" destOrd="0" presId="urn:microsoft.com/office/officeart/2005/8/layout/matrix1"/>
    <dgm:cxn modelId="{282DABB1-7896-4F0F-8D6D-A810F1F87556}" type="presParOf" srcId="{3EB7C3A5-3742-4546-BE40-209B6B4B9DFF}" destId="{279092E3-8414-4446-B88C-904E715E04B2}" srcOrd="0" destOrd="0" presId="urn:microsoft.com/office/officeart/2005/8/layout/matrix1"/>
    <dgm:cxn modelId="{7948FF67-45A2-45FD-9841-DCF0E061B792}" type="presParOf" srcId="{279092E3-8414-4446-B88C-904E715E04B2}" destId="{070DC4DE-A33A-4A36-9B7B-DC1F0152226C}" srcOrd="0" destOrd="0" presId="urn:microsoft.com/office/officeart/2005/8/layout/matrix1"/>
    <dgm:cxn modelId="{3A7150A5-15EA-451C-AEB9-84470F14B80C}" type="presParOf" srcId="{279092E3-8414-4446-B88C-904E715E04B2}" destId="{E54DB597-B9E9-4511-92BC-876589306F80}" srcOrd="1" destOrd="0" presId="urn:microsoft.com/office/officeart/2005/8/layout/matrix1"/>
    <dgm:cxn modelId="{0449D10F-E121-4263-8D15-1C507586878B}" type="presParOf" srcId="{279092E3-8414-4446-B88C-904E715E04B2}" destId="{5FADD91B-F0C0-43E9-8B01-F9A315545196}" srcOrd="2" destOrd="0" presId="urn:microsoft.com/office/officeart/2005/8/layout/matrix1"/>
    <dgm:cxn modelId="{26B2E56A-2B08-40F5-89D1-CB9367B0C3D1}" type="presParOf" srcId="{279092E3-8414-4446-B88C-904E715E04B2}" destId="{C03103F9-1A74-4F6B-937E-CCEAAF8D2CF8}" srcOrd="3" destOrd="0" presId="urn:microsoft.com/office/officeart/2005/8/layout/matrix1"/>
    <dgm:cxn modelId="{0FEC013B-79A2-4C5E-8617-8DB95E99A183}" type="presParOf" srcId="{279092E3-8414-4446-B88C-904E715E04B2}" destId="{33FBB5B0-4567-4A08-BB22-1523D6800A16}" srcOrd="4" destOrd="0" presId="urn:microsoft.com/office/officeart/2005/8/layout/matrix1"/>
    <dgm:cxn modelId="{6B43E037-611A-4D91-9718-485D2A702164}" type="presParOf" srcId="{279092E3-8414-4446-B88C-904E715E04B2}" destId="{D6B5C2E0-D706-4AE6-B200-69F25027826E}" srcOrd="5" destOrd="0" presId="urn:microsoft.com/office/officeart/2005/8/layout/matrix1"/>
    <dgm:cxn modelId="{7D6B9DAF-ABCE-4466-8366-AB3BFD2E6CDB}" type="presParOf" srcId="{279092E3-8414-4446-B88C-904E715E04B2}" destId="{0711497E-2810-40A2-AE2D-155C59F83D90}" srcOrd="6" destOrd="0" presId="urn:microsoft.com/office/officeart/2005/8/layout/matrix1"/>
    <dgm:cxn modelId="{1093A048-EA0B-45B5-9D57-852B7B11DB34}" type="presParOf" srcId="{279092E3-8414-4446-B88C-904E715E04B2}" destId="{7C51DA05-D537-4A60-BD8C-B7D72B03D793}" srcOrd="7" destOrd="0" presId="urn:microsoft.com/office/officeart/2005/8/layout/matrix1"/>
    <dgm:cxn modelId="{5FBD1F70-3409-473D-8D57-D973137D0D93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Do not have twitter account</a:t>
          </a:r>
        </a:p>
        <a:p>
          <a:r>
            <a:rPr lang="en-US" sz="1600" dirty="0" smtClean="0"/>
            <a:t>Posts related to random events.</a:t>
          </a:r>
        </a:p>
        <a:p>
          <a:r>
            <a:rPr lang="en-US" sz="1600" dirty="0" smtClean="0"/>
            <a:t>Secondary information</a:t>
          </a:r>
        </a:p>
        <a:p>
          <a:r>
            <a:rPr lang="en-US" sz="1600" dirty="0" smtClean="0"/>
            <a:t>Get news from siasat.pk</a:t>
          </a:r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He thinks news I get from Facebook are beneficial to some extent </a:t>
          </a:r>
        </a:p>
        <a:p>
          <a:r>
            <a:rPr lang="en-US" dirty="0" smtClean="0"/>
            <a:t>News channels are biased </a:t>
          </a:r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Lab Attendant </a:t>
          </a:r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Use multiple social sites is a wastage of time</a:t>
          </a:r>
        </a:p>
        <a:p>
          <a:endParaRPr lang="en-US" dirty="0" smtClean="0"/>
        </a:p>
        <a:p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2E9E1-5824-4B22-B225-5C1E367AE3BD}" type="presOf" srcId="{0D2D528C-27EB-4A4B-8899-CC0B1E513959}" destId="{070DC4DE-A33A-4A36-9B7B-DC1F0152226C}" srcOrd="0" destOrd="0" presId="urn:microsoft.com/office/officeart/2005/8/layout/matrix1"/>
    <dgm:cxn modelId="{220C931B-0258-49D8-951B-2D86CF473D6D}" type="presOf" srcId="{DC76EC73-A411-48B9-A1C5-92A3E9D1D33C}" destId="{3EB7C3A5-3742-4546-BE40-209B6B4B9DFF}" srcOrd="0" destOrd="0" presId="urn:microsoft.com/office/officeart/2005/8/layout/matrix1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0AD49FCA-2E3F-49E4-B630-48C04554CB00}" type="presOf" srcId="{0990FFEF-D516-4878-883F-E26A7B142968}" destId="{33FBB5B0-4567-4A08-BB22-1523D6800A16}" srcOrd="0" destOrd="0" presId="urn:microsoft.com/office/officeart/2005/8/layout/matrix1"/>
    <dgm:cxn modelId="{AB8A60FB-A0FB-41FD-BCC5-E6C935CFDAC9}" type="presOf" srcId="{0990FFEF-D516-4878-883F-E26A7B142968}" destId="{D6B5C2E0-D706-4AE6-B200-69F25027826E}" srcOrd="1" destOrd="0" presId="urn:microsoft.com/office/officeart/2005/8/layout/matrix1"/>
    <dgm:cxn modelId="{7AF6BA69-7A1F-4C4A-8754-9191C9413545}" type="presOf" srcId="{229C001B-E44D-40DB-93F0-C3699B047A94}" destId="{7C51DA05-D537-4A60-BD8C-B7D72B03D793}" srcOrd="1" destOrd="0" presId="urn:microsoft.com/office/officeart/2005/8/layout/matrix1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91CEA0A7-AADC-407C-93F4-E3F8ABF51CE2}" type="presOf" srcId="{AD6BF791-D786-4E99-8E00-06036AA67435}" destId="{C2C4838D-CC30-47EB-ADB9-040BDF13D45B}" srcOrd="0" destOrd="0" presId="urn:microsoft.com/office/officeart/2005/8/layout/matrix1"/>
    <dgm:cxn modelId="{822929CA-8E9F-438E-82B8-59615B0283C3}" type="presOf" srcId="{86316C81-75E0-4E3D-BD29-B3CD334A0F75}" destId="{C03103F9-1A74-4F6B-937E-CCEAAF8D2CF8}" srcOrd="1" destOrd="0" presId="urn:microsoft.com/office/officeart/2005/8/layout/matrix1"/>
    <dgm:cxn modelId="{1FB6A425-A261-4810-90D1-96FC2216E8EA}" type="presOf" srcId="{86316C81-75E0-4E3D-BD29-B3CD334A0F75}" destId="{5FADD91B-F0C0-43E9-8B01-F9A315545196}" srcOrd="0" destOrd="0" presId="urn:microsoft.com/office/officeart/2005/8/layout/matrix1"/>
    <dgm:cxn modelId="{EAFD23F8-1AA9-4190-BDF0-7FA415D77E97}" type="presOf" srcId="{229C001B-E44D-40DB-93F0-C3699B047A94}" destId="{0711497E-2810-40A2-AE2D-155C59F83D90}" srcOrd="0" destOrd="0" presId="urn:microsoft.com/office/officeart/2005/8/layout/matrix1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C45B9C10-E86D-44E6-AA6C-C4D5B9FBB15B}" type="presOf" srcId="{0D2D528C-27EB-4A4B-8899-CC0B1E513959}" destId="{E54DB597-B9E9-4511-92BC-876589306F80}" srcOrd="1" destOrd="0" presId="urn:microsoft.com/office/officeart/2005/8/layout/matrix1"/>
    <dgm:cxn modelId="{87B24495-F723-4713-8283-B8F8A9BA0E2F}" type="presParOf" srcId="{3EB7C3A5-3742-4546-BE40-209B6B4B9DFF}" destId="{279092E3-8414-4446-B88C-904E715E04B2}" srcOrd="0" destOrd="0" presId="urn:microsoft.com/office/officeart/2005/8/layout/matrix1"/>
    <dgm:cxn modelId="{F9C9FA1D-D589-4F50-8D2F-F846DDCEC988}" type="presParOf" srcId="{279092E3-8414-4446-B88C-904E715E04B2}" destId="{070DC4DE-A33A-4A36-9B7B-DC1F0152226C}" srcOrd="0" destOrd="0" presId="urn:microsoft.com/office/officeart/2005/8/layout/matrix1"/>
    <dgm:cxn modelId="{B81700DE-2F26-4C6D-83EC-F8A8AFBC9D65}" type="presParOf" srcId="{279092E3-8414-4446-B88C-904E715E04B2}" destId="{E54DB597-B9E9-4511-92BC-876589306F80}" srcOrd="1" destOrd="0" presId="urn:microsoft.com/office/officeart/2005/8/layout/matrix1"/>
    <dgm:cxn modelId="{5ADAD344-B11A-485E-94B1-869483F6EB35}" type="presParOf" srcId="{279092E3-8414-4446-B88C-904E715E04B2}" destId="{5FADD91B-F0C0-43E9-8B01-F9A315545196}" srcOrd="2" destOrd="0" presId="urn:microsoft.com/office/officeart/2005/8/layout/matrix1"/>
    <dgm:cxn modelId="{98AC70EE-E047-4BBD-B0D3-2589C9A0FC55}" type="presParOf" srcId="{279092E3-8414-4446-B88C-904E715E04B2}" destId="{C03103F9-1A74-4F6B-937E-CCEAAF8D2CF8}" srcOrd="3" destOrd="0" presId="urn:microsoft.com/office/officeart/2005/8/layout/matrix1"/>
    <dgm:cxn modelId="{512E80A9-6258-44A0-B4D8-55AFDD33ACD3}" type="presParOf" srcId="{279092E3-8414-4446-B88C-904E715E04B2}" destId="{33FBB5B0-4567-4A08-BB22-1523D6800A16}" srcOrd="4" destOrd="0" presId="urn:microsoft.com/office/officeart/2005/8/layout/matrix1"/>
    <dgm:cxn modelId="{404D1B97-EEBB-461E-8021-936D0BF583A6}" type="presParOf" srcId="{279092E3-8414-4446-B88C-904E715E04B2}" destId="{D6B5C2E0-D706-4AE6-B200-69F25027826E}" srcOrd="5" destOrd="0" presId="urn:microsoft.com/office/officeart/2005/8/layout/matrix1"/>
    <dgm:cxn modelId="{7D1713B6-7A85-4DF8-81FB-48ECF7087E46}" type="presParOf" srcId="{279092E3-8414-4446-B88C-904E715E04B2}" destId="{0711497E-2810-40A2-AE2D-155C59F83D90}" srcOrd="6" destOrd="0" presId="urn:microsoft.com/office/officeart/2005/8/layout/matrix1"/>
    <dgm:cxn modelId="{AE06502F-D30E-4755-8611-8F3B25C3F9F5}" type="presParOf" srcId="{279092E3-8414-4446-B88C-904E715E04B2}" destId="{7C51DA05-D537-4A60-BD8C-B7D72B03D793}" srcOrd="7" destOrd="0" presId="urn:microsoft.com/office/officeart/2005/8/layout/matrix1"/>
    <dgm:cxn modelId="{FBC6673F-497C-4160-94FB-9EE34BE2EFC8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have twitter account</a:t>
          </a:r>
        </a:p>
        <a:p>
          <a:r>
            <a:rPr lang="en-US" sz="1600" dirty="0" smtClean="0"/>
            <a:t>Post on Facebook and twitter both</a:t>
          </a:r>
        </a:p>
        <a:p>
          <a:r>
            <a:rPr lang="en-US" sz="1600" dirty="0" smtClean="0"/>
            <a:t>2</a:t>
          </a:r>
          <a:r>
            <a:rPr lang="en-US" sz="1600" baseline="30000" dirty="0" smtClean="0"/>
            <a:t>nd</a:t>
          </a:r>
          <a:r>
            <a:rPr lang="en-US" sz="1600" dirty="0" smtClean="0"/>
            <a:t> preference is twitter</a:t>
          </a:r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Thinks media is biased towards specific political parties</a:t>
          </a:r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CS student</a:t>
          </a:r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Do not like to post on social sites</a:t>
          </a:r>
        </a:p>
        <a:p>
          <a:r>
            <a:rPr lang="en-US" dirty="0" smtClean="0"/>
            <a:t>Much</a:t>
          </a:r>
        </a:p>
        <a:p>
          <a:r>
            <a:rPr lang="en-US" dirty="0" smtClean="0"/>
            <a:t>Consider it a good and will be beneficial </a:t>
          </a:r>
        </a:p>
        <a:p>
          <a:endParaRPr lang="en-US" dirty="0" smtClean="0"/>
        </a:p>
        <a:p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140AB674-74ED-4831-AD76-9928E5EBDAF6}" type="presOf" srcId="{86316C81-75E0-4E3D-BD29-B3CD334A0F75}" destId="{5FADD91B-F0C0-43E9-8B01-F9A315545196}" srcOrd="0" destOrd="0" presId="urn:microsoft.com/office/officeart/2005/8/layout/matrix1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626FAF02-8858-4D32-8083-473C76D8C94B}" type="presOf" srcId="{86316C81-75E0-4E3D-BD29-B3CD334A0F75}" destId="{C03103F9-1A74-4F6B-937E-CCEAAF8D2CF8}" srcOrd="1" destOrd="0" presId="urn:microsoft.com/office/officeart/2005/8/layout/matrix1"/>
    <dgm:cxn modelId="{A2513106-1786-49CE-AFA5-11F9B6DB9BFF}" type="presOf" srcId="{0990FFEF-D516-4878-883F-E26A7B142968}" destId="{D6B5C2E0-D706-4AE6-B200-69F25027826E}" srcOrd="1" destOrd="0" presId="urn:microsoft.com/office/officeart/2005/8/layout/matrix1"/>
    <dgm:cxn modelId="{F5BEC292-CA01-4B02-A59B-F5F2DA9FD299}" type="presOf" srcId="{AD6BF791-D786-4E99-8E00-06036AA67435}" destId="{C2C4838D-CC30-47EB-ADB9-040BDF13D45B}" srcOrd="0" destOrd="0" presId="urn:microsoft.com/office/officeart/2005/8/layout/matrix1"/>
    <dgm:cxn modelId="{FD3BAE03-B58A-485C-BC82-AA2BBE2B544F}" type="presOf" srcId="{229C001B-E44D-40DB-93F0-C3699B047A94}" destId="{7C51DA05-D537-4A60-BD8C-B7D72B03D793}" srcOrd="1" destOrd="0" presId="urn:microsoft.com/office/officeart/2005/8/layout/matrix1"/>
    <dgm:cxn modelId="{D3B1C74F-CCE1-4730-8E53-74C6850B55C2}" type="presOf" srcId="{229C001B-E44D-40DB-93F0-C3699B047A94}" destId="{0711497E-2810-40A2-AE2D-155C59F83D90}" srcOrd="0" destOrd="0" presId="urn:microsoft.com/office/officeart/2005/8/layout/matrix1"/>
    <dgm:cxn modelId="{621FB012-DA1F-4A07-BC9C-C39469547195}" type="presOf" srcId="{0990FFEF-D516-4878-883F-E26A7B142968}" destId="{33FBB5B0-4567-4A08-BB22-1523D6800A16}" srcOrd="0" destOrd="0" presId="urn:microsoft.com/office/officeart/2005/8/layout/matrix1"/>
    <dgm:cxn modelId="{F4431971-B70B-4DB6-A046-FFEAADEB371E}" type="presOf" srcId="{0D2D528C-27EB-4A4B-8899-CC0B1E513959}" destId="{E54DB597-B9E9-4511-92BC-876589306F80}" srcOrd="1" destOrd="0" presId="urn:microsoft.com/office/officeart/2005/8/layout/matrix1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CDC900ED-AFC0-4D20-99A7-3002F4955AF8}" type="presOf" srcId="{DC76EC73-A411-48B9-A1C5-92A3E9D1D33C}" destId="{3EB7C3A5-3742-4546-BE40-209B6B4B9DFF}" srcOrd="0" destOrd="0" presId="urn:microsoft.com/office/officeart/2005/8/layout/matrix1"/>
    <dgm:cxn modelId="{05ECCB74-B706-45F5-9761-623755847D46}" type="presOf" srcId="{0D2D528C-27EB-4A4B-8899-CC0B1E513959}" destId="{070DC4DE-A33A-4A36-9B7B-DC1F0152226C}" srcOrd="0" destOrd="0" presId="urn:microsoft.com/office/officeart/2005/8/layout/matrix1"/>
    <dgm:cxn modelId="{C7FE87B7-CAC1-4C6A-80BA-94332D458DB7}" type="presParOf" srcId="{3EB7C3A5-3742-4546-BE40-209B6B4B9DFF}" destId="{279092E3-8414-4446-B88C-904E715E04B2}" srcOrd="0" destOrd="0" presId="urn:microsoft.com/office/officeart/2005/8/layout/matrix1"/>
    <dgm:cxn modelId="{DBF07E81-80B3-47CB-BAFA-B69096D338AD}" type="presParOf" srcId="{279092E3-8414-4446-B88C-904E715E04B2}" destId="{070DC4DE-A33A-4A36-9B7B-DC1F0152226C}" srcOrd="0" destOrd="0" presId="urn:microsoft.com/office/officeart/2005/8/layout/matrix1"/>
    <dgm:cxn modelId="{EE2C9422-ED5B-4316-B739-D6D213D25432}" type="presParOf" srcId="{279092E3-8414-4446-B88C-904E715E04B2}" destId="{E54DB597-B9E9-4511-92BC-876589306F80}" srcOrd="1" destOrd="0" presId="urn:microsoft.com/office/officeart/2005/8/layout/matrix1"/>
    <dgm:cxn modelId="{4BF93893-2870-48DA-8B7B-1BDA8C2A8D88}" type="presParOf" srcId="{279092E3-8414-4446-B88C-904E715E04B2}" destId="{5FADD91B-F0C0-43E9-8B01-F9A315545196}" srcOrd="2" destOrd="0" presId="urn:microsoft.com/office/officeart/2005/8/layout/matrix1"/>
    <dgm:cxn modelId="{61A208CC-B441-47BB-B080-BA13602B23FA}" type="presParOf" srcId="{279092E3-8414-4446-B88C-904E715E04B2}" destId="{C03103F9-1A74-4F6B-937E-CCEAAF8D2CF8}" srcOrd="3" destOrd="0" presId="urn:microsoft.com/office/officeart/2005/8/layout/matrix1"/>
    <dgm:cxn modelId="{921360E4-3C12-4D0C-9106-7695A05AF1E8}" type="presParOf" srcId="{279092E3-8414-4446-B88C-904E715E04B2}" destId="{33FBB5B0-4567-4A08-BB22-1523D6800A16}" srcOrd="4" destOrd="0" presId="urn:microsoft.com/office/officeart/2005/8/layout/matrix1"/>
    <dgm:cxn modelId="{E9C7A291-E766-49D3-8983-612777D47464}" type="presParOf" srcId="{279092E3-8414-4446-B88C-904E715E04B2}" destId="{D6B5C2E0-D706-4AE6-B200-69F25027826E}" srcOrd="5" destOrd="0" presId="urn:microsoft.com/office/officeart/2005/8/layout/matrix1"/>
    <dgm:cxn modelId="{DDB5C591-4368-45AC-BCA2-79DC8ACF701D}" type="presParOf" srcId="{279092E3-8414-4446-B88C-904E715E04B2}" destId="{0711497E-2810-40A2-AE2D-155C59F83D90}" srcOrd="6" destOrd="0" presId="urn:microsoft.com/office/officeart/2005/8/layout/matrix1"/>
    <dgm:cxn modelId="{5AA6432C-1A19-4507-80BB-23E5C2804C2D}" type="presParOf" srcId="{279092E3-8414-4446-B88C-904E715E04B2}" destId="{7C51DA05-D537-4A60-BD8C-B7D72B03D793}" srcOrd="7" destOrd="0" presId="urn:microsoft.com/office/officeart/2005/8/layout/matrix1"/>
    <dgm:cxn modelId="{5A56F72A-DFFD-4625-BBE0-4BD9B6516ED7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have twitter account</a:t>
          </a:r>
        </a:p>
        <a:p>
          <a:r>
            <a:rPr lang="en-US" sz="1600" dirty="0" smtClean="0"/>
            <a:t>Source of information </a:t>
          </a:r>
          <a:r>
            <a:rPr lang="en-US" sz="1600" smtClean="0"/>
            <a:t>are urdu </a:t>
          </a:r>
          <a:r>
            <a:rPr lang="en-US" sz="1600" dirty="0" smtClean="0"/>
            <a:t>point and express tribune </a:t>
          </a:r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Facebook news feed present  scattered news</a:t>
          </a:r>
        </a:p>
        <a:p>
          <a:endParaRPr lang="en-US" dirty="0" smtClean="0"/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CS student</a:t>
          </a:r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Facebook news feed is not trust worthy</a:t>
          </a:r>
        </a:p>
        <a:p>
          <a:r>
            <a:rPr lang="en-US" dirty="0" smtClean="0"/>
            <a:t>Facebook is not a good platform for news </a:t>
          </a:r>
        </a:p>
        <a:p>
          <a:r>
            <a:rPr lang="en-US" dirty="0" smtClean="0"/>
            <a:t> </a:t>
          </a:r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2C961-5885-40DB-9D01-E92BA2B265A2}" type="presOf" srcId="{0990FFEF-D516-4878-883F-E26A7B142968}" destId="{33FBB5B0-4567-4A08-BB22-1523D6800A16}" srcOrd="0" destOrd="0" presId="urn:microsoft.com/office/officeart/2005/8/layout/matrix1"/>
    <dgm:cxn modelId="{6BCABF04-38F1-4ED9-96C7-EDC967BAE23D}" type="presOf" srcId="{DC76EC73-A411-48B9-A1C5-92A3E9D1D33C}" destId="{3EB7C3A5-3742-4546-BE40-209B6B4B9DFF}" srcOrd="0" destOrd="0" presId="urn:microsoft.com/office/officeart/2005/8/layout/matrix1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3B201BFE-744E-40CA-A379-65F49B48EB68}" type="presOf" srcId="{229C001B-E44D-40DB-93F0-C3699B047A94}" destId="{7C51DA05-D537-4A60-BD8C-B7D72B03D793}" srcOrd="1" destOrd="0" presId="urn:microsoft.com/office/officeart/2005/8/layout/matrix1"/>
    <dgm:cxn modelId="{4E010E77-0AF4-449C-9A6F-43C76E172F5D}" type="presOf" srcId="{0D2D528C-27EB-4A4B-8899-CC0B1E513959}" destId="{070DC4DE-A33A-4A36-9B7B-DC1F0152226C}" srcOrd="0" destOrd="0" presId="urn:microsoft.com/office/officeart/2005/8/layout/matrix1"/>
    <dgm:cxn modelId="{F3BD76A4-31CE-4137-A818-BE1F999FFAB6}" type="presOf" srcId="{86316C81-75E0-4E3D-BD29-B3CD334A0F75}" destId="{5FADD91B-F0C0-43E9-8B01-F9A315545196}" srcOrd="0" destOrd="0" presId="urn:microsoft.com/office/officeart/2005/8/layout/matrix1"/>
    <dgm:cxn modelId="{5E67352F-1AF5-4A64-8549-BBA6844A91A5}" type="presOf" srcId="{86316C81-75E0-4E3D-BD29-B3CD334A0F75}" destId="{C03103F9-1A74-4F6B-937E-CCEAAF8D2CF8}" srcOrd="1" destOrd="0" presId="urn:microsoft.com/office/officeart/2005/8/layout/matrix1"/>
    <dgm:cxn modelId="{493377DD-E659-490A-A291-5B23FF6E5E7E}" type="presOf" srcId="{0990FFEF-D516-4878-883F-E26A7B142968}" destId="{D6B5C2E0-D706-4AE6-B200-69F25027826E}" srcOrd="1" destOrd="0" presId="urn:microsoft.com/office/officeart/2005/8/layout/matrix1"/>
    <dgm:cxn modelId="{446D2251-F9B3-44B5-B924-56EA6EA4F95A}" type="presOf" srcId="{AD6BF791-D786-4E99-8E00-06036AA67435}" destId="{C2C4838D-CC30-47EB-ADB9-040BDF13D45B}" srcOrd="0" destOrd="0" presId="urn:microsoft.com/office/officeart/2005/8/layout/matrix1"/>
    <dgm:cxn modelId="{04540D3E-9982-4FFC-9C4D-8239C0D82E0D}" type="presOf" srcId="{0D2D528C-27EB-4A4B-8899-CC0B1E513959}" destId="{E54DB597-B9E9-4511-92BC-876589306F80}" srcOrd="1" destOrd="0" presId="urn:microsoft.com/office/officeart/2005/8/layout/matrix1"/>
    <dgm:cxn modelId="{DA273AF0-D035-4E55-BE15-A69B7B280CFE}" type="presOf" srcId="{229C001B-E44D-40DB-93F0-C3699B047A94}" destId="{0711497E-2810-40A2-AE2D-155C59F83D90}" srcOrd="0" destOrd="0" presId="urn:microsoft.com/office/officeart/2005/8/layout/matrix1"/>
    <dgm:cxn modelId="{9B93E54E-F755-4D05-A193-EB6D29F5FFB9}" type="presParOf" srcId="{3EB7C3A5-3742-4546-BE40-209B6B4B9DFF}" destId="{279092E3-8414-4446-B88C-904E715E04B2}" srcOrd="0" destOrd="0" presId="urn:microsoft.com/office/officeart/2005/8/layout/matrix1"/>
    <dgm:cxn modelId="{6D8B788F-443A-4E56-B72A-1542337CB292}" type="presParOf" srcId="{279092E3-8414-4446-B88C-904E715E04B2}" destId="{070DC4DE-A33A-4A36-9B7B-DC1F0152226C}" srcOrd="0" destOrd="0" presId="urn:microsoft.com/office/officeart/2005/8/layout/matrix1"/>
    <dgm:cxn modelId="{E5F5C7BA-1C0D-48A8-817D-4747D8C62B3D}" type="presParOf" srcId="{279092E3-8414-4446-B88C-904E715E04B2}" destId="{E54DB597-B9E9-4511-92BC-876589306F80}" srcOrd="1" destOrd="0" presId="urn:microsoft.com/office/officeart/2005/8/layout/matrix1"/>
    <dgm:cxn modelId="{DDCCEF53-1E4A-4DC5-A2D2-9A2AE6029FD7}" type="presParOf" srcId="{279092E3-8414-4446-B88C-904E715E04B2}" destId="{5FADD91B-F0C0-43E9-8B01-F9A315545196}" srcOrd="2" destOrd="0" presId="urn:microsoft.com/office/officeart/2005/8/layout/matrix1"/>
    <dgm:cxn modelId="{50E98672-2B66-41B8-A304-A1931E221C8F}" type="presParOf" srcId="{279092E3-8414-4446-B88C-904E715E04B2}" destId="{C03103F9-1A74-4F6B-937E-CCEAAF8D2CF8}" srcOrd="3" destOrd="0" presId="urn:microsoft.com/office/officeart/2005/8/layout/matrix1"/>
    <dgm:cxn modelId="{8829EFF9-6250-403C-B8A7-6DB81ABB1DBA}" type="presParOf" srcId="{279092E3-8414-4446-B88C-904E715E04B2}" destId="{33FBB5B0-4567-4A08-BB22-1523D6800A16}" srcOrd="4" destOrd="0" presId="urn:microsoft.com/office/officeart/2005/8/layout/matrix1"/>
    <dgm:cxn modelId="{8F420811-DA52-40D7-A368-665BCC1F9A30}" type="presParOf" srcId="{279092E3-8414-4446-B88C-904E715E04B2}" destId="{D6B5C2E0-D706-4AE6-B200-69F25027826E}" srcOrd="5" destOrd="0" presId="urn:microsoft.com/office/officeart/2005/8/layout/matrix1"/>
    <dgm:cxn modelId="{FDBC2BF4-2EDC-42D6-96AA-2E92C8923D53}" type="presParOf" srcId="{279092E3-8414-4446-B88C-904E715E04B2}" destId="{0711497E-2810-40A2-AE2D-155C59F83D90}" srcOrd="6" destOrd="0" presId="urn:microsoft.com/office/officeart/2005/8/layout/matrix1"/>
    <dgm:cxn modelId="{21EB85E0-2EA5-4795-BB1B-4043CFBDABD6}" type="presParOf" srcId="{279092E3-8414-4446-B88C-904E715E04B2}" destId="{7C51DA05-D537-4A60-BD8C-B7D72B03D793}" srcOrd="7" destOrd="0" presId="urn:microsoft.com/office/officeart/2005/8/layout/matrix1"/>
    <dgm:cxn modelId="{B2C00614-8A99-46BE-A7BC-ED6D537F5C56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76EC73-A411-48B9-A1C5-92A3E9D1D33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BF791-D786-4E99-8E00-06036AA6743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Empathy Map</a:t>
          </a:r>
          <a:endParaRPr lang="en-US" dirty="0">
            <a:solidFill>
              <a:schemeClr val="bg1"/>
            </a:solidFill>
          </a:endParaRPr>
        </a:p>
      </dgm:t>
    </dgm:pt>
    <dgm:pt modelId="{8C827116-6758-49F8-839F-9C22406503FE}" type="parTrans" cxnId="{E0A3F5EF-041E-4DF6-8FED-ECA8EC93D1E0}">
      <dgm:prSet/>
      <dgm:spPr/>
      <dgm:t>
        <a:bodyPr/>
        <a:lstStyle/>
        <a:p>
          <a:endParaRPr lang="en-US"/>
        </a:p>
      </dgm:t>
    </dgm:pt>
    <dgm:pt modelId="{85BD04C1-A697-4162-B689-64220BA04D51}" type="sibTrans" cxnId="{E0A3F5EF-041E-4DF6-8FED-ECA8EC93D1E0}">
      <dgm:prSet/>
      <dgm:spPr/>
      <dgm:t>
        <a:bodyPr/>
        <a:lstStyle/>
        <a:p>
          <a:endParaRPr lang="en-US"/>
        </a:p>
      </dgm:t>
    </dgm:pt>
    <dgm:pt modelId="{0D2D528C-27EB-4A4B-8899-CC0B1E513959}">
      <dgm:prSet phldrT="[Text]" custT="1"/>
      <dgm:spPr>
        <a:solidFill>
          <a:srgbClr val="3B073C"/>
        </a:solidFill>
      </dgm:spPr>
      <dgm:t>
        <a:bodyPr/>
        <a:lstStyle/>
        <a:p>
          <a:endParaRPr lang="en-US" sz="900" dirty="0" smtClean="0"/>
        </a:p>
        <a:p>
          <a:endParaRPr lang="en-US" sz="900" dirty="0" smtClean="0"/>
        </a:p>
        <a:p>
          <a:endParaRPr lang="en-US" sz="900" dirty="0" smtClean="0"/>
        </a:p>
        <a:p>
          <a:r>
            <a:rPr lang="en-US" sz="1600" dirty="0" smtClean="0"/>
            <a:t>Say</a:t>
          </a:r>
        </a:p>
        <a:p>
          <a:r>
            <a:rPr lang="en-US" sz="1600" dirty="0" smtClean="0"/>
            <a:t>Use Social sites</a:t>
          </a:r>
        </a:p>
        <a:p>
          <a:r>
            <a:rPr lang="en-US" sz="1600" dirty="0" smtClean="0"/>
            <a:t>have twitter account</a:t>
          </a:r>
        </a:p>
        <a:p>
          <a:r>
            <a:rPr lang="en-US" sz="1600" dirty="0" smtClean="0"/>
            <a:t>type of information is secondary</a:t>
          </a:r>
        </a:p>
        <a:p>
          <a:r>
            <a:rPr lang="en-US" sz="1600" dirty="0" smtClean="0"/>
            <a:t>Watch TV to get news</a:t>
          </a:r>
        </a:p>
        <a:p>
          <a:r>
            <a:rPr lang="en-US" sz="1600" dirty="0" smtClean="0"/>
            <a:t>Follow Dawn.pk </a:t>
          </a:r>
          <a:endParaRPr lang="en-US" sz="900" dirty="0" smtClean="0"/>
        </a:p>
        <a:p>
          <a:endParaRPr lang="en-US" sz="900" dirty="0" smtClean="0"/>
        </a:p>
        <a:p>
          <a:r>
            <a:rPr lang="en-US" sz="900" dirty="0" smtClean="0"/>
            <a:t> </a:t>
          </a:r>
          <a:endParaRPr lang="en-US" sz="900" dirty="0"/>
        </a:p>
      </dgm:t>
    </dgm:pt>
    <dgm:pt modelId="{0616D2A0-0B14-42D2-9C6E-F35D295C2E1D}" type="parTrans" cxnId="{8E8F808D-71E4-4CAA-9977-8AFE21D3967D}">
      <dgm:prSet/>
      <dgm:spPr/>
      <dgm:t>
        <a:bodyPr/>
        <a:lstStyle/>
        <a:p>
          <a:endParaRPr lang="en-US"/>
        </a:p>
      </dgm:t>
    </dgm:pt>
    <dgm:pt modelId="{4E91D338-55DA-4AE9-842C-BEFD8709A81A}" type="sibTrans" cxnId="{8E8F808D-71E4-4CAA-9977-8AFE21D3967D}">
      <dgm:prSet/>
      <dgm:spPr/>
      <dgm:t>
        <a:bodyPr/>
        <a:lstStyle/>
        <a:p>
          <a:endParaRPr lang="en-US"/>
        </a:p>
      </dgm:t>
    </dgm:pt>
    <dgm:pt modelId="{86316C81-75E0-4E3D-BD29-B3CD334A0F75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Think</a:t>
          </a:r>
        </a:p>
        <a:p>
          <a:r>
            <a:rPr lang="en-US" dirty="0" smtClean="0"/>
            <a:t>Thinks social media is biased</a:t>
          </a:r>
        </a:p>
        <a:p>
          <a:r>
            <a:rPr lang="en-US" dirty="0" smtClean="0"/>
            <a:t>News feed of Facebook gives highlights of peoples’ life belongs to you  </a:t>
          </a:r>
        </a:p>
        <a:p>
          <a:endParaRPr lang="en-US" dirty="0" smtClean="0"/>
        </a:p>
      </dgm:t>
    </dgm:pt>
    <dgm:pt modelId="{2271C3B9-F940-41DF-BEC1-78EF403846B0}" type="parTrans" cxnId="{E2DE4C84-AB1F-40A6-93C1-A194C0F57A09}">
      <dgm:prSet/>
      <dgm:spPr/>
      <dgm:t>
        <a:bodyPr/>
        <a:lstStyle/>
        <a:p>
          <a:endParaRPr lang="en-US"/>
        </a:p>
      </dgm:t>
    </dgm:pt>
    <dgm:pt modelId="{FF55A28C-F83D-4C30-A0BC-ADCF33D2BF6B}" type="sibTrans" cxnId="{E2DE4C84-AB1F-40A6-93C1-A194C0F57A09}">
      <dgm:prSet/>
      <dgm:spPr/>
      <dgm:t>
        <a:bodyPr/>
        <a:lstStyle/>
        <a:p>
          <a:endParaRPr lang="en-US"/>
        </a:p>
      </dgm:t>
    </dgm:pt>
    <dgm:pt modelId="{0990FFEF-D516-4878-883F-E26A7B142968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Do</a:t>
          </a:r>
        </a:p>
        <a:p>
          <a:r>
            <a:rPr lang="en-US" dirty="0" smtClean="0"/>
            <a:t>Microbiologist </a:t>
          </a:r>
        </a:p>
      </dgm:t>
    </dgm:pt>
    <dgm:pt modelId="{715B8F59-4EAD-44DB-B61F-E461AA2A850D}" type="parTrans" cxnId="{FBCAB315-7D1D-41AC-B6EC-A67C2DD97DB5}">
      <dgm:prSet/>
      <dgm:spPr/>
      <dgm:t>
        <a:bodyPr/>
        <a:lstStyle/>
        <a:p>
          <a:endParaRPr lang="en-US"/>
        </a:p>
      </dgm:t>
    </dgm:pt>
    <dgm:pt modelId="{56C102A7-C8B3-47F0-B63F-86FC718CB54C}" type="sibTrans" cxnId="{FBCAB315-7D1D-41AC-B6EC-A67C2DD97DB5}">
      <dgm:prSet/>
      <dgm:spPr/>
      <dgm:t>
        <a:bodyPr/>
        <a:lstStyle/>
        <a:p>
          <a:endParaRPr lang="en-US"/>
        </a:p>
      </dgm:t>
    </dgm:pt>
    <dgm:pt modelId="{229C001B-E44D-40DB-93F0-C3699B047A9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Feel</a:t>
          </a:r>
        </a:p>
        <a:p>
          <a:r>
            <a:rPr lang="en-US" dirty="0" smtClean="0"/>
            <a:t>Huge need for unbiased platform</a:t>
          </a:r>
        </a:p>
        <a:p>
          <a:r>
            <a:rPr lang="en-US" dirty="0" smtClean="0"/>
            <a:t>Facebook news feed is not trust worthy   </a:t>
          </a:r>
          <a:endParaRPr lang="en-US" dirty="0"/>
        </a:p>
      </dgm:t>
    </dgm:pt>
    <dgm:pt modelId="{BF06A1F3-5585-48DE-945C-6A18AB058C1C}" type="parTrans" cxnId="{C621EE59-4D38-415F-B872-242514F8AEC7}">
      <dgm:prSet/>
      <dgm:spPr/>
      <dgm:t>
        <a:bodyPr/>
        <a:lstStyle/>
        <a:p>
          <a:endParaRPr lang="en-US"/>
        </a:p>
      </dgm:t>
    </dgm:pt>
    <dgm:pt modelId="{4C041CA2-8B61-4A8E-8A6D-EB96A92846BF}" type="sibTrans" cxnId="{C621EE59-4D38-415F-B872-242514F8AEC7}">
      <dgm:prSet/>
      <dgm:spPr/>
      <dgm:t>
        <a:bodyPr/>
        <a:lstStyle/>
        <a:p>
          <a:endParaRPr lang="en-US"/>
        </a:p>
      </dgm:t>
    </dgm:pt>
    <dgm:pt modelId="{3EB7C3A5-3742-4546-BE40-209B6B4B9DFF}" type="pres">
      <dgm:prSet presAssocID="{DC76EC73-A411-48B9-A1C5-92A3E9D1D3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092E3-8414-4446-B88C-904E715E04B2}" type="pres">
      <dgm:prSet presAssocID="{DC76EC73-A411-48B9-A1C5-92A3E9D1D33C}" presName="matrix" presStyleCnt="0"/>
      <dgm:spPr/>
    </dgm:pt>
    <dgm:pt modelId="{070DC4DE-A33A-4A36-9B7B-DC1F0152226C}" type="pres">
      <dgm:prSet presAssocID="{DC76EC73-A411-48B9-A1C5-92A3E9D1D33C}" presName="tile1" presStyleLbl="node1" presStyleIdx="0" presStyleCnt="4"/>
      <dgm:spPr/>
      <dgm:t>
        <a:bodyPr/>
        <a:lstStyle/>
        <a:p>
          <a:endParaRPr lang="en-US"/>
        </a:p>
      </dgm:t>
    </dgm:pt>
    <dgm:pt modelId="{E54DB597-B9E9-4511-92BC-876589306F80}" type="pres">
      <dgm:prSet presAssocID="{DC76EC73-A411-48B9-A1C5-92A3E9D1D3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D91B-F0C0-43E9-8B01-F9A315545196}" type="pres">
      <dgm:prSet presAssocID="{DC76EC73-A411-48B9-A1C5-92A3E9D1D33C}" presName="tile2" presStyleLbl="node1" presStyleIdx="1" presStyleCnt="4"/>
      <dgm:spPr/>
      <dgm:t>
        <a:bodyPr/>
        <a:lstStyle/>
        <a:p>
          <a:endParaRPr lang="en-US"/>
        </a:p>
      </dgm:t>
    </dgm:pt>
    <dgm:pt modelId="{C03103F9-1A74-4F6B-937E-CCEAAF8D2CF8}" type="pres">
      <dgm:prSet presAssocID="{DC76EC73-A411-48B9-A1C5-92A3E9D1D3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BB5B0-4567-4A08-BB22-1523D6800A16}" type="pres">
      <dgm:prSet presAssocID="{DC76EC73-A411-48B9-A1C5-92A3E9D1D33C}" presName="tile3" presStyleLbl="node1" presStyleIdx="2" presStyleCnt="4"/>
      <dgm:spPr/>
      <dgm:t>
        <a:bodyPr/>
        <a:lstStyle/>
        <a:p>
          <a:endParaRPr lang="en-US"/>
        </a:p>
      </dgm:t>
    </dgm:pt>
    <dgm:pt modelId="{D6B5C2E0-D706-4AE6-B200-69F25027826E}" type="pres">
      <dgm:prSet presAssocID="{DC76EC73-A411-48B9-A1C5-92A3E9D1D3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1497E-2810-40A2-AE2D-155C59F83D90}" type="pres">
      <dgm:prSet presAssocID="{DC76EC73-A411-48B9-A1C5-92A3E9D1D33C}" presName="tile4" presStyleLbl="node1" presStyleIdx="3" presStyleCnt="4"/>
      <dgm:spPr/>
      <dgm:t>
        <a:bodyPr/>
        <a:lstStyle/>
        <a:p>
          <a:endParaRPr lang="en-US"/>
        </a:p>
      </dgm:t>
    </dgm:pt>
    <dgm:pt modelId="{7C51DA05-D537-4A60-BD8C-B7D72B03D793}" type="pres">
      <dgm:prSet presAssocID="{DC76EC73-A411-48B9-A1C5-92A3E9D1D3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4838D-CC30-47EB-ADB9-040BDF13D45B}" type="pres">
      <dgm:prSet presAssocID="{DC76EC73-A411-48B9-A1C5-92A3E9D1D3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E48E7-0992-479F-B092-944498D9EA31}" type="presOf" srcId="{229C001B-E44D-40DB-93F0-C3699B047A94}" destId="{0711497E-2810-40A2-AE2D-155C59F83D90}" srcOrd="0" destOrd="0" presId="urn:microsoft.com/office/officeart/2005/8/layout/matrix1"/>
    <dgm:cxn modelId="{5E06F391-D613-481A-BC07-7CC5098364E3}" type="presOf" srcId="{229C001B-E44D-40DB-93F0-C3699B047A94}" destId="{7C51DA05-D537-4A60-BD8C-B7D72B03D793}" srcOrd="1" destOrd="0" presId="urn:microsoft.com/office/officeart/2005/8/layout/matrix1"/>
    <dgm:cxn modelId="{E2DE4C84-AB1F-40A6-93C1-A194C0F57A09}" srcId="{AD6BF791-D786-4E99-8E00-06036AA67435}" destId="{86316C81-75E0-4E3D-BD29-B3CD334A0F75}" srcOrd="1" destOrd="0" parTransId="{2271C3B9-F940-41DF-BEC1-78EF403846B0}" sibTransId="{FF55A28C-F83D-4C30-A0BC-ADCF33D2BF6B}"/>
    <dgm:cxn modelId="{4F836667-8C6E-464A-8DBC-10C384960DD1}" type="presOf" srcId="{0D2D528C-27EB-4A4B-8899-CC0B1E513959}" destId="{E54DB597-B9E9-4511-92BC-876589306F80}" srcOrd="1" destOrd="0" presId="urn:microsoft.com/office/officeart/2005/8/layout/matrix1"/>
    <dgm:cxn modelId="{8E8F808D-71E4-4CAA-9977-8AFE21D3967D}" srcId="{AD6BF791-D786-4E99-8E00-06036AA67435}" destId="{0D2D528C-27EB-4A4B-8899-CC0B1E513959}" srcOrd="0" destOrd="0" parTransId="{0616D2A0-0B14-42D2-9C6E-F35D295C2E1D}" sibTransId="{4E91D338-55DA-4AE9-842C-BEFD8709A81A}"/>
    <dgm:cxn modelId="{ECA5164D-FE74-4501-9B4F-D19C82941D1A}" type="presOf" srcId="{0D2D528C-27EB-4A4B-8899-CC0B1E513959}" destId="{070DC4DE-A33A-4A36-9B7B-DC1F0152226C}" srcOrd="0" destOrd="0" presId="urn:microsoft.com/office/officeart/2005/8/layout/matrix1"/>
    <dgm:cxn modelId="{C621EE59-4D38-415F-B872-242514F8AEC7}" srcId="{AD6BF791-D786-4E99-8E00-06036AA67435}" destId="{229C001B-E44D-40DB-93F0-C3699B047A94}" srcOrd="3" destOrd="0" parTransId="{BF06A1F3-5585-48DE-945C-6A18AB058C1C}" sibTransId="{4C041CA2-8B61-4A8E-8A6D-EB96A92846BF}"/>
    <dgm:cxn modelId="{FBCAB315-7D1D-41AC-B6EC-A67C2DD97DB5}" srcId="{AD6BF791-D786-4E99-8E00-06036AA67435}" destId="{0990FFEF-D516-4878-883F-E26A7B142968}" srcOrd="2" destOrd="0" parTransId="{715B8F59-4EAD-44DB-B61F-E461AA2A850D}" sibTransId="{56C102A7-C8B3-47F0-B63F-86FC718CB54C}"/>
    <dgm:cxn modelId="{E8C61078-08D9-4C84-BC42-A35DD435173A}" type="presOf" srcId="{86316C81-75E0-4E3D-BD29-B3CD334A0F75}" destId="{5FADD91B-F0C0-43E9-8B01-F9A315545196}" srcOrd="0" destOrd="0" presId="urn:microsoft.com/office/officeart/2005/8/layout/matrix1"/>
    <dgm:cxn modelId="{888CA5B9-DB37-4FE7-8BC1-248785674C3C}" type="presOf" srcId="{0990FFEF-D516-4878-883F-E26A7B142968}" destId="{33FBB5B0-4567-4A08-BB22-1523D6800A16}" srcOrd="0" destOrd="0" presId="urn:microsoft.com/office/officeart/2005/8/layout/matrix1"/>
    <dgm:cxn modelId="{E0A3F5EF-041E-4DF6-8FED-ECA8EC93D1E0}" srcId="{DC76EC73-A411-48B9-A1C5-92A3E9D1D33C}" destId="{AD6BF791-D786-4E99-8E00-06036AA67435}" srcOrd="0" destOrd="0" parTransId="{8C827116-6758-49F8-839F-9C22406503FE}" sibTransId="{85BD04C1-A697-4162-B689-64220BA04D51}"/>
    <dgm:cxn modelId="{5A6CF750-C1A7-45F8-B822-03AFC586AC8C}" type="presOf" srcId="{DC76EC73-A411-48B9-A1C5-92A3E9D1D33C}" destId="{3EB7C3A5-3742-4546-BE40-209B6B4B9DFF}" srcOrd="0" destOrd="0" presId="urn:microsoft.com/office/officeart/2005/8/layout/matrix1"/>
    <dgm:cxn modelId="{DAD44B33-472B-4C3D-9C9F-B2E1049E7DBA}" type="presOf" srcId="{AD6BF791-D786-4E99-8E00-06036AA67435}" destId="{C2C4838D-CC30-47EB-ADB9-040BDF13D45B}" srcOrd="0" destOrd="0" presId="urn:microsoft.com/office/officeart/2005/8/layout/matrix1"/>
    <dgm:cxn modelId="{38F196D1-B410-47CB-A899-4CD8EC91CDFF}" type="presOf" srcId="{86316C81-75E0-4E3D-BD29-B3CD334A0F75}" destId="{C03103F9-1A74-4F6B-937E-CCEAAF8D2CF8}" srcOrd="1" destOrd="0" presId="urn:microsoft.com/office/officeart/2005/8/layout/matrix1"/>
    <dgm:cxn modelId="{62866D22-C8A9-43A5-AF59-A3B00AD72ACA}" type="presOf" srcId="{0990FFEF-D516-4878-883F-E26A7B142968}" destId="{D6B5C2E0-D706-4AE6-B200-69F25027826E}" srcOrd="1" destOrd="0" presId="urn:microsoft.com/office/officeart/2005/8/layout/matrix1"/>
    <dgm:cxn modelId="{44F3BD62-E20C-4B41-9377-E68027FB75F9}" type="presParOf" srcId="{3EB7C3A5-3742-4546-BE40-209B6B4B9DFF}" destId="{279092E3-8414-4446-B88C-904E715E04B2}" srcOrd="0" destOrd="0" presId="urn:microsoft.com/office/officeart/2005/8/layout/matrix1"/>
    <dgm:cxn modelId="{25806503-24E5-44C4-A934-A172793BEDB8}" type="presParOf" srcId="{279092E3-8414-4446-B88C-904E715E04B2}" destId="{070DC4DE-A33A-4A36-9B7B-DC1F0152226C}" srcOrd="0" destOrd="0" presId="urn:microsoft.com/office/officeart/2005/8/layout/matrix1"/>
    <dgm:cxn modelId="{BE27B8BA-8D1F-4D88-A0CC-C8FA39F63C4D}" type="presParOf" srcId="{279092E3-8414-4446-B88C-904E715E04B2}" destId="{E54DB597-B9E9-4511-92BC-876589306F80}" srcOrd="1" destOrd="0" presId="urn:microsoft.com/office/officeart/2005/8/layout/matrix1"/>
    <dgm:cxn modelId="{2EA41DB7-B282-49BC-AA9D-32A8B569AF3F}" type="presParOf" srcId="{279092E3-8414-4446-B88C-904E715E04B2}" destId="{5FADD91B-F0C0-43E9-8B01-F9A315545196}" srcOrd="2" destOrd="0" presId="urn:microsoft.com/office/officeart/2005/8/layout/matrix1"/>
    <dgm:cxn modelId="{AB7FF078-5465-4EF9-8505-609AFD7AEEA5}" type="presParOf" srcId="{279092E3-8414-4446-B88C-904E715E04B2}" destId="{C03103F9-1A74-4F6B-937E-CCEAAF8D2CF8}" srcOrd="3" destOrd="0" presId="urn:microsoft.com/office/officeart/2005/8/layout/matrix1"/>
    <dgm:cxn modelId="{7B5E26FE-8C00-4085-974B-E20EC90E5386}" type="presParOf" srcId="{279092E3-8414-4446-B88C-904E715E04B2}" destId="{33FBB5B0-4567-4A08-BB22-1523D6800A16}" srcOrd="4" destOrd="0" presId="urn:microsoft.com/office/officeart/2005/8/layout/matrix1"/>
    <dgm:cxn modelId="{4179A572-5403-4C85-8E64-B042FF0002DB}" type="presParOf" srcId="{279092E3-8414-4446-B88C-904E715E04B2}" destId="{D6B5C2E0-D706-4AE6-B200-69F25027826E}" srcOrd="5" destOrd="0" presId="urn:microsoft.com/office/officeart/2005/8/layout/matrix1"/>
    <dgm:cxn modelId="{AD48F5D0-C81F-4D9F-8390-11FED5062E08}" type="presParOf" srcId="{279092E3-8414-4446-B88C-904E715E04B2}" destId="{0711497E-2810-40A2-AE2D-155C59F83D90}" srcOrd="6" destOrd="0" presId="urn:microsoft.com/office/officeart/2005/8/layout/matrix1"/>
    <dgm:cxn modelId="{0352CE20-B670-448A-8F35-9AED4EC1CE38}" type="presParOf" srcId="{279092E3-8414-4446-B88C-904E715E04B2}" destId="{7C51DA05-D537-4A60-BD8C-B7D72B03D793}" srcOrd="7" destOrd="0" presId="urn:microsoft.com/office/officeart/2005/8/layout/matrix1"/>
    <dgm:cxn modelId="{81277513-59A6-42FE-8DB1-E78B10B54A77}" type="presParOf" srcId="{3EB7C3A5-3742-4546-BE40-209B6B4B9DFF}" destId="{C2C4838D-CC30-47EB-ADB9-040BDF13D4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 not 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Posts related to travelling etc.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news from television and newspapers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Think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Facebook news feed is not trust worthy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Doing software engineering</a:t>
          </a:r>
          <a:endParaRPr lang="en-US" sz="1600" kern="1200" dirty="0"/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Feel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every channels is biased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 not like twitter much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Will be a fantastic platform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Appreciate effort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Empathy Map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 not 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Posts related to random events.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Secondary information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news from siasat.pk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Think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 thinks news I get from Facebook are beneficial to some extent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News channels are biased </a:t>
          </a:r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Lab Attendant </a:t>
          </a:r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Feel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multiple social sites is a wastage of time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Empathy Map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on Facebook and twitter both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r>
            <a:rPr lang="en-US" sz="1600" kern="1200" baseline="30000" dirty="0" smtClean="0"/>
            <a:t>nd</a:t>
          </a:r>
          <a:r>
            <a:rPr lang="en-US" sz="1600" kern="1200" dirty="0" smtClean="0"/>
            <a:t> preference is twitter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Think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Thinks media is biased towards specific political parties</a:t>
          </a:r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CS student</a:t>
          </a:r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Feel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 not like to post on social sites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Much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Consider it a good and will be beneficial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Empathy Map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Source of information </a:t>
          </a:r>
          <a:r>
            <a:rPr lang="en-US" sz="1600" kern="1200" smtClean="0"/>
            <a:t>are urdu </a:t>
          </a:r>
          <a:r>
            <a:rPr lang="en-US" sz="1600" kern="1200" dirty="0" smtClean="0"/>
            <a:t>point and express tribune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Think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Facebook news feed present  scattered news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CS student</a:t>
          </a:r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Feel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Facebook news feed is not trust worthy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Facebook is not a good platform for news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en-US" sz="17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Empathy Map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DC4DE-A33A-4A36-9B7B-DC1F0152226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Social sites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have twitter account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type of information is secondary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Watch TV to get news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Follow Dawn.pk 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5400000">
        <a:off x="-1" y="1"/>
        <a:ext cx="4064000" cy="2032000"/>
      </dsp:txXfrm>
    </dsp:sp>
    <dsp:sp modelId="{5FADD91B-F0C0-43E9-8B01-F9A31554519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Think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Thinks social media is biased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News feed of Facebook gives highlights of peoples’ life belongs to you 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</dsp:txBody>
      <dsp:txXfrm>
        <a:off x="4064000" y="0"/>
        <a:ext cx="4064000" cy="2032000"/>
      </dsp:txXfrm>
    </dsp:sp>
    <dsp:sp modelId="{33FBB5B0-4567-4A08-BB22-1523D6800A16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Microbiologist </a:t>
          </a:r>
        </a:p>
      </dsp:txBody>
      <dsp:txXfrm rot="10800000">
        <a:off x="0" y="3386666"/>
        <a:ext cx="4064000" cy="2032000"/>
      </dsp:txXfrm>
    </dsp:sp>
    <dsp:sp modelId="{0711497E-2810-40A2-AE2D-155C59F83D9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Feel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Huge need for unbiased platform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Facebook news feed is not trust worthy   </a:t>
          </a:r>
          <a:endParaRPr lang="en-US" sz="1700" kern="1200" dirty="0"/>
        </a:p>
      </dsp:txBody>
      <dsp:txXfrm rot="-5400000">
        <a:off x="4063999" y="3386666"/>
        <a:ext cx="4064000" cy="2032000"/>
      </dsp:txXfrm>
    </dsp:sp>
    <dsp:sp modelId="{C2C4838D-CC30-47EB-ADB9-040BDF13D4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Empathy Map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18" y="1931831"/>
            <a:ext cx="4726547" cy="365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000" dirty="0" err="1"/>
              <a:t>Zeeshan</a:t>
            </a:r>
            <a:r>
              <a:rPr lang="en-US" sz="2000" dirty="0"/>
              <a:t> </a:t>
            </a:r>
            <a:r>
              <a:rPr lang="en-US" sz="2000" dirty="0" err="1" smtClean="0"/>
              <a:t>Muzammal</a:t>
            </a:r>
            <a:r>
              <a:rPr lang="en-US" sz="2000" dirty="0" smtClean="0"/>
              <a:t>     BSCS13010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Ayesha </a:t>
            </a:r>
            <a:r>
              <a:rPr lang="en-US" sz="2000" dirty="0" err="1"/>
              <a:t>Asghar</a:t>
            </a:r>
            <a:r>
              <a:rPr lang="en-US" sz="2000" dirty="0"/>
              <a:t>	</a:t>
            </a:r>
            <a:r>
              <a:rPr lang="en-US" sz="2000" dirty="0" smtClean="0"/>
              <a:t>        BSCS13033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Arslan</a:t>
            </a:r>
            <a:r>
              <a:rPr lang="en-US" sz="2000" dirty="0"/>
              <a:t> Ahmad		</a:t>
            </a:r>
            <a:r>
              <a:rPr lang="en-US" sz="2000" dirty="0" smtClean="0"/>
              <a:t>        BSCS13023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Abdul </a:t>
            </a:r>
            <a:r>
              <a:rPr lang="en-US" sz="2000" dirty="0" err="1" smtClean="0"/>
              <a:t>Monam</a:t>
            </a:r>
            <a:r>
              <a:rPr lang="en-US" sz="2000" dirty="0" smtClean="0"/>
              <a:t>			  BSCS13039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285" y="2218503"/>
            <a:ext cx="3553766" cy="1999328"/>
          </a:xfrm>
        </p:spPr>
        <p:txBody>
          <a:bodyPr/>
          <a:lstStyle/>
          <a:p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cap="none" dirty="0" smtClean="0">
                <a:solidFill>
                  <a:schemeClr val="accent1">
                    <a:lumMod val="75000"/>
                  </a:schemeClr>
                </a:solidFill>
              </a:rPr>
              <a:t>resented 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b="1" cap="none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Dr. Zubair Malik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2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Luqman Aziz</a:t>
            </a:r>
            <a:br>
              <a:rPr lang="en-US" sz="2400" dirty="0" smtClean="0"/>
            </a:br>
            <a:r>
              <a:rPr lang="en-US" sz="2400" dirty="0" smtClean="0"/>
              <a:t>Age: 24</a:t>
            </a:r>
            <a:br>
              <a:rPr lang="en-US" sz="2400" dirty="0" smtClean="0"/>
            </a:br>
            <a:r>
              <a:rPr lang="en-US" sz="2400" dirty="0" smtClean="0"/>
              <a:t>Profession: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#1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4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078814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69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</a:t>
            </a:r>
            <a:r>
              <a:rPr lang="en-US" sz="2400" dirty="0" err="1" smtClean="0"/>
              <a:t>Saad</a:t>
            </a:r>
            <a:r>
              <a:rPr lang="en-US" sz="2400" dirty="0" smtClean="0"/>
              <a:t> </a:t>
            </a:r>
            <a:r>
              <a:rPr lang="en-US" sz="2400" dirty="0" err="1" smtClean="0"/>
              <a:t>Saleem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Age: 26</a:t>
            </a:r>
            <a:br>
              <a:rPr lang="en-US" sz="2400" dirty="0" smtClean="0"/>
            </a:br>
            <a:r>
              <a:rPr lang="en-US" sz="2400" dirty="0" smtClean="0"/>
              <a:t>Profession: Lab attendant 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#2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2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927417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9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Ahmed </a:t>
            </a:r>
            <a:r>
              <a:rPr lang="en-US" sz="2400" dirty="0" err="1" smtClean="0"/>
              <a:t>Ajmal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Age: 21</a:t>
            </a:r>
            <a:br>
              <a:rPr lang="en-US" sz="2400" dirty="0" smtClean="0"/>
            </a:br>
            <a:r>
              <a:rPr lang="en-US" sz="2400" dirty="0" smtClean="0"/>
              <a:t>Profession: CS Student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#3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8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022676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14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</a:t>
            </a:r>
            <a:r>
              <a:rPr lang="en-US" sz="2400" dirty="0" err="1" smtClean="0"/>
              <a:t>Rana</a:t>
            </a:r>
            <a:r>
              <a:rPr lang="en-US" sz="2400" dirty="0" smtClean="0"/>
              <a:t> Usman</a:t>
            </a:r>
            <a:br>
              <a:rPr lang="en-US" sz="2400" dirty="0" smtClean="0"/>
            </a:br>
            <a:r>
              <a:rPr lang="en-US" sz="2400" dirty="0" smtClean="0"/>
              <a:t>Age: 22</a:t>
            </a:r>
            <a:br>
              <a:rPr lang="en-US" sz="2400" dirty="0" smtClean="0"/>
            </a:br>
            <a:r>
              <a:rPr lang="en-US" sz="2400" dirty="0" smtClean="0"/>
              <a:t>Profession: CS Student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#4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8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163841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30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Name: </a:t>
            </a:r>
            <a:r>
              <a:rPr lang="en-US" sz="2400" dirty="0" err="1"/>
              <a:t>F</a:t>
            </a:r>
            <a:r>
              <a:rPr lang="en-US" sz="2400" dirty="0" err="1" smtClean="0"/>
              <a:t>aiza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Age: 28</a:t>
            </a:r>
            <a:br>
              <a:rPr lang="en-US" sz="2400" dirty="0" smtClean="0"/>
            </a:br>
            <a:r>
              <a:rPr lang="en-US" sz="2400" dirty="0" smtClean="0"/>
              <a:t>Profession: Microbiologist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Interview #5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7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81138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9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Problem </a:t>
            </a:r>
            <a:r>
              <a:rPr lang="en-US" sz="2400" b="1" dirty="0" smtClean="0"/>
              <a:t>Domain</a:t>
            </a:r>
            <a:endParaRPr lang="en-US" b="1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providing a platform for Citizen Journalism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restricted to Pakistan’s data only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Motivation</a:t>
            </a:r>
            <a:r>
              <a:rPr lang="en-US" dirty="0"/>
              <a:t>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days, we get news and all information through news channels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newspapers or from social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media. That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could be biased because a single person, news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channels cannot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 public point of view on specific issue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 of interview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577742"/>
            <a:ext cx="10732098" cy="384881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were excited about our project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media was the source of information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 and twitter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information they post is secondary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88671208"/>
              </p:ext>
            </p:extLst>
          </p:nvPr>
        </p:nvGraphicFramePr>
        <p:xfrm>
          <a:off x="6941712" y="2899713"/>
          <a:ext cx="4211392" cy="266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590" y="912444"/>
            <a:ext cx="3304552" cy="706964"/>
          </a:xfrm>
        </p:spPr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 Cont’d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1680"/>
            <a:ext cx="9534511" cy="414503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wrong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news biased towards specific party, person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 news channels through their social web pages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information related to technology, politics and personal affairs on social sites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26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1" y="2299855"/>
            <a:ext cx="10945091" cy="37199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They </a:t>
            </a:r>
            <a:r>
              <a:rPr lang="en-US" sz="2000" dirty="0"/>
              <a:t>were very </a:t>
            </a:r>
            <a:r>
              <a:rPr lang="en-US" sz="2000" dirty="0">
                <a:solidFill>
                  <a:srgbClr val="FF0000"/>
                </a:solidFill>
              </a:rPr>
              <a:t>critical</a:t>
            </a:r>
            <a:r>
              <a:rPr lang="en-US" sz="2000" dirty="0"/>
              <a:t> against the behavior of current news </a:t>
            </a:r>
            <a:r>
              <a:rPr lang="en-US" sz="2000" dirty="0" smtClean="0"/>
              <a:t>channels</a:t>
            </a:r>
          </a:p>
          <a:p>
            <a:r>
              <a:rPr lang="en-US" sz="2000" dirty="0" smtClean="0"/>
              <a:t>During </a:t>
            </a:r>
            <a:r>
              <a:rPr lang="en-US" sz="2000" dirty="0"/>
              <a:t>question related to </a:t>
            </a:r>
            <a:r>
              <a:rPr lang="en-US" sz="2000" dirty="0" smtClean="0"/>
              <a:t>TV channels </a:t>
            </a:r>
            <a:r>
              <a:rPr lang="en-US" sz="2000" dirty="0"/>
              <a:t>they get </a:t>
            </a:r>
            <a:r>
              <a:rPr lang="en-US" sz="2000" dirty="0">
                <a:solidFill>
                  <a:srgbClr val="FF0000"/>
                </a:solidFill>
              </a:rPr>
              <a:t>hyper against </a:t>
            </a:r>
            <a:r>
              <a:rPr lang="en-US" sz="2000" dirty="0" smtClean="0">
                <a:solidFill>
                  <a:srgbClr val="FF0000"/>
                </a:solidFill>
              </a:rPr>
              <a:t>politician</a:t>
            </a:r>
          </a:p>
          <a:p>
            <a:r>
              <a:rPr lang="en-US" sz="2000" dirty="0" smtClean="0"/>
              <a:t>Their behavior </a:t>
            </a:r>
            <a:r>
              <a:rPr lang="en-US" sz="2000" dirty="0"/>
              <a:t>was </a:t>
            </a:r>
            <a:r>
              <a:rPr lang="en-US" sz="2000" dirty="0" smtClean="0">
                <a:solidFill>
                  <a:srgbClr val="FF0000"/>
                </a:solidFill>
              </a:rPr>
              <a:t>friendly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here environment looks </a:t>
            </a:r>
            <a:r>
              <a:rPr lang="en-US" sz="2000" dirty="0"/>
              <a:t>good</a:t>
            </a:r>
            <a:r>
              <a:rPr lang="en-US" sz="2000" dirty="0" smtClean="0"/>
              <a:t>. They </a:t>
            </a:r>
            <a:r>
              <a:rPr lang="en-US" sz="2000" dirty="0"/>
              <a:t>look as new technology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They were </a:t>
            </a:r>
            <a:r>
              <a:rPr lang="en-US" sz="2000" dirty="0"/>
              <a:t>using laptop and </a:t>
            </a:r>
            <a:r>
              <a:rPr lang="en-US" sz="2000" dirty="0" smtClean="0"/>
              <a:t>mobile.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said their day passed </a:t>
            </a:r>
            <a:r>
              <a:rPr lang="en-US" sz="2000" dirty="0" smtClean="0"/>
              <a:t>happily</a:t>
            </a:r>
          </a:p>
          <a:p>
            <a:r>
              <a:rPr lang="en-US" sz="2000" dirty="0" smtClean="0"/>
              <a:t>We </a:t>
            </a:r>
            <a:r>
              <a:rPr lang="en-US" sz="2000" dirty="0" smtClean="0">
                <a:solidFill>
                  <a:srgbClr val="FF0000"/>
                </a:solidFill>
              </a:rPr>
              <a:t>infer</a:t>
            </a:r>
            <a:r>
              <a:rPr lang="en-US" sz="2000" dirty="0" smtClean="0"/>
              <a:t> they want un-biased news from some 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1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 is to provide platform on concept know as </a:t>
            </a: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Citizen Journalism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sources of information can be biased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related to categories like: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Politics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appreciate this platform and excited about this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 news is interesting thing for people</a:t>
            </a:r>
          </a:p>
        </p:txBody>
      </p:sp>
    </p:spTree>
    <p:extLst>
      <p:ext uri="{BB962C8B-B14F-4D97-AF65-F5344CB8AC3E}">
        <p14:creationId xmlns:p14="http://schemas.microsoft.com/office/powerpoint/2010/main" val="31636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Citizen Journalism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2" y="2661411"/>
            <a:ext cx="96011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Citizen journalism People without professional journalism training use tools of modern technology to express their point of view on activities and news happening around them to considering it as a news.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public participatory reporting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3758036"/>
            <a:ext cx="5381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decided to implement idea of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Citizen Journalism through twitter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Decided to get tweet of different news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Anchor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general public.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92" y="3258438"/>
            <a:ext cx="5218559" cy="3160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06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 and 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8584" y="2638820"/>
            <a:ext cx="91880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Providing platform for Citizen Journalism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would be a central information (news) based platform(website)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Providing unbiased news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Trying to fill the gap between T.V news and public news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Informing about local issues of Pakistan</a:t>
            </a:r>
          </a:p>
        </p:txBody>
      </p:sp>
    </p:spTree>
    <p:extLst>
      <p:ext uri="{BB962C8B-B14F-4D97-AF65-F5344CB8AC3E}">
        <p14:creationId xmlns:p14="http://schemas.microsoft.com/office/powerpoint/2010/main" val="5714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Need finding </a:t>
            </a:r>
            <a:r>
              <a:rPr lang="en-US" dirty="0">
                <a:solidFill>
                  <a:schemeClr val="bg1"/>
                </a:solidFill>
              </a:rPr>
              <a:t>Methodologies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2646465"/>
              </p:ext>
            </p:extLst>
          </p:nvPr>
        </p:nvGraphicFramePr>
        <p:xfrm>
          <a:off x="590189" y="2436160"/>
          <a:ext cx="4859130" cy="405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412492"/>
              </p:ext>
            </p:extLst>
          </p:nvPr>
        </p:nvGraphicFramePr>
        <p:xfrm>
          <a:off x="6722771" y="2395470"/>
          <a:ext cx="5215430" cy="388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59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Need finding Methodologies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462" y="2550491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do we choose these people 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4056991"/>
              </p:ext>
            </p:extLst>
          </p:nvPr>
        </p:nvGraphicFramePr>
        <p:xfrm>
          <a:off x="1258956" y="3193773"/>
          <a:ext cx="8509799" cy="297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4302D7-04EB-4408-986A-9C74AF23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14302D7-04EB-4408-986A-9C74AF232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BE26B0-88C0-4D39-B861-241DB0033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8BE26B0-88C0-4D39-B861-241DB0033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0F2A35-533D-4FCC-BD32-9D3C026D5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80F2A35-533D-4FCC-BD32-9D3C026D51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227EA9-F369-4B7B-B70C-F01F4D86E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0227EA9-F369-4B7B-B70C-F01F4D86E0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2603500"/>
            <a:ext cx="11315700" cy="3949700"/>
          </a:xfrm>
        </p:spPr>
        <p:txBody>
          <a:bodyPr>
            <a:noAutofit/>
          </a:bodyPr>
          <a:lstStyle/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use social media?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do you have twitter account? (If No) why not?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Do you have account on social sites?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what kind of information usually you post?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social site you prefer while you have something important to post?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often you prefer twitter over other social media sites?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kind of information you post usually?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source of information? Or type of information primary/ secondary?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think current media is biased towards some specific political parties?</a:t>
            </a:r>
          </a:p>
          <a:p>
            <a:pPr marL="457200" lvl="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want unbiased platform?</a:t>
            </a:r>
          </a:p>
        </p:txBody>
      </p:sp>
    </p:spTree>
    <p:extLst>
      <p:ext uri="{BB962C8B-B14F-4D97-AF65-F5344CB8AC3E}">
        <p14:creationId xmlns:p14="http://schemas.microsoft.com/office/powerpoint/2010/main" val="3994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2603500"/>
            <a:ext cx="11315700" cy="34163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think you need a platform where your point of view will get value?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do you get news? Is it from Television or newspaper or social media?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think is good media for get news??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if we provide a news that is majority of people agree or talked about that will you use it?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if we provide news based on tweets of different people using data science technique will you use it?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follow any website to get news or information?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please tell me name?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yes) why do you use this specific one ??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think news feed of Facebook is also a kind of news bulletin?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news in Facebook’ news feed are trustworthy?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point of view on the news you get from Facebook ?is it beneficial or not?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48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908</Words>
  <Application>Microsoft Office PowerPoint</Application>
  <PresentationFormat>Widescreen</PresentationFormat>
  <Paragraphs>214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Baskerville Old Face</vt:lpstr>
      <vt:lpstr>Calibri</vt:lpstr>
      <vt:lpstr>Century Gothic</vt:lpstr>
      <vt:lpstr>Times New Roman</vt:lpstr>
      <vt:lpstr>Wingdings</vt:lpstr>
      <vt:lpstr>Wingdings 3</vt:lpstr>
      <vt:lpstr>Ion Boardroom</vt:lpstr>
      <vt:lpstr>Presented by: Zeeshan Muzammal     BSCS13010 Ayesha Asghar         BSCS13033 Arslan Ahmad          BSCS13023 Abdul Monam     BSCS13039 </vt:lpstr>
      <vt:lpstr>Introduction</vt:lpstr>
      <vt:lpstr>Citizen Journalism</vt:lpstr>
      <vt:lpstr>Cont’d</vt:lpstr>
      <vt:lpstr>Goal and Objectives</vt:lpstr>
      <vt:lpstr> Need finding Methodologies </vt:lpstr>
      <vt:lpstr> Need finding Methodologies </vt:lpstr>
      <vt:lpstr>Questions</vt:lpstr>
      <vt:lpstr>Questions</vt:lpstr>
      <vt:lpstr>Name: Luqman Aziz Age: 24 Profession: </vt:lpstr>
      <vt:lpstr>PowerPoint Presentation</vt:lpstr>
      <vt:lpstr>Name: Saad Saleem Age: 26 Profession: Lab attendant  </vt:lpstr>
      <vt:lpstr>PowerPoint Presentation</vt:lpstr>
      <vt:lpstr>Name: Ahmed Ajmal Age: 21 Profession: CS Student</vt:lpstr>
      <vt:lpstr>PowerPoint Presentation</vt:lpstr>
      <vt:lpstr>Name: Rana Usman Age: 22 Profession: CS Student</vt:lpstr>
      <vt:lpstr>PowerPoint Presentation</vt:lpstr>
      <vt:lpstr>Name: Faiza  Age: 28 Profession: Microbiologist</vt:lpstr>
      <vt:lpstr>PowerPoint Presentation</vt:lpstr>
      <vt:lpstr> Results of interview </vt:lpstr>
      <vt:lpstr> Result Cont’d   </vt:lpstr>
      <vt:lpstr>Analysis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Muzammal</dc:creator>
  <cp:lastModifiedBy>Zeeshan Muzammal</cp:lastModifiedBy>
  <cp:revision>76</cp:revision>
  <dcterms:created xsi:type="dcterms:W3CDTF">2017-02-18T20:07:55Z</dcterms:created>
  <dcterms:modified xsi:type="dcterms:W3CDTF">2017-03-01T04:25:17Z</dcterms:modified>
</cp:coreProperties>
</file>