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6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9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6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1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A08BB3-D61A-425D-94C0-51D2E3EE8512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40570D-24A0-4C9D-A0E9-E104E5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Task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85153" y="3940935"/>
            <a:ext cx="55114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Zeeshan Muzammal	BSCS13010</a:t>
            </a:r>
          </a:p>
          <a:p>
            <a:r>
              <a:rPr lang="en-US" sz="2800" dirty="0" smtClean="0"/>
              <a:t>Ayesha Asghar		BSCS13033</a:t>
            </a:r>
          </a:p>
          <a:p>
            <a:r>
              <a:rPr lang="en-US" sz="2800" dirty="0" smtClean="0"/>
              <a:t>Arslan Ahmad		BSCS13023</a:t>
            </a:r>
          </a:p>
          <a:p>
            <a:r>
              <a:rPr lang="en-US" sz="2800" dirty="0" smtClean="0"/>
              <a:t>Abdul Monam		BSCS13039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10635" y="2735618"/>
            <a:ext cx="3928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Presented by: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05" y="2928801"/>
            <a:ext cx="4111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Presented to: 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	</a:t>
            </a:r>
            <a:r>
              <a:rPr lang="en-US" sz="3200" dirty="0" smtClean="0"/>
              <a:t>Dr</a:t>
            </a:r>
            <a:r>
              <a:rPr lang="en-US" sz="3200" dirty="0"/>
              <a:t>.</a:t>
            </a:r>
            <a:r>
              <a:rPr lang="en-US" sz="3200" dirty="0" smtClean="0"/>
              <a:t> </a:t>
            </a:r>
            <a:r>
              <a:rPr lang="en-US" sz="3200" dirty="0" err="1" smtClean="0"/>
              <a:t>Zubair</a:t>
            </a:r>
            <a:r>
              <a:rPr lang="en-US" sz="3200" dirty="0" smtClean="0"/>
              <a:t> Malik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50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70" y="785612"/>
            <a:ext cx="3685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Problem Domain: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4704" y="1803042"/>
            <a:ext cx="866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We are providing a platform for Citizen Journalism.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31065" y="3406115"/>
            <a:ext cx="112341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a days, we get news and all information through news channels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newspapers or </a:t>
            </a:r>
            <a:r>
              <a:rPr lang="en-US" sz="2400" dirty="0" smtClean="0"/>
              <a:t>from </a:t>
            </a:r>
            <a:r>
              <a:rPr lang="en-US" sz="2400" dirty="0"/>
              <a:t>social media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That </a:t>
            </a:r>
            <a:r>
              <a:rPr lang="en-US" sz="2400" dirty="0"/>
              <a:t>information could be biased because a single person, news </a:t>
            </a:r>
            <a:r>
              <a:rPr lang="en-US" sz="2400" dirty="0" smtClean="0"/>
              <a:t>channels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cannot </a:t>
            </a:r>
            <a:r>
              <a:rPr lang="en-US" sz="2400" dirty="0" smtClean="0"/>
              <a:t>represent </a:t>
            </a:r>
            <a:r>
              <a:rPr lang="en-US" sz="2400" dirty="0"/>
              <a:t>public point </a:t>
            </a:r>
            <a:r>
              <a:rPr lang="en-US" sz="2400" dirty="0" smtClean="0"/>
              <a:t>of </a:t>
            </a:r>
            <a:r>
              <a:rPr lang="en-US" sz="2400" dirty="0"/>
              <a:t>view on specific issue. 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11370" y="2481468"/>
            <a:ext cx="266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Motivation 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Citizen Journalism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2" y="2661411"/>
            <a:ext cx="96011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Citizen journalism People without professional journalism training use tools of modern technology to express their point of view on activities and news happening around them to considering it as a news.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</a:rPr>
              <a:t>It is public participatory reporting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</a:rPr>
              <a:t>We decided to implement idea of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Citizen Journalism through twitter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</a:rPr>
              <a:t>Decided to get tweet of different news channels, Anchor and general public.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Goal and 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8584" y="2638820"/>
            <a:ext cx="91880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Providing platform for Citizen Journalism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It would be a central information (news) based platform(website)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Providing unbiased news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Trying to fill the gap between T.V news and public news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/>
              <a:t>Informing about local issues of Pakistan</a:t>
            </a:r>
          </a:p>
        </p:txBody>
      </p:sp>
    </p:spTree>
    <p:extLst>
      <p:ext uri="{BB962C8B-B14F-4D97-AF65-F5344CB8AC3E}">
        <p14:creationId xmlns:p14="http://schemas.microsoft.com/office/powerpoint/2010/main" val="5714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Need finding </a:t>
            </a:r>
            <a:r>
              <a:rPr lang="en-US" dirty="0">
                <a:solidFill>
                  <a:schemeClr val="bg1"/>
                </a:solidFill>
              </a:rPr>
              <a:t>Methodologies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Did </a:t>
            </a:r>
            <a:r>
              <a:rPr lang="en-US" sz="2400" dirty="0" smtClean="0">
                <a:solidFill>
                  <a:srgbClr val="FF0000"/>
                </a:solidFill>
              </a:rPr>
              <a:t>interview</a:t>
            </a:r>
            <a:r>
              <a:rPr lang="en-US" sz="2400" dirty="0" smtClean="0"/>
              <a:t> of 6 people</a:t>
            </a:r>
          </a:p>
          <a:p>
            <a:r>
              <a:rPr lang="en-US" sz="2400" dirty="0"/>
              <a:t>We make an </a:t>
            </a:r>
            <a:r>
              <a:rPr lang="en-US" sz="2400" dirty="0">
                <a:solidFill>
                  <a:srgbClr val="FF0000"/>
                </a:solidFill>
              </a:rPr>
              <a:t>questionnaire</a:t>
            </a:r>
            <a:r>
              <a:rPr lang="en-US" sz="2400" dirty="0"/>
              <a:t> before </a:t>
            </a:r>
            <a:r>
              <a:rPr lang="en-US" sz="2400" dirty="0" smtClean="0"/>
              <a:t>interview</a:t>
            </a:r>
          </a:p>
          <a:p>
            <a:r>
              <a:rPr lang="en-US" sz="2400" dirty="0" smtClean="0"/>
              <a:t>Age group from </a:t>
            </a:r>
            <a:r>
              <a:rPr lang="en-US" sz="2400" dirty="0" smtClean="0">
                <a:solidFill>
                  <a:srgbClr val="FF0000"/>
                </a:solidFill>
              </a:rPr>
              <a:t>20-28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Mostly people of this group are more </a:t>
            </a:r>
            <a:r>
              <a:rPr lang="en-US" sz="2400" dirty="0" smtClean="0">
                <a:solidFill>
                  <a:srgbClr val="FF0000"/>
                </a:solidFill>
              </a:rPr>
              <a:t>active on social sites</a:t>
            </a:r>
          </a:p>
          <a:p>
            <a:r>
              <a:rPr lang="en-US" sz="2400" dirty="0" smtClean="0"/>
              <a:t>Know importance of their point of view</a:t>
            </a:r>
          </a:p>
          <a:p>
            <a:r>
              <a:rPr lang="en-US" sz="2400" dirty="0" smtClean="0"/>
              <a:t>We do </a:t>
            </a:r>
            <a:r>
              <a:rPr lang="en-US" sz="2400" dirty="0" smtClean="0">
                <a:solidFill>
                  <a:srgbClr val="FF0000"/>
                </a:solidFill>
              </a:rPr>
              <a:t>random sampling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59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Need finding Methodologies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Why do we choose these people ?</a:t>
            </a:r>
          </a:p>
          <a:p>
            <a:pPr lvl="1"/>
            <a:r>
              <a:rPr lang="en-US" sz="2800" dirty="0" smtClean="0"/>
              <a:t>People </a:t>
            </a:r>
            <a:r>
              <a:rPr lang="en-US" sz="2800" dirty="0"/>
              <a:t>from diverse </a:t>
            </a:r>
            <a:r>
              <a:rPr lang="en-US" sz="2800" dirty="0" smtClean="0"/>
              <a:t>background</a:t>
            </a:r>
          </a:p>
          <a:p>
            <a:pPr lvl="1"/>
            <a:r>
              <a:rPr lang="en-US" sz="2800" dirty="0" smtClean="0"/>
              <a:t>Diverse </a:t>
            </a:r>
            <a:r>
              <a:rPr lang="en-US" sz="2800" dirty="0"/>
              <a:t>point of </a:t>
            </a:r>
            <a:r>
              <a:rPr lang="en-US" sz="2800" dirty="0" smtClean="0"/>
              <a:t>view</a:t>
            </a:r>
          </a:p>
          <a:p>
            <a:pPr lvl="1"/>
            <a:r>
              <a:rPr lang="en-US" sz="2800" dirty="0" smtClean="0"/>
              <a:t>Professionals</a:t>
            </a:r>
          </a:p>
          <a:p>
            <a:pPr lvl="1"/>
            <a:r>
              <a:rPr lang="en-US" sz="2800" dirty="0" smtClean="0"/>
              <a:t>Students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2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 of interview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577742"/>
            <a:ext cx="10732098" cy="38488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People were excited about our </a:t>
            </a:r>
            <a:r>
              <a:rPr lang="en-US" sz="2400" dirty="0" smtClean="0"/>
              <a:t>project</a:t>
            </a:r>
            <a:endParaRPr lang="en-US" sz="2400" dirty="0" smtClean="0"/>
          </a:p>
          <a:p>
            <a:r>
              <a:rPr lang="en-US" sz="2400" dirty="0" smtClean="0"/>
              <a:t>Social media was the source of information</a:t>
            </a:r>
          </a:p>
          <a:p>
            <a:pPr lvl="1"/>
            <a:r>
              <a:rPr lang="en-US" sz="2400" dirty="0" err="1" smtClean="0"/>
              <a:t>facebook</a:t>
            </a:r>
            <a:r>
              <a:rPr lang="en-US" sz="2400" dirty="0" smtClean="0"/>
              <a:t> and </a:t>
            </a:r>
            <a:r>
              <a:rPr lang="en-US" sz="2400" dirty="0" err="1" smtClean="0"/>
              <a:t>twiiter</a:t>
            </a: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Type of information they post is </a:t>
            </a:r>
            <a:r>
              <a:rPr lang="en-US" sz="2400" dirty="0" smtClean="0">
                <a:solidFill>
                  <a:srgbClr val="FF0000"/>
                </a:solidFill>
              </a:rPr>
              <a:t>secondary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216579424"/>
              </p:ext>
            </p:extLst>
          </p:nvPr>
        </p:nvGraphicFramePr>
        <p:xfrm>
          <a:off x="7514011" y="2680773"/>
          <a:ext cx="3406760" cy="167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92" y="706382"/>
            <a:ext cx="3304552" cy="706964"/>
          </a:xfrm>
        </p:spPr>
        <p:txBody>
          <a:bodyPr/>
          <a:lstStyle/>
          <a:p>
            <a:pPr algn="r"/>
            <a:r>
              <a:rPr lang="en-US" dirty="0" smtClean="0"/>
              <a:t>Result </a:t>
            </a:r>
            <a:r>
              <a:rPr lang="en-US" dirty="0" err="1" smtClean="0"/>
              <a:t>cont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1680"/>
            <a:ext cx="9534511" cy="4145030"/>
          </a:xfrm>
        </p:spPr>
        <p:txBody>
          <a:bodyPr>
            <a:noAutofit/>
          </a:bodyPr>
          <a:lstStyle/>
          <a:p>
            <a:r>
              <a:rPr lang="en-US" sz="2600" dirty="0"/>
              <a:t>Our assumption gone wrong</a:t>
            </a:r>
          </a:p>
          <a:p>
            <a:pPr lvl="1"/>
            <a:r>
              <a:rPr lang="en-US" sz="2600" dirty="0"/>
              <a:t>We assume if not everyone but mostly people will have twitter account</a:t>
            </a:r>
          </a:p>
          <a:p>
            <a:r>
              <a:rPr lang="en-US" sz="2600" dirty="0" smtClean="0"/>
              <a:t>Consider news </a:t>
            </a:r>
            <a:r>
              <a:rPr lang="en-US" sz="2600" dirty="0" smtClean="0">
                <a:solidFill>
                  <a:srgbClr val="FF0000"/>
                </a:solidFill>
              </a:rPr>
              <a:t>biased</a:t>
            </a:r>
            <a:r>
              <a:rPr lang="en-US" sz="2600" dirty="0" smtClean="0"/>
              <a:t> towards specific party, person </a:t>
            </a:r>
            <a:r>
              <a:rPr lang="en-US" sz="2600" dirty="0" err="1" smtClean="0"/>
              <a:t>etc</a:t>
            </a:r>
            <a:endParaRPr lang="en-US" sz="2600" dirty="0" smtClean="0"/>
          </a:p>
          <a:p>
            <a:r>
              <a:rPr lang="en-US" sz="2600" dirty="0" smtClean="0"/>
              <a:t>Follow news channels through their </a:t>
            </a:r>
            <a:r>
              <a:rPr lang="en-US" sz="2600" dirty="0" smtClean="0">
                <a:solidFill>
                  <a:srgbClr val="FF0000"/>
                </a:solidFill>
              </a:rPr>
              <a:t>social web pages</a:t>
            </a:r>
          </a:p>
          <a:p>
            <a:r>
              <a:rPr lang="en-US" sz="2600" dirty="0" smtClean="0"/>
              <a:t>Post information related to technology, politics and personal affairs on social sites</a:t>
            </a:r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526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Citizen Journalism is good idea</a:t>
            </a:r>
          </a:p>
          <a:p>
            <a:r>
              <a:rPr lang="en-US" sz="2800" dirty="0" smtClean="0"/>
              <a:t>Available sources for news are biased</a:t>
            </a:r>
          </a:p>
          <a:p>
            <a:r>
              <a:rPr lang="en-US" sz="2800" dirty="0" smtClean="0"/>
              <a:t>People also use different websites for news</a:t>
            </a:r>
          </a:p>
          <a:p>
            <a:r>
              <a:rPr lang="en-US" sz="2800" dirty="0" smtClean="0"/>
              <a:t>Personalize news is interesting</a:t>
            </a:r>
          </a:p>
        </p:txBody>
      </p:sp>
    </p:spTree>
    <p:extLst>
      <p:ext uri="{BB962C8B-B14F-4D97-AF65-F5344CB8AC3E}">
        <p14:creationId xmlns:p14="http://schemas.microsoft.com/office/powerpoint/2010/main" val="31636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380</TotalTime>
  <Words>320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Times New Roman</vt:lpstr>
      <vt:lpstr>Wingdings 3</vt:lpstr>
      <vt:lpstr>Ion Boardroom</vt:lpstr>
      <vt:lpstr>Project Task 1</vt:lpstr>
      <vt:lpstr>PowerPoint Presentation</vt:lpstr>
      <vt:lpstr>Citizen Journalism</vt:lpstr>
      <vt:lpstr>Goal and Objectives</vt:lpstr>
      <vt:lpstr> Need finding Methodologies </vt:lpstr>
      <vt:lpstr> Need finding Methodologies </vt:lpstr>
      <vt:lpstr> Results of interview </vt:lpstr>
      <vt:lpstr>Result cont  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 Muzammal</dc:creator>
  <cp:lastModifiedBy>Zeeshan Muzammal</cp:lastModifiedBy>
  <cp:revision>39</cp:revision>
  <dcterms:created xsi:type="dcterms:W3CDTF">2017-02-18T20:07:55Z</dcterms:created>
  <dcterms:modified xsi:type="dcterms:W3CDTF">2017-02-19T15:52:20Z</dcterms:modified>
</cp:coreProperties>
</file>