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69" r:id="rId3"/>
    <p:sldId id="261" r:id="rId4"/>
    <p:sldId id="270" r:id="rId5"/>
    <p:sldId id="262" r:id="rId6"/>
    <p:sldId id="263" r:id="rId7"/>
    <p:sldId id="264" r:id="rId8"/>
    <p:sldId id="265" r:id="rId9"/>
    <p:sldId id="266" r:id="rId10"/>
    <p:sldId id="27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073C"/>
    <a:srgbClr val="230B27"/>
    <a:srgbClr val="390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D4A8FE-9CF9-488B-AC37-D473DB4D6A1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891EBF-A08D-4E7C-8AAB-A2D177863F1D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Did interview of 6 people</a:t>
          </a:r>
        </a:p>
        <a:p>
          <a:endParaRPr lang="en-US" dirty="0"/>
        </a:p>
      </dgm:t>
    </dgm:pt>
    <dgm:pt modelId="{725A8643-125D-42C7-82D8-2B1E21364B8A}" type="parTrans" cxnId="{CBD01B3B-F211-428B-A547-7A370D65D0AB}">
      <dgm:prSet/>
      <dgm:spPr/>
      <dgm:t>
        <a:bodyPr/>
        <a:lstStyle/>
        <a:p>
          <a:endParaRPr lang="en-US"/>
        </a:p>
      </dgm:t>
    </dgm:pt>
    <dgm:pt modelId="{D291821D-E1A2-4C70-A570-5CE2794FA702}" type="sibTrans" cxnId="{CBD01B3B-F211-428B-A547-7A370D65D0AB}">
      <dgm:prSet/>
      <dgm:spPr/>
      <dgm:t>
        <a:bodyPr/>
        <a:lstStyle/>
        <a:p>
          <a:endParaRPr lang="en-US"/>
        </a:p>
      </dgm:t>
    </dgm:pt>
    <dgm:pt modelId="{532E234B-C095-4DA0-8825-108F3464184C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Make questionnaire before interview</a:t>
          </a:r>
          <a:endParaRPr lang="en-US" dirty="0"/>
        </a:p>
      </dgm:t>
    </dgm:pt>
    <dgm:pt modelId="{B2E823DD-C106-4A0D-A26E-813FFE140DD7}" type="parTrans" cxnId="{F3E670A4-F468-4646-974D-AF81BD0D241C}">
      <dgm:prSet/>
      <dgm:spPr/>
      <dgm:t>
        <a:bodyPr/>
        <a:lstStyle/>
        <a:p>
          <a:endParaRPr lang="en-US"/>
        </a:p>
      </dgm:t>
    </dgm:pt>
    <dgm:pt modelId="{AA017DEF-C50C-401F-A331-61C86CF940A6}" type="sibTrans" cxnId="{F3E670A4-F468-4646-974D-AF81BD0D241C}">
      <dgm:prSet/>
      <dgm:spPr/>
      <dgm:t>
        <a:bodyPr/>
        <a:lstStyle/>
        <a:p>
          <a:endParaRPr lang="en-US"/>
        </a:p>
      </dgm:t>
    </dgm:pt>
    <dgm:pt modelId="{CCA7EF35-1B6F-41A1-9321-5CBFF26B284B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Interview people, age group from 20-28</a:t>
          </a:r>
        </a:p>
        <a:p>
          <a:endParaRPr lang="en-US" dirty="0"/>
        </a:p>
      </dgm:t>
    </dgm:pt>
    <dgm:pt modelId="{09D1F70D-A915-48D8-B78C-5323F4BC3C83}" type="parTrans" cxnId="{680B95AF-983C-400A-8A63-8CF39C221E89}">
      <dgm:prSet/>
      <dgm:spPr/>
      <dgm:t>
        <a:bodyPr/>
        <a:lstStyle/>
        <a:p>
          <a:endParaRPr lang="en-US"/>
        </a:p>
      </dgm:t>
    </dgm:pt>
    <dgm:pt modelId="{7424A1A1-E12C-4488-9CA0-CCCE54D5DCED}" type="sibTrans" cxnId="{680B95AF-983C-400A-8A63-8CF39C221E89}">
      <dgm:prSet/>
      <dgm:spPr/>
      <dgm:t>
        <a:bodyPr/>
        <a:lstStyle/>
        <a:p>
          <a:endParaRPr lang="en-US"/>
        </a:p>
      </dgm:t>
    </dgm:pt>
    <dgm:pt modelId="{88778978-9EC7-4B5D-BBB5-9E07A35B7A21}" type="pres">
      <dgm:prSet presAssocID="{8ED4A8FE-9CF9-488B-AC37-D473DB4D6A1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5CDE37-5A4B-4486-B383-E34D850BACD5}" type="pres">
      <dgm:prSet presAssocID="{8ED4A8FE-9CF9-488B-AC37-D473DB4D6A19}" presName="dummyMaxCanvas" presStyleCnt="0">
        <dgm:presLayoutVars/>
      </dgm:prSet>
      <dgm:spPr/>
    </dgm:pt>
    <dgm:pt modelId="{C39741C2-8C26-4DC2-A597-BFF11C5E4A39}" type="pres">
      <dgm:prSet presAssocID="{8ED4A8FE-9CF9-488B-AC37-D473DB4D6A19}" presName="ThreeNodes_1" presStyleLbl="node1" presStyleIdx="0" presStyleCnt="3" custLinFactNeighborY="-1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80F39A-5BF1-4866-A58A-47A23E656ECB}" type="pres">
      <dgm:prSet presAssocID="{8ED4A8FE-9CF9-488B-AC37-D473DB4D6A19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7BA6DD-7876-4DA9-96BF-CB2152684F9A}" type="pres">
      <dgm:prSet presAssocID="{8ED4A8FE-9CF9-488B-AC37-D473DB4D6A19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D25FE-97F8-4B2A-9374-0508AD3491EB}" type="pres">
      <dgm:prSet presAssocID="{8ED4A8FE-9CF9-488B-AC37-D473DB4D6A19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7F4B1-8DCF-46C7-B0C5-7E089221A71B}" type="pres">
      <dgm:prSet presAssocID="{8ED4A8FE-9CF9-488B-AC37-D473DB4D6A19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FC6BB-5968-48B2-A0AC-EED8482AB33E}" type="pres">
      <dgm:prSet presAssocID="{8ED4A8FE-9CF9-488B-AC37-D473DB4D6A1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B827F-C2A1-4A3D-BDA2-9EAD3444BAD3}" type="pres">
      <dgm:prSet presAssocID="{8ED4A8FE-9CF9-488B-AC37-D473DB4D6A1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CB0AE8-833E-4C29-9E9F-78FF44E53DB4}" type="pres">
      <dgm:prSet presAssocID="{8ED4A8FE-9CF9-488B-AC37-D473DB4D6A1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56B06C-1537-49FA-AECE-6592D1F6E082}" type="presOf" srcId="{D291821D-E1A2-4C70-A570-5CE2794FA702}" destId="{519D25FE-97F8-4B2A-9374-0508AD3491EB}" srcOrd="0" destOrd="0" presId="urn:microsoft.com/office/officeart/2005/8/layout/vProcess5"/>
    <dgm:cxn modelId="{3EEFA98A-12FE-469A-B4FF-15E28023B193}" type="presOf" srcId="{AA017DEF-C50C-401F-A331-61C86CF940A6}" destId="{B6D7F4B1-8DCF-46C7-B0C5-7E089221A71B}" srcOrd="0" destOrd="0" presId="urn:microsoft.com/office/officeart/2005/8/layout/vProcess5"/>
    <dgm:cxn modelId="{79D9E9E4-BBB8-42C0-8AD5-ACFB5217565D}" type="presOf" srcId="{EF891EBF-A08D-4E7C-8AAB-A2D177863F1D}" destId="{C39741C2-8C26-4DC2-A597-BFF11C5E4A39}" srcOrd="0" destOrd="0" presId="urn:microsoft.com/office/officeart/2005/8/layout/vProcess5"/>
    <dgm:cxn modelId="{99E96EAE-F480-4C54-BEA4-32A48236721F}" type="presOf" srcId="{EF891EBF-A08D-4E7C-8AAB-A2D177863F1D}" destId="{054FC6BB-5968-48B2-A0AC-EED8482AB33E}" srcOrd="1" destOrd="0" presId="urn:microsoft.com/office/officeart/2005/8/layout/vProcess5"/>
    <dgm:cxn modelId="{8A7A46FB-E295-4A2B-A0A0-2B01A4D9B659}" type="presOf" srcId="{532E234B-C095-4DA0-8825-108F3464184C}" destId="{166B827F-C2A1-4A3D-BDA2-9EAD3444BAD3}" srcOrd="1" destOrd="0" presId="urn:microsoft.com/office/officeart/2005/8/layout/vProcess5"/>
    <dgm:cxn modelId="{6FD16CF8-DE77-4E86-8383-2CC8B5F17C2D}" type="presOf" srcId="{CCA7EF35-1B6F-41A1-9321-5CBFF26B284B}" destId="{B9CB0AE8-833E-4C29-9E9F-78FF44E53DB4}" srcOrd="1" destOrd="0" presId="urn:microsoft.com/office/officeart/2005/8/layout/vProcess5"/>
    <dgm:cxn modelId="{13E2A4F8-E016-4FFD-8433-255CED876A62}" type="presOf" srcId="{CCA7EF35-1B6F-41A1-9321-5CBFF26B284B}" destId="{6B7BA6DD-7876-4DA9-96BF-CB2152684F9A}" srcOrd="0" destOrd="0" presId="urn:microsoft.com/office/officeart/2005/8/layout/vProcess5"/>
    <dgm:cxn modelId="{3D49C667-C0D3-46EA-9797-B9FD072167E8}" type="presOf" srcId="{8ED4A8FE-9CF9-488B-AC37-D473DB4D6A19}" destId="{88778978-9EC7-4B5D-BBB5-9E07A35B7A21}" srcOrd="0" destOrd="0" presId="urn:microsoft.com/office/officeart/2005/8/layout/vProcess5"/>
    <dgm:cxn modelId="{CBD01B3B-F211-428B-A547-7A370D65D0AB}" srcId="{8ED4A8FE-9CF9-488B-AC37-D473DB4D6A19}" destId="{EF891EBF-A08D-4E7C-8AAB-A2D177863F1D}" srcOrd="0" destOrd="0" parTransId="{725A8643-125D-42C7-82D8-2B1E21364B8A}" sibTransId="{D291821D-E1A2-4C70-A570-5CE2794FA702}"/>
    <dgm:cxn modelId="{B01A7ACE-6DAE-4488-BB63-9497F89AF0FD}" type="presOf" srcId="{532E234B-C095-4DA0-8825-108F3464184C}" destId="{7580F39A-5BF1-4866-A58A-47A23E656ECB}" srcOrd="0" destOrd="0" presId="urn:microsoft.com/office/officeart/2005/8/layout/vProcess5"/>
    <dgm:cxn modelId="{F3E670A4-F468-4646-974D-AF81BD0D241C}" srcId="{8ED4A8FE-9CF9-488B-AC37-D473DB4D6A19}" destId="{532E234B-C095-4DA0-8825-108F3464184C}" srcOrd="1" destOrd="0" parTransId="{B2E823DD-C106-4A0D-A26E-813FFE140DD7}" sibTransId="{AA017DEF-C50C-401F-A331-61C86CF940A6}"/>
    <dgm:cxn modelId="{680B95AF-983C-400A-8A63-8CF39C221E89}" srcId="{8ED4A8FE-9CF9-488B-AC37-D473DB4D6A19}" destId="{CCA7EF35-1B6F-41A1-9321-5CBFF26B284B}" srcOrd="2" destOrd="0" parTransId="{09D1F70D-A915-48D8-B78C-5323F4BC3C83}" sibTransId="{7424A1A1-E12C-4488-9CA0-CCCE54D5DCED}"/>
    <dgm:cxn modelId="{8885B37A-E6F8-483C-B2D1-9DCC87F70946}" type="presParOf" srcId="{88778978-9EC7-4B5D-BBB5-9E07A35B7A21}" destId="{0A5CDE37-5A4B-4486-B383-E34D850BACD5}" srcOrd="0" destOrd="0" presId="urn:microsoft.com/office/officeart/2005/8/layout/vProcess5"/>
    <dgm:cxn modelId="{9B6B3A61-7F65-40BD-8F56-B2471BB2F4B0}" type="presParOf" srcId="{88778978-9EC7-4B5D-BBB5-9E07A35B7A21}" destId="{C39741C2-8C26-4DC2-A597-BFF11C5E4A39}" srcOrd="1" destOrd="0" presId="urn:microsoft.com/office/officeart/2005/8/layout/vProcess5"/>
    <dgm:cxn modelId="{AD59417E-A1A7-426F-9F80-9C5F6A9F7B73}" type="presParOf" srcId="{88778978-9EC7-4B5D-BBB5-9E07A35B7A21}" destId="{7580F39A-5BF1-4866-A58A-47A23E656ECB}" srcOrd="2" destOrd="0" presId="urn:microsoft.com/office/officeart/2005/8/layout/vProcess5"/>
    <dgm:cxn modelId="{2A17B164-1540-4859-AF82-51D5BC33A20B}" type="presParOf" srcId="{88778978-9EC7-4B5D-BBB5-9E07A35B7A21}" destId="{6B7BA6DD-7876-4DA9-96BF-CB2152684F9A}" srcOrd="3" destOrd="0" presId="urn:microsoft.com/office/officeart/2005/8/layout/vProcess5"/>
    <dgm:cxn modelId="{8B74E177-1B70-4D96-AD8E-17E5CB6661FA}" type="presParOf" srcId="{88778978-9EC7-4B5D-BBB5-9E07A35B7A21}" destId="{519D25FE-97F8-4B2A-9374-0508AD3491EB}" srcOrd="4" destOrd="0" presId="urn:microsoft.com/office/officeart/2005/8/layout/vProcess5"/>
    <dgm:cxn modelId="{1DECB8B1-537D-4740-B417-D4F29C5299CE}" type="presParOf" srcId="{88778978-9EC7-4B5D-BBB5-9E07A35B7A21}" destId="{B6D7F4B1-8DCF-46C7-B0C5-7E089221A71B}" srcOrd="5" destOrd="0" presId="urn:microsoft.com/office/officeart/2005/8/layout/vProcess5"/>
    <dgm:cxn modelId="{BF93064E-E04E-4BD3-BA17-C8EBA7B6F77D}" type="presParOf" srcId="{88778978-9EC7-4B5D-BBB5-9E07A35B7A21}" destId="{054FC6BB-5968-48B2-A0AC-EED8482AB33E}" srcOrd="6" destOrd="0" presId="urn:microsoft.com/office/officeart/2005/8/layout/vProcess5"/>
    <dgm:cxn modelId="{89AA906B-5FED-4C7C-93DF-8C03D6730AD9}" type="presParOf" srcId="{88778978-9EC7-4B5D-BBB5-9E07A35B7A21}" destId="{166B827F-C2A1-4A3D-BDA2-9EAD3444BAD3}" srcOrd="7" destOrd="0" presId="urn:microsoft.com/office/officeart/2005/8/layout/vProcess5"/>
    <dgm:cxn modelId="{B8291729-DC2E-4BC2-82B5-0356B32D9622}" type="presParOf" srcId="{88778978-9EC7-4B5D-BBB5-9E07A35B7A21}" destId="{B9CB0AE8-833E-4C29-9E9F-78FF44E53DB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412EAF-6F8A-4296-822D-7BD064A6BF8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BFCE9A-A08C-4BD0-B852-7215FD9A81A2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Mostly people of this group are more active on social sites</a:t>
          </a:r>
          <a:endParaRPr lang="en-US" dirty="0"/>
        </a:p>
      </dgm:t>
    </dgm:pt>
    <dgm:pt modelId="{ADD3CA37-0799-4881-97C6-819253BBD0C7}" type="parTrans" cxnId="{338D8E95-3423-4290-9E15-18072CBF255A}">
      <dgm:prSet/>
      <dgm:spPr/>
      <dgm:t>
        <a:bodyPr/>
        <a:lstStyle/>
        <a:p>
          <a:endParaRPr lang="en-US"/>
        </a:p>
      </dgm:t>
    </dgm:pt>
    <dgm:pt modelId="{4D240FE6-6A51-4523-A6E1-F4D10AF44FE7}" type="sibTrans" cxnId="{338D8E95-3423-4290-9E15-18072CBF255A}">
      <dgm:prSet/>
      <dgm:spPr/>
      <dgm:t>
        <a:bodyPr/>
        <a:lstStyle/>
        <a:p>
          <a:endParaRPr lang="en-US"/>
        </a:p>
      </dgm:t>
    </dgm:pt>
    <dgm:pt modelId="{E85C4102-A46C-489A-94F0-8E7FAC972142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Know importance of their point of view</a:t>
          </a:r>
          <a:endParaRPr lang="en-US" dirty="0"/>
        </a:p>
      </dgm:t>
    </dgm:pt>
    <dgm:pt modelId="{91F82DAF-C9A9-4949-BCA7-43216C08FCDE}" type="sibTrans" cxnId="{27223129-BF8B-45AC-8B3F-224B1AF7C287}">
      <dgm:prSet/>
      <dgm:spPr/>
      <dgm:t>
        <a:bodyPr/>
        <a:lstStyle/>
        <a:p>
          <a:endParaRPr lang="en-US"/>
        </a:p>
      </dgm:t>
    </dgm:pt>
    <dgm:pt modelId="{BC2F492C-ED0A-4A82-B514-3216C52379A1}" type="parTrans" cxnId="{27223129-BF8B-45AC-8B3F-224B1AF7C287}">
      <dgm:prSet/>
      <dgm:spPr/>
      <dgm:t>
        <a:bodyPr/>
        <a:lstStyle/>
        <a:p>
          <a:endParaRPr lang="en-US"/>
        </a:p>
      </dgm:t>
    </dgm:pt>
    <dgm:pt modelId="{886DE713-70F8-420D-8035-5796D6D046BD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Did random sampling</a:t>
          </a:r>
          <a:endParaRPr lang="en-US" dirty="0"/>
        </a:p>
      </dgm:t>
    </dgm:pt>
    <dgm:pt modelId="{C00DF2C1-BBB0-42A7-A2DC-93CB5BF8A414}" type="sibTrans" cxnId="{299099D9-9C1F-4D8D-8A86-A039A3C4FFBE}">
      <dgm:prSet/>
      <dgm:spPr/>
      <dgm:t>
        <a:bodyPr/>
        <a:lstStyle/>
        <a:p>
          <a:endParaRPr lang="en-US"/>
        </a:p>
      </dgm:t>
    </dgm:pt>
    <dgm:pt modelId="{0C51982D-B70D-4B0F-BBDA-95C08810047B}" type="parTrans" cxnId="{299099D9-9C1F-4D8D-8A86-A039A3C4FFBE}">
      <dgm:prSet/>
      <dgm:spPr/>
      <dgm:t>
        <a:bodyPr/>
        <a:lstStyle/>
        <a:p>
          <a:endParaRPr lang="en-US"/>
        </a:p>
      </dgm:t>
    </dgm:pt>
    <dgm:pt modelId="{DFA75CC4-8946-4686-8B6D-9DF896EEDC12}" type="pres">
      <dgm:prSet presAssocID="{54412EAF-6F8A-4296-822D-7BD064A6BF8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DB1AA3-887E-4321-94BA-A3D7A6F07873}" type="pres">
      <dgm:prSet presAssocID="{54412EAF-6F8A-4296-822D-7BD064A6BF87}" presName="dummyMaxCanvas" presStyleCnt="0">
        <dgm:presLayoutVars/>
      </dgm:prSet>
      <dgm:spPr/>
    </dgm:pt>
    <dgm:pt modelId="{0732D839-D14C-4C7D-A6EC-8B35264D2733}" type="pres">
      <dgm:prSet presAssocID="{54412EAF-6F8A-4296-822D-7BD064A6BF8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105A0-6681-4333-AC16-A4761DC7EE66}" type="pres">
      <dgm:prSet presAssocID="{54412EAF-6F8A-4296-822D-7BD064A6BF8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3B7118-608B-4C80-B8A3-49748879939C}" type="pres">
      <dgm:prSet presAssocID="{54412EAF-6F8A-4296-822D-7BD064A6BF8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D8A81-A394-4AC4-A320-B53CB5BE8865}" type="pres">
      <dgm:prSet presAssocID="{54412EAF-6F8A-4296-822D-7BD064A6BF8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68C3F-9A84-496C-BBDC-55AE7FD2A531}" type="pres">
      <dgm:prSet presAssocID="{54412EAF-6F8A-4296-822D-7BD064A6BF8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17B96-2A53-4847-8323-180133976428}" type="pres">
      <dgm:prSet presAssocID="{54412EAF-6F8A-4296-822D-7BD064A6BF8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8A91C-E932-4810-A00D-A45F799E5999}" type="pres">
      <dgm:prSet presAssocID="{54412EAF-6F8A-4296-822D-7BD064A6BF8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0F4E2-902B-4DA0-AB0E-8CFC339004ED}" type="pres">
      <dgm:prSet presAssocID="{54412EAF-6F8A-4296-822D-7BD064A6BF8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9B690F-61E6-44D7-9D9C-BD71AA24C862}" type="presOf" srcId="{54412EAF-6F8A-4296-822D-7BD064A6BF87}" destId="{DFA75CC4-8946-4686-8B6D-9DF896EEDC12}" srcOrd="0" destOrd="0" presId="urn:microsoft.com/office/officeart/2005/8/layout/vProcess5"/>
    <dgm:cxn modelId="{BFCEB3AA-AD61-49A0-A261-9E54F1E3C6EA}" type="presOf" srcId="{886DE713-70F8-420D-8035-5796D6D046BD}" destId="{FDC0F4E2-902B-4DA0-AB0E-8CFC339004ED}" srcOrd="1" destOrd="0" presId="urn:microsoft.com/office/officeart/2005/8/layout/vProcess5"/>
    <dgm:cxn modelId="{4ECB1277-A0BD-44EA-8C29-21AF1A6CAC9E}" type="presOf" srcId="{4D240FE6-6A51-4523-A6E1-F4D10AF44FE7}" destId="{EF2D8A81-A394-4AC4-A320-B53CB5BE8865}" srcOrd="0" destOrd="0" presId="urn:microsoft.com/office/officeart/2005/8/layout/vProcess5"/>
    <dgm:cxn modelId="{11216506-D44F-4C33-937E-BFD0D02C8C2F}" type="presOf" srcId="{886DE713-70F8-420D-8035-5796D6D046BD}" destId="{A73B7118-608B-4C80-B8A3-49748879939C}" srcOrd="0" destOrd="0" presId="urn:microsoft.com/office/officeart/2005/8/layout/vProcess5"/>
    <dgm:cxn modelId="{338D8E95-3423-4290-9E15-18072CBF255A}" srcId="{54412EAF-6F8A-4296-822D-7BD064A6BF87}" destId="{31BFCE9A-A08C-4BD0-B852-7215FD9A81A2}" srcOrd="0" destOrd="0" parTransId="{ADD3CA37-0799-4881-97C6-819253BBD0C7}" sibTransId="{4D240FE6-6A51-4523-A6E1-F4D10AF44FE7}"/>
    <dgm:cxn modelId="{6F949030-715F-4EFA-BBF6-79F76655A6CC}" type="presOf" srcId="{E85C4102-A46C-489A-94F0-8E7FAC972142}" destId="{B408A91C-E932-4810-A00D-A45F799E5999}" srcOrd="1" destOrd="0" presId="urn:microsoft.com/office/officeart/2005/8/layout/vProcess5"/>
    <dgm:cxn modelId="{27223129-BF8B-45AC-8B3F-224B1AF7C287}" srcId="{54412EAF-6F8A-4296-822D-7BD064A6BF87}" destId="{E85C4102-A46C-489A-94F0-8E7FAC972142}" srcOrd="1" destOrd="0" parTransId="{BC2F492C-ED0A-4A82-B514-3216C52379A1}" sibTransId="{91F82DAF-C9A9-4949-BCA7-43216C08FCDE}"/>
    <dgm:cxn modelId="{A1C37800-FB04-4E21-8D59-56B2C2AF3819}" type="presOf" srcId="{31BFCE9A-A08C-4BD0-B852-7215FD9A81A2}" destId="{0732D839-D14C-4C7D-A6EC-8B35264D2733}" srcOrd="0" destOrd="0" presId="urn:microsoft.com/office/officeart/2005/8/layout/vProcess5"/>
    <dgm:cxn modelId="{BB25251F-A2A1-43F0-AE8A-7903F8073669}" type="presOf" srcId="{91F82DAF-C9A9-4949-BCA7-43216C08FCDE}" destId="{31D68C3F-9A84-496C-BBDC-55AE7FD2A531}" srcOrd="0" destOrd="0" presId="urn:microsoft.com/office/officeart/2005/8/layout/vProcess5"/>
    <dgm:cxn modelId="{299099D9-9C1F-4D8D-8A86-A039A3C4FFBE}" srcId="{54412EAF-6F8A-4296-822D-7BD064A6BF87}" destId="{886DE713-70F8-420D-8035-5796D6D046BD}" srcOrd="2" destOrd="0" parTransId="{0C51982D-B70D-4B0F-BBDA-95C08810047B}" sibTransId="{C00DF2C1-BBB0-42A7-A2DC-93CB5BF8A414}"/>
    <dgm:cxn modelId="{3C8F91BC-FF7F-475B-928A-D4727CA8EB6A}" type="presOf" srcId="{31BFCE9A-A08C-4BD0-B852-7215FD9A81A2}" destId="{56E17B96-2A53-4847-8323-180133976428}" srcOrd="1" destOrd="0" presId="urn:microsoft.com/office/officeart/2005/8/layout/vProcess5"/>
    <dgm:cxn modelId="{EE68BBDE-1388-443A-B505-27A3186468E8}" type="presOf" srcId="{E85C4102-A46C-489A-94F0-8E7FAC972142}" destId="{E87105A0-6681-4333-AC16-A4761DC7EE66}" srcOrd="0" destOrd="0" presId="urn:microsoft.com/office/officeart/2005/8/layout/vProcess5"/>
    <dgm:cxn modelId="{FEDA8884-8A46-4421-8DB6-D30AC86CCF04}" type="presParOf" srcId="{DFA75CC4-8946-4686-8B6D-9DF896EEDC12}" destId="{D3DB1AA3-887E-4321-94BA-A3D7A6F07873}" srcOrd="0" destOrd="0" presId="urn:microsoft.com/office/officeart/2005/8/layout/vProcess5"/>
    <dgm:cxn modelId="{72C8716F-A703-4758-8FD3-B4505482AA31}" type="presParOf" srcId="{DFA75CC4-8946-4686-8B6D-9DF896EEDC12}" destId="{0732D839-D14C-4C7D-A6EC-8B35264D2733}" srcOrd="1" destOrd="0" presId="urn:microsoft.com/office/officeart/2005/8/layout/vProcess5"/>
    <dgm:cxn modelId="{95126706-514B-48BD-9298-26BD3F673835}" type="presParOf" srcId="{DFA75CC4-8946-4686-8B6D-9DF896EEDC12}" destId="{E87105A0-6681-4333-AC16-A4761DC7EE66}" srcOrd="2" destOrd="0" presId="urn:microsoft.com/office/officeart/2005/8/layout/vProcess5"/>
    <dgm:cxn modelId="{3751F069-28EE-41CB-A521-7B96E0765859}" type="presParOf" srcId="{DFA75CC4-8946-4686-8B6D-9DF896EEDC12}" destId="{A73B7118-608B-4C80-B8A3-49748879939C}" srcOrd="3" destOrd="0" presId="urn:microsoft.com/office/officeart/2005/8/layout/vProcess5"/>
    <dgm:cxn modelId="{B31F43E3-08BA-483B-845E-967502B9BE15}" type="presParOf" srcId="{DFA75CC4-8946-4686-8B6D-9DF896EEDC12}" destId="{EF2D8A81-A394-4AC4-A320-B53CB5BE8865}" srcOrd="4" destOrd="0" presId="urn:microsoft.com/office/officeart/2005/8/layout/vProcess5"/>
    <dgm:cxn modelId="{A02828F5-ECFD-4907-BEF1-637C7613684C}" type="presParOf" srcId="{DFA75CC4-8946-4686-8B6D-9DF896EEDC12}" destId="{31D68C3F-9A84-496C-BBDC-55AE7FD2A531}" srcOrd="5" destOrd="0" presId="urn:microsoft.com/office/officeart/2005/8/layout/vProcess5"/>
    <dgm:cxn modelId="{636365E6-F0DF-4E9B-A146-BB270ED7E93E}" type="presParOf" srcId="{DFA75CC4-8946-4686-8B6D-9DF896EEDC12}" destId="{56E17B96-2A53-4847-8323-180133976428}" srcOrd="6" destOrd="0" presId="urn:microsoft.com/office/officeart/2005/8/layout/vProcess5"/>
    <dgm:cxn modelId="{91CFC822-6644-4892-A795-7AC34F2DA8A4}" type="presParOf" srcId="{DFA75CC4-8946-4686-8B6D-9DF896EEDC12}" destId="{B408A91C-E932-4810-A00D-A45F799E5999}" srcOrd="7" destOrd="0" presId="urn:microsoft.com/office/officeart/2005/8/layout/vProcess5"/>
    <dgm:cxn modelId="{8D8187D7-E1C8-408B-848E-8AA19672E408}" type="presParOf" srcId="{DFA75CC4-8946-4686-8B6D-9DF896EEDC12}" destId="{FDC0F4E2-902B-4DA0-AB0E-8CFC339004E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940EF0-9069-4116-92B8-BD2D7B73FC51}" type="doc">
      <dgm:prSet loTypeId="urn:microsoft.com/office/officeart/2005/8/layout/hList6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16888A-4F8C-45D6-AF43-DB22679995BD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 smtClean="0"/>
            <a:t>People from diverse background</a:t>
          </a:r>
          <a:endParaRPr lang="en-US" dirty="0"/>
        </a:p>
      </dgm:t>
    </dgm:pt>
    <dgm:pt modelId="{BFD11061-729E-4A83-804C-0EB383166BED}" type="parTrans" cxnId="{C9751EC1-2573-4499-B4DB-F5D609116FFA}">
      <dgm:prSet/>
      <dgm:spPr/>
      <dgm:t>
        <a:bodyPr/>
        <a:lstStyle/>
        <a:p>
          <a:endParaRPr lang="en-US"/>
        </a:p>
      </dgm:t>
    </dgm:pt>
    <dgm:pt modelId="{AF5457A2-39A4-448D-9831-03D58D45F1BE}" type="sibTrans" cxnId="{C9751EC1-2573-4499-B4DB-F5D609116FFA}">
      <dgm:prSet/>
      <dgm:spPr/>
      <dgm:t>
        <a:bodyPr/>
        <a:lstStyle/>
        <a:p>
          <a:endParaRPr lang="en-US"/>
        </a:p>
      </dgm:t>
    </dgm:pt>
    <dgm:pt modelId="{3F11008B-4F2A-44A3-8712-8C98CF79CB9B}">
      <dgm:prSet phldrT="[Text]"/>
      <dgm:spPr>
        <a:solidFill>
          <a:srgbClr val="3B073C"/>
        </a:solidFill>
      </dgm:spPr>
      <dgm:t>
        <a:bodyPr/>
        <a:lstStyle/>
        <a:p>
          <a:r>
            <a:rPr lang="en-US" smtClean="0"/>
            <a:t>Diverse point of view</a:t>
          </a:r>
          <a:endParaRPr lang="en-US" dirty="0"/>
        </a:p>
      </dgm:t>
    </dgm:pt>
    <dgm:pt modelId="{32E6B35C-E270-4D93-AF36-6DC9F33FC541}" type="parTrans" cxnId="{37AEB7BB-AFBD-4944-9F3D-5B97B7AEBAC2}">
      <dgm:prSet/>
      <dgm:spPr/>
      <dgm:t>
        <a:bodyPr/>
        <a:lstStyle/>
        <a:p>
          <a:endParaRPr lang="en-US"/>
        </a:p>
      </dgm:t>
    </dgm:pt>
    <dgm:pt modelId="{73F691A8-889D-4E58-BC55-84C04DB3B698}" type="sibTrans" cxnId="{37AEB7BB-AFBD-4944-9F3D-5B97B7AEBAC2}">
      <dgm:prSet/>
      <dgm:spPr/>
      <dgm:t>
        <a:bodyPr/>
        <a:lstStyle/>
        <a:p>
          <a:endParaRPr lang="en-US"/>
        </a:p>
      </dgm:t>
    </dgm:pt>
    <dgm:pt modelId="{3E62A7EF-97BC-4C8F-8409-FB19E16ACC74}">
      <dgm:prSet phldrT="[Text]"/>
      <dgm:spPr>
        <a:solidFill>
          <a:srgbClr val="3B073C"/>
        </a:solidFill>
      </dgm:spPr>
      <dgm:t>
        <a:bodyPr/>
        <a:lstStyle/>
        <a:p>
          <a:r>
            <a:rPr lang="en-US" dirty="0"/>
            <a:t> </a:t>
          </a:r>
          <a:endParaRPr lang="en-US" dirty="0" smtClean="0"/>
        </a:p>
        <a:p>
          <a:r>
            <a:rPr lang="en-US" dirty="0" smtClean="0"/>
            <a:t>Professionals have experience based knowledge</a:t>
          </a:r>
          <a:endParaRPr lang="en-US" dirty="0"/>
        </a:p>
      </dgm:t>
    </dgm:pt>
    <dgm:pt modelId="{2EDCA493-09AE-43DF-BCC5-B1B119ECA2AB}" type="parTrans" cxnId="{762474B9-6560-4778-BB40-F538DA6B6B9C}">
      <dgm:prSet/>
      <dgm:spPr/>
      <dgm:t>
        <a:bodyPr/>
        <a:lstStyle/>
        <a:p>
          <a:endParaRPr lang="en-US"/>
        </a:p>
      </dgm:t>
    </dgm:pt>
    <dgm:pt modelId="{146CB17C-4B10-4596-9C4E-5226F20F4EA1}" type="sibTrans" cxnId="{762474B9-6560-4778-BB40-F538DA6B6B9C}">
      <dgm:prSet/>
      <dgm:spPr/>
      <dgm:t>
        <a:bodyPr/>
        <a:lstStyle/>
        <a:p>
          <a:endParaRPr lang="en-US"/>
        </a:p>
      </dgm:t>
    </dgm:pt>
    <dgm:pt modelId="{E1C856EC-0F4C-44B1-925B-EBEAA99A42F6}">
      <dgm:prSet/>
      <dgm:spPr>
        <a:solidFill>
          <a:srgbClr val="3B073C"/>
        </a:solidFill>
        <a:ln>
          <a:noFill/>
        </a:ln>
      </dgm:spPr>
      <dgm:t>
        <a:bodyPr/>
        <a:lstStyle/>
        <a:p>
          <a:r>
            <a:rPr lang="en-US" dirty="0" smtClean="0"/>
            <a:t>Students</a:t>
          </a:r>
          <a:endParaRPr lang="en-US" dirty="0"/>
        </a:p>
      </dgm:t>
    </dgm:pt>
    <dgm:pt modelId="{0A3A26E5-E22A-422E-97D9-D10D5A03E46F}" type="parTrans" cxnId="{926D0456-0403-4A8D-98F4-2B8B259C0177}">
      <dgm:prSet/>
      <dgm:spPr/>
      <dgm:t>
        <a:bodyPr/>
        <a:lstStyle/>
        <a:p>
          <a:endParaRPr lang="en-US"/>
        </a:p>
      </dgm:t>
    </dgm:pt>
    <dgm:pt modelId="{1BADC620-54D7-47D4-B2F0-CA5BB61E542A}" type="sibTrans" cxnId="{926D0456-0403-4A8D-98F4-2B8B259C0177}">
      <dgm:prSet/>
      <dgm:spPr/>
      <dgm:t>
        <a:bodyPr/>
        <a:lstStyle/>
        <a:p>
          <a:endParaRPr lang="en-US"/>
        </a:p>
      </dgm:t>
    </dgm:pt>
    <dgm:pt modelId="{502BB019-1EDF-4314-A80B-5850A57D0DB2}">
      <dgm:prSet/>
      <dgm:spPr/>
      <dgm:t>
        <a:bodyPr/>
        <a:lstStyle/>
        <a:p>
          <a:endParaRPr lang="en-US" dirty="0"/>
        </a:p>
      </dgm:t>
    </dgm:pt>
    <dgm:pt modelId="{07E66870-64FC-4FB0-9267-6B59D16EB7A1}" type="parTrans" cxnId="{B2791E7F-A7A9-4616-B450-19DE21412949}">
      <dgm:prSet/>
      <dgm:spPr/>
      <dgm:t>
        <a:bodyPr/>
        <a:lstStyle/>
        <a:p>
          <a:endParaRPr lang="en-US"/>
        </a:p>
      </dgm:t>
    </dgm:pt>
    <dgm:pt modelId="{402E7115-356D-4C18-BEE4-70C789D0F18D}" type="sibTrans" cxnId="{B2791E7F-A7A9-4616-B450-19DE21412949}">
      <dgm:prSet/>
      <dgm:spPr/>
      <dgm:t>
        <a:bodyPr/>
        <a:lstStyle/>
        <a:p>
          <a:endParaRPr lang="en-US"/>
        </a:p>
      </dgm:t>
    </dgm:pt>
    <dgm:pt modelId="{CA60F7E6-4872-48B9-9F53-14579B5D1FA2}" type="pres">
      <dgm:prSet presAssocID="{3D940EF0-9069-4116-92B8-BD2D7B73FC5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4302D7-04EB-4408-986A-9C74AF2325D0}" type="pres">
      <dgm:prSet presAssocID="{0316888A-4F8C-45D6-AF43-DB22679995BD}" presName="node" presStyleLbl="node1" presStyleIdx="0" presStyleCnt="4" custLinFactNeighborX="6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B62F62-2A27-4CD6-84CF-480BD2238639}" type="pres">
      <dgm:prSet presAssocID="{AF5457A2-39A4-448D-9831-03D58D45F1BE}" presName="sibTrans" presStyleCnt="0"/>
      <dgm:spPr/>
      <dgm:t>
        <a:bodyPr/>
        <a:lstStyle/>
        <a:p>
          <a:endParaRPr lang="en-US"/>
        </a:p>
      </dgm:t>
    </dgm:pt>
    <dgm:pt modelId="{58BE26B0-88C0-4D39-B861-241DB00331C3}" type="pres">
      <dgm:prSet presAssocID="{3F11008B-4F2A-44A3-8712-8C98CF79CB9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A2464-E130-49C2-8CBB-82D036A87FA1}" type="pres">
      <dgm:prSet presAssocID="{73F691A8-889D-4E58-BC55-84C04DB3B698}" presName="sibTrans" presStyleCnt="0"/>
      <dgm:spPr/>
    </dgm:pt>
    <dgm:pt modelId="{280F2A35-533D-4FCC-BD32-9D3C026D51D9}" type="pres">
      <dgm:prSet presAssocID="{3E62A7EF-97BC-4C8F-8409-FB19E16ACC74}" presName="node" presStyleLbl="node1" presStyleIdx="2" presStyleCnt="4" custLinFactNeighborX="104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04E6C-9E3C-47E5-93BC-AB4A5FF0FA5F}" type="pres">
      <dgm:prSet presAssocID="{146CB17C-4B10-4596-9C4E-5226F20F4EA1}" presName="sibTrans" presStyleCnt="0"/>
      <dgm:spPr/>
      <dgm:t>
        <a:bodyPr/>
        <a:lstStyle/>
        <a:p>
          <a:endParaRPr lang="en-US"/>
        </a:p>
      </dgm:t>
    </dgm:pt>
    <dgm:pt modelId="{10227EA9-F369-4B7B-B70C-F01F4D86E05C}" type="pres">
      <dgm:prSet presAssocID="{E1C856EC-0F4C-44B1-925B-EBEAA99A42F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97A982-8F7F-475B-ADC3-8A07FB25817C}" type="presOf" srcId="{502BB019-1EDF-4314-A80B-5850A57D0DB2}" destId="{280F2A35-533D-4FCC-BD32-9D3C026D51D9}" srcOrd="0" destOrd="1" presId="urn:microsoft.com/office/officeart/2005/8/layout/hList6"/>
    <dgm:cxn modelId="{55DC66BA-22A8-4DA7-8BF5-D50BB5B885A0}" type="presOf" srcId="{3E62A7EF-97BC-4C8F-8409-FB19E16ACC74}" destId="{280F2A35-533D-4FCC-BD32-9D3C026D51D9}" srcOrd="0" destOrd="0" presId="urn:microsoft.com/office/officeart/2005/8/layout/hList6"/>
    <dgm:cxn modelId="{762474B9-6560-4778-BB40-F538DA6B6B9C}" srcId="{3D940EF0-9069-4116-92B8-BD2D7B73FC51}" destId="{3E62A7EF-97BC-4C8F-8409-FB19E16ACC74}" srcOrd="2" destOrd="0" parTransId="{2EDCA493-09AE-43DF-BCC5-B1B119ECA2AB}" sibTransId="{146CB17C-4B10-4596-9C4E-5226F20F4EA1}"/>
    <dgm:cxn modelId="{4BEE1FFB-7A41-469A-BE82-46B987AE5316}" type="presOf" srcId="{3F11008B-4F2A-44A3-8712-8C98CF79CB9B}" destId="{58BE26B0-88C0-4D39-B861-241DB00331C3}" srcOrd="0" destOrd="0" presId="urn:microsoft.com/office/officeart/2005/8/layout/hList6"/>
    <dgm:cxn modelId="{C9751EC1-2573-4499-B4DB-F5D609116FFA}" srcId="{3D940EF0-9069-4116-92B8-BD2D7B73FC51}" destId="{0316888A-4F8C-45D6-AF43-DB22679995BD}" srcOrd="0" destOrd="0" parTransId="{BFD11061-729E-4A83-804C-0EB383166BED}" sibTransId="{AF5457A2-39A4-448D-9831-03D58D45F1BE}"/>
    <dgm:cxn modelId="{B913672C-9EE4-4A11-B445-891E90D17094}" type="presOf" srcId="{3D940EF0-9069-4116-92B8-BD2D7B73FC51}" destId="{CA60F7E6-4872-48B9-9F53-14579B5D1FA2}" srcOrd="0" destOrd="0" presId="urn:microsoft.com/office/officeart/2005/8/layout/hList6"/>
    <dgm:cxn modelId="{E23ABF5C-D124-4B96-ACDF-E65F3F5B411A}" type="presOf" srcId="{E1C856EC-0F4C-44B1-925B-EBEAA99A42F6}" destId="{10227EA9-F369-4B7B-B70C-F01F4D86E05C}" srcOrd="0" destOrd="0" presId="urn:microsoft.com/office/officeart/2005/8/layout/hList6"/>
    <dgm:cxn modelId="{B2791E7F-A7A9-4616-B450-19DE21412949}" srcId="{3E62A7EF-97BC-4C8F-8409-FB19E16ACC74}" destId="{502BB019-1EDF-4314-A80B-5850A57D0DB2}" srcOrd="0" destOrd="0" parTransId="{07E66870-64FC-4FB0-9267-6B59D16EB7A1}" sibTransId="{402E7115-356D-4C18-BEE4-70C789D0F18D}"/>
    <dgm:cxn modelId="{37AEB7BB-AFBD-4944-9F3D-5B97B7AEBAC2}" srcId="{3D940EF0-9069-4116-92B8-BD2D7B73FC51}" destId="{3F11008B-4F2A-44A3-8712-8C98CF79CB9B}" srcOrd="1" destOrd="0" parTransId="{32E6B35C-E270-4D93-AF36-6DC9F33FC541}" sibTransId="{73F691A8-889D-4E58-BC55-84C04DB3B698}"/>
    <dgm:cxn modelId="{926D0456-0403-4A8D-98F4-2B8B259C0177}" srcId="{3D940EF0-9069-4116-92B8-BD2D7B73FC51}" destId="{E1C856EC-0F4C-44B1-925B-EBEAA99A42F6}" srcOrd="3" destOrd="0" parTransId="{0A3A26E5-E22A-422E-97D9-D10D5A03E46F}" sibTransId="{1BADC620-54D7-47D4-B2F0-CA5BB61E542A}"/>
    <dgm:cxn modelId="{E8BFE989-50B9-48D7-889E-B391C6814C14}" type="presOf" srcId="{0316888A-4F8C-45D6-AF43-DB22679995BD}" destId="{D14302D7-04EB-4408-986A-9C74AF2325D0}" srcOrd="0" destOrd="0" presId="urn:microsoft.com/office/officeart/2005/8/layout/hList6"/>
    <dgm:cxn modelId="{E470A485-2D20-452D-9965-9CE1BE093A53}" type="presParOf" srcId="{CA60F7E6-4872-48B9-9F53-14579B5D1FA2}" destId="{D14302D7-04EB-4408-986A-9C74AF2325D0}" srcOrd="0" destOrd="0" presId="urn:microsoft.com/office/officeart/2005/8/layout/hList6"/>
    <dgm:cxn modelId="{E0497125-5C8A-49D0-997A-D5BDC8444E6E}" type="presParOf" srcId="{CA60F7E6-4872-48B9-9F53-14579B5D1FA2}" destId="{1CB62F62-2A27-4CD6-84CF-480BD2238639}" srcOrd="1" destOrd="0" presId="urn:microsoft.com/office/officeart/2005/8/layout/hList6"/>
    <dgm:cxn modelId="{843B07F2-053B-462C-8DCB-DBBE1E79AAEA}" type="presParOf" srcId="{CA60F7E6-4872-48B9-9F53-14579B5D1FA2}" destId="{58BE26B0-88C0-4D39-B861-241DB00331C3}" srcOrd="2" destOrd="0" presId="urn:microsoft.com/office/officeart/2005/8/layout/hList6"/>
    <dgm:cxn modelId="{40EFA153-A8E1-45D2-9B2E-5544EF07CD46}" type="presParOf" srcId="{CA60F7E6-4872-48B9-9F53-14579B5D1FA2}" destId="{0C4A2464-E130-49C2-8CBB-82D036A87FA1}" srcOrd="3" destOrd="0" presId="urn:microsoft.com/office/officeart/2005/8/layout/hList6"/>
    <dgm:cxn modelId="{1B6B18A0-401B-428F-BFBA-9B69A93D10C5}" type="presParOf" srcId="{CA60F7E6-4872-48B9-9F53-14579B5D1FA2}" destId="{280F2A35-533D-4FCC-BD32-9D3C026D51D9}" srcOrd="4" destOrd="0" presId="urn:microsoft.com/office/officeart/2005/8/layout/hList6"/>
    <dgm:cxn modelId="{5FA226FC-4CE5-485C-B69A-518870DBF867}" type="presParOf" srcId="{CA60F7E6-4872-48B9-9F53-14579B5D1FA2}" destId="{3EE04E6C-9E3C-47E5-93BC-AB4A5FF0FA5F}" srcOrd="5" destOrd="0" presId="urn:microsoft.com/office/officeart/2005/8/layout/hList6"/>
    <dgm:cxn modelId="{DEBAA851-5114-4596-9116-0C7B5F961028}" type="presParOf" srcId="{CA60F7E6-4872-48B9-9F53-14579B5D1FA2}" destId="{10227EA9-F369-4B7B-B70C-F01F4D86E05C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741C2-8C26-4DC2-A597-BFF11C5E4A39}">
      <dsp:nvSpPr>
        <dsp:cNvPr id="0" name=""/>
        <dsp:cNvSpPr/>
      </dsp:nvSpPr>
      <dsp:spPr>
        <a:xfrm>
          <a:off x="0" y="0"/>
          <a:ext cx="4130260" cy="1217322"/>
        </a:xfrm>
        <a:prstGeom prst="roundRect">
          <a:avLst>
            <a:gd name="adj" fmla="val 10000"/>
          </a:avLst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Did interview of 6 people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35654" y="35654"/>
        <a:ext cx="2816674" cy="1146014"/>
      </dsp:txXfrm>
    </dsp:sp>
    <dsp:sp modelId="{7580F39A-5BF1-4866-A58A-47A23E656ECB}">
      <dsp:nvSpPr>
        <dsp:cNvPr id="0" name=""/>
        <dsp:cNvSpPr/>
      </dsp:nvSpPr>
      <dsp:spPr>
        <a:xfrm>
          <a:off x="364434" y="1420209"/>
          <a:ext cx="4130260" cy="1217322"/>
        </a:xfrm>
        <a:prstGeom prst="roundRect">
          <a:avLst>
            <a:gd name="adj" fmla="val 10000"/>
          </a:avLst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Make questionnaire before interview</a:t>
          </a:r>
          <a:endParaRPr lang="en-US" sz="2000" kern="1200" dirty="0"/>
        </a:p>
      </dsp:txBody>
      <dsp:txXfrm>
        <a:off x="400088" y="1455863"/>
        <a:ext cx="2903258" cy="1146014"/>
      </dsp:txXfrm>
    </dsp:sp>
    <dsp:sp modelId="{6B7BA6DD-7876-4DA9-96BF-CB2152684F9A}">
      <dsp:nvSpPr>
        <dsp:cNvPr id="0" name=""/>
        <dsp:cNvSpPr/>
      </dsp:nvSpPr>
      <dsp:spPr>
        <a:xfrm>
          <a:off x="728869" y="2840419"/>
          <a:ext cx="4130260" cy="1217322"/>
        </a:xfrm>
        <a:prstGeom prst="roundRect">
          <a:avLst>
            <a:gd name="adj" fmla="val 10000"/>
          </a:avLst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Interview people, age group from 20-28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764523" y="2876073"/>
        <a:ext cx="2903258" cy="1146014"/>
      </dsp:txXfrm>
    </dsp:sp>
    <dsp:sp modelId="{519D25FE-97F8-4B2A-9374-0508AD3491EB}">
      <dsp:nvSpPr>
        <dsp:cNvPr id="0" name=""/>
        <dsp:cNvSpPr/>
      </dsp:nvSpPr>
      <dsp:spPr>
        <a:xfrm>
          <a:off x="3339000" y="923136"/>
          <a:ext cx="791259" cy="79125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517033" y="923136"/>
        <a:ext cx="435193" cy="595422"/>
      </dsp:txXfrm>
    </dsp:sp>
    <dsp:sp modelId="{B6D7F4B1-8DCF-46C7-B0C5-7E089221A71B}">
      <dsp:nvSpPr>
        <dsp:cNvPr id="0" name=""/>
        <dsp:cNvSpPr/>
      </dsp:nvSpPr>
      <dsp:spPr>
        <a:xfrm>
          <a:off x="3703435" y="2335230"/>
          <a:ext cx="791259" cy="79125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881468" y="2335230"/>
        <a:ext cx="435193" cy="5954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2D839-D14C-4C7D-A6EC-8B35264D2733}">
      <dsp:nvSpPr>
        <dsp:cNvPr id="0" name=""/>
        <dsp:cNvSpPr/>
      </dsp:nvSpPr>
      <dsp:spPr>
        <a:xfrm>
          <a:off x="0" y="0"/>
          <a:ext cx="4433115" cy="1166826"/>
        </a:xfrm>
        <a:prstGeom prst="roundRect">
          <a:avLst>
            <a:gd name="adj" fmla="val 10000"/>
          </a:avLst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Mostly people of this group are more active on social sites</a:t>
          </a:r>
          <a:endParaRPr lang="en-US" sz="2200" kern="1200" dirty="0"/>
        </a:p>
      </dsp:txBody>
      <dsp:txXfrm>
        <a:off x="34175" y="34175"/>
        <a:ext cx="3174019" cy="1098476"/>
      </dsp:txXfrm>
    </dsp:sp>
    <dsp:sp modelId="{E87105A0-6681-4333-AC16-A4761DC7EE66}">
      <dsp:nvSpPr>
        <dsp:cNvPr id="0" name=""/>
        <dsp:cNvSpPr/>
      </dsp:nvSpPr>
      <dsp:spPr>
        <a:xfrm>
          <a:off x="391157" y="1361297"/>
          <a:ext cx="4433115" cy="1166826"/>
        </a:xfrm>
        <a:prstGeom prst="roundRect">
          <a:avLst>
            <a:gd name="adj" fmla="val 10000"/>
          </a:avLst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Know importance of their point of view</a:t>
          </a:r>
          <a:endParaRPr lang="en-US" sz="2200" kern="1200" dirty="0"/>
        </a:p>
      </dsp:txBody>
      <dsp:txXfrm>
        <a:off x="425332" y="1395472"/>
        <a:ext cx="3215171" cy="1098475"/>
      </dsp:txXfrm>
    </dsp:sp>
    <dsp:sp modelId="{A73B7118-608B-4C80-B8A3-49748879939C}">
      <dsp:nvSpPr>
        <dsp:cNvPr id="0" name=""/>
        <dsp:cNvSpPr/>
      </dsp:nvSpPr>
      <dsp:spPr>
        <a:xfrm>
          <a:off x="782314" y="2722594"/>
          <a:ext cx="4433115" cy="1166826"/>
        </a:xfrm>
        <a:prstGeom prst="roundRect">
          <a:avLst>
            <a:gd name="adj" fmla="val 10000"/>
          </a:avLst>
        </a:prstGeom>
        <a:solidFill>
          <a:srgbClr val="3B073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Did random sampling</a:t>
          </a:r>
          <a:endParaRPr lang="en-US" sz="2200" kern="1200" dirty="0"/>
        </a:p>
      </dsp:txBody>
      <dsp:txXfrm>
        <a:off x="816489" y="2756769"/>
        <a:ext cx="3215171" cy="1098476"/>
      </dsp:txXfrm>
    </dsp:sp>
    <dsp:sp modelId="{EF2D8A81-A394-4AC4-A320-B53CB5BE8865}">
      <dsp:nvSpPr>
        <dsp:cNvPr id="0" name=""/>
        <dsp:cNvSpPr/>
      </dsp:nvSpPr>
      <dsp:spPr>
        <a:xfrm>
          <a:off x="3674678" y="884843"/>
          <a:ext cx="758436" cy="75843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3845326" y="884843"/>
        <a:ext cx="417140" cy="570723"/>
      </dsp:txXfrm>
    </dsp:sp>
    <dsp:sp modelId="{31D68C3F-9A84-496C-BBDC-55AE7FD2A531}">
      <dsp:nvSpPr>
        <dsp:cNvPr id="0" name=""/>
        <dsp:cNvSpPr/>
      </dsp:nvSpPr>
      <dsp:spPr>
        <a:xfrm>
          <a:off x="4065835" y="2238361"/>
          <a:ext cx="758436" cy="75843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4236483" y="2238361"/>
        <a:ext cx="417140" cy="570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302D7-04EB-4408-986A-9C74AF2325D0}">
      <dsp:nvSpPr>
        <dsp:cNvPr id="0" name=""/>
        <dsp:cNvSpPr/>
      </dsp:nvSpPr>
      <dsp:spPr>
        <a:xfrm rot="16200000">
          <a:off x="-467603" y="479336"/>
          <a:ext cx="2971856" cy="2013182"/>
        </a:xfrm>
        <a:prstGeom prst="flowChartManualOperation">
          <a:avLst/>
        </a:prstGeom>
        <a:solidFill>
          <a:srgbClr val="3B073C"/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471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People from diverse background</a:t>
          </a:r>
          <a:endParaRPr lang="en-US" sz="1700" kern="1200" dirty="0"/>
        </a:p>
      </dsp:txBody>
      <dsp:txXfrm rot="5400000">
        <a:off x="11734" y="594370"/>
        <a:ext cx="2013182" cy="1783114"/>
      </dsp:txXfrm>
    </dsp:sp>
    <dsp:sp modelId="{58BE26B0-88C0-4D39-B861-241DB00331C3}">
      <dsp:nvSpPr>
        <dsp:cNvPr id="0" name=""/>
        <dsp:cNvSpPr/>
      </dsp:nvSpPr>
      <dsp:spPr>
        <a:xfrm rot="16200000">
          <a:off x="1686885" y="479336"/>
          <a:ext cx="2971856" cy="2013182"/>
        </a:xfrm>
        <a:prstGeom prst="flowChartManualOperation">
          <a:avLst/>
        </a:prstGeom>
        <a:solidFill>
          <a:srgbClr val="3B073C"/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471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Diverse point of view</a:t>
          </a:r>
          <a:endParaRPr lang="en-US" sz="1700" kern="1200" dirty="0"/>
        </a:p>
      </dsp:txBody>
      <dsp:txXfrm rot="5400000">
        <a:off x="2166222" y="594370"/>
        <a:ext cx="2013182" cy="1783114"/>
      </dsp:txXfrm>
    </dsp:sp>
    <dsp:sp modelId="{280F2A35-533D-4FCC-BD32-9D3C026D51D9}">
      <dsp:nvSpPr>
        <dsp:cNvPr id="0" name=""/>
        <dsp:cNvSpPr/>
      </dsp:nvSpPr>
      <dsp:spPr>
        <a:xfrm rot="16200000">
          <a:off x="3866845" y="479336"/>
          <a:ext cx="2971856" cy="2013182"/>
        </a:xfrm>
        <a:prstGeom prst="flowChartManualOperation">
          <a:avLst/>
        </a:prstGeom>
        <a:solidFill>
          <a:srgbClr val="3B073C"/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471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 </a:t>
          </a:r>
          <a:endParaRPr lang="en-US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Professionals have experience based knowledge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 rot="5400000">
        <a:off x="4346182" y="594370"/>
        <a:ext cx="2013182" cy="1783114"/>
      </dsp:txXfrm>
    </dsp:sp>
    <dsp:sp modelId="{10227EA9-F369-4B7B-B70C-F01F4D86E05C}">
      <dsp:nvSpPr>
        <dsp:cNvPr id="0" name=""/>
        <dsp:cNvSpPr/>
      </dsp:nvSpPr>
      <dsp:spPr>
        <a:xfrm rot="16200000">
          <a:off x="6015228" y="479336"/>
          <a:ext cx="2971856" cy="2013182"/>
        </a:xfrm>
        <a:prstGeom prst="flowChartManualOperation">
          <a:avLst/>
        </a:prstGeom>
        <a:solidFill>
          <a:srgbClr val="3B073C"/>
        </a:solidFill>
        <a:ln w="2857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471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Students</a:t>
          </a:r>
          <a:endParaRPr lang="en-US" sz="1700" kern="1200" dirty="0"/>
        </a:p>
      </dsp:txBody>
      <dsp:txXfrm rot="5400000">
        <a:off x="6494565" y="594370"/>
        <a:ext cx="2013182" cy="1783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5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62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6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93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7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6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4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5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1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6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8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9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6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918" y="1931831"/>
            <a:ext cx="4726547" cy="365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Presented by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000" dirty="0" err="1"/>
              <a:t>Zeeshan</a:t>
            </a:r>
            <a:r>
              <a:rPr lang="en-US" sz="2000" dirty="0"/>
              <a:t> </a:t>
            </a:r>
            <a:r>
              <a:rPr lang="en-US" sz="2000" dirty="0" err="1" smtClean="0"/>
              <a:t>Muzammal</a:t>
            </a:r>
            <a:r>
              <a:rPr lang="en-US" sz="2000" dirty="0" smtClean="0"/>
              <a:t>     BSCS13010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Ayesha </a:t>
            </a:r>
            <a:r>
              <a:rPr lang="en-US" sz="2000" dirty="0" err="1"/>
              <a:t>Asghar</a:t>
            </a:r>
            <a:r>
              <a:rPr lang="en-US" sz="2000" dirty="0"/>
              <a:t>	</a:t>
            </a:r>
            <a:r>
              <a:rPr lang="en-US" sz="2000" dirty="0" smtClean="0"/>
              <a:t>        BSCS13033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Arslan</a:t>
            </a:r>
            <a:r>
              <a:rPr lang="en-US" sz="2000" dirty="0"/>
              <a:t> Ahmad		</a:t>
            </a:r>
            <a:r>
              <a:rPr lang="en-US" sz="2000" dirty="0" smtClean="0"/>
              <a:t>        BSCS13023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Abdul </a:t>
            </a:r>
            <a:r>
              <a:rPr lang="en-US" sz="2000" dirty="0" err="1" smtClean="0"/>
              <a:t>Monam</a:t>
            </a:r>
            <a:r>
              <a:rPr lang="en-US" sz="2000" dirty="0" smtClean="0"/>
              <a:t>			  BSCS13039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4285" y="2218503"/>
            <a:ext cx="3553766" cy="1999328"/>
          </a:xfrm>
        </p:spPr>
        <p:txBody>
          <a:bodyPr/>
          <a:lstStyle/>
          <a:p>
            <a:r>
              <a:rPr lang="en-US" b="1" cap="none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b="1" cap="none" dirty="0" smtClean="0">
                <a:solidFill>
                  <a:schemeClr val="accent1">
                    <a:lumMod val="75000"/>
                  </a:schemeClr>
                </a:solidFill>
              </a:rPr>
              <a:t>resented </a:t>
            </a:r>
            <a:r>
              <a:rPr lang="en-US" b="1" cap="none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b="1" cap="none" dirty="0" smtClean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Dr. Zubair Malik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581" y="2299855"/>
            <a:ext cx="10945091" cy="371994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They </a:t>
            </a:r>
            <a:r>
              <a:rPr lang="en-US" sz="2000" dirty="0"/>
              <a:t>were very </a:t>
            </a:r>
            <a:r>
              <a:rPr lang="en-US" sz="2000" dirty="0">
                <a:solidFill>
                  <a:srgbClr val="FF0000"/>
                </a:solidFill>
              </a:rPr>
              <a:t>critical</a:t>
            </a:r>
            <a:r>
              <a:rPr lang="en-US" sz="2000" dirty="0"/>
              <a:t> against the behavior of current news </a:t>
            </a:r>
            <a:r>
              <a:rPr lang="en-US" sz="2000" dirty="0" smtClean="0"/>
              <a:t>channels</a:t>
            </a:r>
          </a:p>
          <a:p>
            <a:r>
              <a:rPr lang="en-US" sz="2000" dirty="0" smtClean="0"/>
              <a:t>During </a:t>
            </a:r>
            <a:r>
              <a:rPr lang="en-US" sz="2000" dirty="0"/>
              <a:t>question related to </a:t>
            </a:r>
            <a:r>
              <a:rPr lang="en-US" sz="2000" dirty="0" smtClean="0"/>
              <a:t>TV channels </a:t>
            </a:r>
            <a:r>
              <a:rPr lang="en-US" sz="2000" dirty="0"/>
              <a:t>they get </a:t>
            </a:r>
            <a:r>
              <a:rPr lang="en-US" sz="2000" dirty="0">
                <a:solidFill>
                  <a:srgbClr val="FF0000"/>
                </a:solidFill>
              </a:rPr>
              <a:t>hyper against </a:t>
            </a:r>
            <a:r>
              <a:rPr lang="en-US" sz="2000" dirty="0" smtClean="0">
                <a:solidFill>
                  <a:srgbClr val="FF0000"/>
                </a:solidFill>
              </a:rPr>
              <a:t>politician</a:t>
            </a:r>
          </a:p>
          <a:p>
            <a:r>
              <a:rPr lang="en-US" sz="2000" dirty="0" smtClean="0"/>
              <a:t>Their behavior </a:t>
            </a:r>
            <a:r>
              <a:rPr lang="en-US" sz="2000" dirty="0"/>
              <a:t>was </a:t>
            </a:r>
            <a:r>
              <a:rPr lang="en-US" sz="2000" dirty="0" smtClean="0">
                <a:solidFill>
                  <a:srgbClr val="FF0000"/>
                </a:solidFill>
              </a:rPr>
              <a:t>friendly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here environment looks </a:t>
            </a:r>
            <a:r>
              <a:rPr lang="en-US" sz="2000" dirty="0"/>
              <a:t>good</a:t>
            </a:r>
            <a:r>
              <a:rPr lang="en-US" sz="2000" dirty="0" smtClean="0"/>
              <a:t>. They </a:t>
            </a:r>
            <a:r>
              <a:rPr lang="en-US" sz="2000" dirty="0"/>
              <a:t>look as new technology </a:t>
            </a:r>
            <a:r>
              <a:rPr lang="en-US" sz="2000" dirty="0" smtClean="0"/>
              <a:t>user</a:t>
            </a:r>
          </a:p>
          <a:p>
            <a:r>
              <a:rPr lang="en-US" sz="2000" dirty="0" smtClean="0"/>
              <a:t>They were </a:t>
            </a:r>
            <a:r>
              <a:rPr lang="en-US" sz="2000" dirty="0"/>
              <a:t>using laptop and </a:t>
            </a:r>
            <a:r>
              <a:rPr lang="en-US" sz="2000" dirty="0" smtClean="0"/>
              <a:t>mobile.</a:t>
            </a:r>
          </a:p>
          <a:p>
            <a:r>
              <a:rPr lang="en-US" sz="2000" dirty="0" smtClean="0"/>
              <a:t>They </a:t>
            </a:r>
            <a:r>
              <a:rPr lang="en-US" sz="2000" dirty="0"/>
              <a:t>said their day passed </a:t>
            </a:r>
            <a:r>
              <a:rPr lang="en-US" sz="2000" dirty="0" smtClean="0"/>
              <a:t>happily</a:t>
            </a:r>
          </a:p>
          <a:p>
            <a:r>
              <a:rPr lang="en-US" sz="2000" dirty="0" smtClean="0"/>
              <a:t>We </a:t>
            </a:r>
            <a:r>
              <a:rPr lang="en-US" sz="2000" dirty="0" smtClean="0">
                <a:solidFill>
                  <a:srgbClr val="FF0000"/>
                </a:solidFill>
              </a:rPr>
              <a:t>infer</a:t>
            </a:r>
            <a:r>
              <a:rPr lang="en-US" sz="2000" dirty="0" smtClean="0"/>
              <a:t> they want un-biased news from some source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210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Aim is to provide platform on concept know as </a:t>
            </a: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Citizen Journalism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Available sources of information can be biased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related to categories like: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Politics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Entertainment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 appreciate this platform and excited about this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Personalize news is interesting thing for people</a:t>
            </a:r>
          </a:p>
        </p:txBody>
      </p:sp>
    </p:spTree>
    <p:extLst>
      <p:ext uri="{BB962C8B-B14F-4D97-AF65-F5344CB8AC3E}">
        <p14:creationId xmlns:p14="http://schemas.microsoft.com/office/powerpoint/2010/main" val="31636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Problem </a:t>
            </a:r>
            <a:r>
              <a:rPr lang="en-US" sz="2400" b="1" dirty="0" smtClean="0"/>
              <a:t>Domain</a:t>
            </a:r>
            <a:endParaRPr lang="en-US" b="1" dirty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providing a platform for Citizen Journalism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are restricted to Pakistan’s data only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Motivation</a:t>
            </a:r>
            <a:r>
              <a:rPr lang="en-US" dirty="0"/>
              <a:t>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	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days, we get news and all information through news channels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newspapers or from social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media. That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could be biased because a single person, news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channels cannot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 public point of view on specific issue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Citizen Journalism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2" y="2661411"/>
            <a:ext cx="960119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Citizen journalism People without professional journalism training use tools of modern technology to express their point of view on activities and news happening around them to considering it as a news.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public participatory reporting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60" y="3758036"/>
            <a:ext cx="53816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decided to implement idea of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Citizen Journalism through twitter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Decided to get tweet of different news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channels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Anchor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general public.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92" y="3258438"/>
            <a:ext cx="5218559" cy="31600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068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Goal and Objectives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8584" y="2638820"/>
            <a:ext cx="91880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Providing platform for Citizen Journalism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would be a central information (news) based platform(website)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Providing unbiased news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Trying to fill the gap between T.V news and public news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Informing about local issues of Pakistan</a:t>
            </a:r>
          </a:p>
        </p:txBody>
      </p:sp>
    </p:spTree>
    <p:extLst>
      <p:ext uri="{BB962C8B-B14F-4D97-AF65-F5344CB8AC3E}">
        <p14:creationId xmlns:p14="http://schemas.microsoft.com/office/powerpoint/2010/main" val="5714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Need finding </a:t>
            </a:r>
            <a:r>
              <a:rPr lang="en-US" dirty="0">
                <a:solidFill>
                  <a:schemeClr val="bg1"/>
                </a:solidFill>
              </a:rPr>
              <a:t>Methodologies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20076149"/>
              </p:ext>
            </p:extLst>
          </p:nvPr>
        </p:nvGraphicFramePr>
        <p:xfrm>
          <a:off x="590189" y="2436160"/>
          <a:ext cx="4859130" cy="4057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412492"/>
              </p:ext>
            </p:extLst>
          </p:nvPr>
        </p:nvGraphicFramePr>
        <p:xfrm>
          <a:off x="6722771" y="2395470"/>
          <a:ext cx="5215430" cy="3889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9595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Need finding Methodologies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462" y="2550491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do we choose these people 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14056991"/>
              </p:ext>
            </p:extLst>
          </p:nvPr>
        </p:nvGraphicFramePr>
        <p:xfrm>
          <a:off x="1258956" y="3193773"/>
          <a:ext cx="8509799" cy="2971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28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4302D7-04EB-4408-986A-9C74AF232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14302D7-04EB-4408-986A-9C74AF2325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BE26B0-88C0-4D39-B861-241DB0033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58BE26B0-88C0-4D39-B861-241DB0033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0F2A35-533D-4FCC-BD32-9D3C026D51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280F2A35-533D-4FCC-BD32-9D3C026D51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227EA9-F369-4B7B-B70C-F01F4D86E0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10227EA9-F369-4B7B-B70C-F01F4D86E0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Results of interview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577742"/>
            <a:ext cx="10732098" cy="3848816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 were excited about our project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Social media was the source of information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of information they post is secondary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788671208"/>
              </p:ext>
            </p:extLst>
          </p:nvPr>
        </p:nvGraphicFramePr>
        <p:xfrm>
          <a:off x="6941712" y="2899713"/>
          <a:ext cx="4211392" cy="266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75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590" y="912444"/>
            <a:ext cx="3304552" cy="706964"/>
          </a:xfrm>
        </p:spPr>
        <p:txBody>
          <a:bodyPr/>
          <a:lstStyle/>
          <a:p>
            <a:pPr algn="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Result Cont’d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71680"/>
            <a:ext cx="9534511" cy="4145030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gone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wrong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assume if not everyone but mostly people will have twitter account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 news biased towards specific party, person </a:t>
            </a:r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 news channels through their social web pages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 information related to technology, politics and personal affairs on social sites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1526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346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 Boardroom</vt:lpstr>
      <vt:lpstr>Presented by: Zeeshan Muzammal     BSCS13010 Ayesha Asghar         BSCS13033 Arslan Ahmad          BSCS13023 Abdul Monam     BSCS13039 </vt:lpstr>
      <vt:lpstr>Introduction</vt:lpstr>
      <vt:lpstr>Citizen Journalism</vt:lpstr>
      <vt:lpstr>Cont’d</vt:lpstr>
      <vt:lpstr>Goal and Objectives</vt:lpstr>
      <vt:lpstr> Need finding Methodologies </vt:lpstr>
      <vt:lpstr> Need finding Methodologies </vt:lpstr>
      <vt:lpstr> Results of interview </vt:lpstr>
      <vt:lpstr> Result Cont’d   </vt:lpstr>
      <vt:lpstr>Analysis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Zeeshan Muzammal</dc:creator>
  <cp:lastModifiedBy>Zeeshan Muzammal</cp:lastModifiedBy>
  <cp:revision>59</cp:revision>
  <dcterms:created xsi:type="dcterms:W3CDTF">2017-02-18T20:07:55Z</dcterms:created>
  <dcterms:modified xsi:type="dcterms:W3CDTF">2017-02-19T18:32:37Z</dcterms:modified>
</cp:coreProperties>
</file>