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62" r:id="rId3"/>
    <p:sldId id="263" r:id="rId4"/>
    <p:sldId id="264" r:id="rId5"/>
    <p:sldId id="265" r:id="rId6"/>
    <p:sldId id="266" r:id="rId7"/>
    <p:sldId id="267" r:id="rId8"/>
    <p:sldId id="268" r:id="rId9"/>
    <p:sldId id="269" r:id="rId10"/>
    <p:sldId id="270" r:id="rId11"/>
    <p:sldId id="257" r:id="rId12"/>
    <p:sldId id="258" r:id="rId13"/>
    <p:sldId id="259" r:id="rId14"/>
    <p:sldId id="260" r:id="rId15"/>
    <p:sldId id="261"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884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032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243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139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740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567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550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387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446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603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961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12/20/2016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6202636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Citizen Journalism</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6952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927" y="1714298"/>
            <a:ext cx="10599312" cy="2862322"/>
          </a:xfrm>
          <a:prstGeom prst="rect">
            <a:avLst/>
          </a:prstGeom>
        </p:spPr>
        <p:txBody>
          <a:bodyPr wrap="square">
            <a:spAutoFit/>
          </a:bodyPr>
          <a:lstStyle/>
          <a:p>
            <a:pPr marL="342900" marR="0" lvl="0" indent="-342900" algn="just">
              <a:spcBef>
                <a:spcPts val="0"/>
              </a:spcBef>
              <a:spcAft>
                <a:spcPts val="0"/>
              </a:spcAft>
              <a:buFont typeface="Symbol" panose="05050102010706020507" pitchFamily="18" charset="2"/>
              <a:buChar char=""/>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Query </a:t>
            </a:r>
            <a:r>
              <a:rPr lang="en-US" dirty="0">
                <a:latin typeface="Times New Roman" panose="02020603050405020304" pitchFamily="18" charset="0"/>
                <a:ea typeface="Calibri" panose="020F0502020204030204" pitchFamily="34" charset="0"/>
                <a:cs typeface="Times New Roman" panose="02020603050405020304" pitchFamily="18" charset="0"/>
              </a:rPr>
              <a:t>result will be in three categories opinion of public, anchors and news channels. It will be helpful to compare opinion from different resources.  </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Every query will give result by comparison of people, anchor, and news channels (as some kind of graph) or top 5 tweets by each category.</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also search by specifically to some person. As a result system will respond a graph (bar chart) that will show about which topics this person talks a lot. It will be helpful to know activities of that person.</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It will also tell which query is searched a lot in our system</a:t>
            </a:r>
          </a:p>
          <a:p>
            <a:pPr marL="342900" marR="0" lvl="0" indent="-342900" algn="just">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also download graphs or some other information related date from our website it will also keep track how many people downloaded it </a:t>
            </a:r>
          </a:p>
        </p:txBody>
      </p:sp>
      <p:sp>
        <p:nvSpPr>
          <p:cNvPr id="4" name="TextBox 3"/>
          <p:cNvSpPr txBox="1"/>
          <p:nvPr/>
        </p:nvSpPr>
        <p:spPr>
          <a:xfrm>
            <a:off x="888642" y="476518"/>
            <a:ext cx="9581882" cy="522259"/>
          </a:xfrm>
          <a:prstGeom prst="rect">
            <a:avLst/>
          </a:prstGeom>
          <a:noFill/>
        </p:spPr>
        <p:txBody>
          <a:bodyPr wrap="square" rtlCol="0">
            <a:spAutoFit/>
          </a:bodyPr>
          <a:lstStyle/>
          <a:p>
            <a:pPr>
              <a:lnSpc>
                <a:spcPct val="107000"/>
              </a:lnSpc>
              <a:spcBef>
                <a:spcPts val="200"/>
              </a:spcBef>
            </a:pPr>
            <a:r>
              <a:rPr lang="en-US" sz="2800" b="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How will you present the data to your user? </a:t>
            </a:r>
          </a:p>
        </p:txBody>
      </p:sp>
    </p:spTree>
    <p:extLst>
      <p:ext uri="{BB962C8B-B14F-4D97-AF65-F5344CB8AC3E}">
        <p14:creationId xmlns:p14="http://schemas.microsoft.com/office/powerpoint/2010/main" val="1263983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1697665" cy="6858000"/>
          </a:xfrm>
        </p:spPr>
      </p:pic>
    </p:spTree>
    <p:extLst>
      <p:ext uri="{BB962C8B-B14F-4D97-AF65-F5344CB8AC3E}">
        <p14:creationId xmlns:p14="http://schemas.microsoft.com/office/powerpoint/2010/main" val="3524410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831132" cy="6786473"/>
          </a:xfrm>
          <a:prstGeom prst="rect">
            <a:avLst/>
          </a:prstGeom>
        </p:spPr>
      </p:pic>
    </p:spTree>
    <p:extLst>
      <p:ext uri="{BB962C8B-B14F-4D97-AF65-F5344CB8AC3E}">
        <p14:creationId xmlns:p14="http://schemas.microsoft.com/office/powerpoint/2010/main" val="4091915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348990"/>
            <a:ext cx="8873543" cy="7206990"/>
          </a:xfrm>
          <a:prstGeom prst="rect">
            <a:avLst/>
          </a:prstGeom>
        </p:spPr>
      </p:pic>
    </p:spTree>
    <p:extLst>
      <p:ext uri="{BB962C8B-B14F-4D97-AF65-F5344CB8AC3E}">
        <p14:creationId xmlns:p14="http://schemas.microsoft.com/office/powerpoint/2010/main" val="333205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096259" cy="6866958"/>
          </a:xfrm>
          <a:prstGeom prst="rect">
            <a:avLst/>
          </a:prstGeom>
        </p:spPr>
      </p:pic>
    </p:spTree>
    <p:extLst>
      <p:ext uri="{BB962C8B-B14F-4D97-AF65-F5344CB8AC3E}">
        <p14:creationId xmlns:p14="http://schemas.microsoft.com/office/powerpoint/2010/main" val="1578519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332631" cy="6877726"/>
          </a:xfrm>
          <a:prstGeom prst="rect">
            <a:avLst/>
          </a:prstGeom>
        </p:spPr>
      </p:pic>
    </p:spTree>
    <p:extLst>
      <p:ext uri="{BB962C8B-B14F-4D97-AF65-F5344CB8AC3E}">
        <p14:creationId xmlns:p14="http://schemas.microsoft.com/office/powerpoint/2010/main" val="300031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74" y="1699574"/>
            <a:ext cx="10058400" cy="4936066"/>
          </a:xfrm>
          <a:prstGeom prst="rect">
            <a:avLst/>
          </a:prstGeom>
        </p:spPr>
      </p:pic>
      <p:sp>
        <p:nvSpPr>
          <p:cNvPr id="3" name="TextBox 2"/>
          <p:cNvSpPr txBox="1"/>
          <p:nvPr/>
        </p:nvSpPr>
        <p:spPr>
          <a:xfrm>
            <a:off x="1223493" y="618186"/>
            <a:ext cx="8628845" cy="369332"/>
          </a:xfrm>
          <a:prstGeom prst="rect">
            <a:avLst/>
          </a:prstGeom>
          <a:noFill/>
        </p:spPr>
        <p:txBody>
          <a:bodyPr wrap="square" rtlCol="0">
            <a:spAutoFit/>
          </a:bodyPr>
          <a:lstStyle/>
          <a:p>
            <a:r>
              <a:rPr lang="en-US" dirty="0" smtClean="0"/>
              <a:t>			Following is the screen shot of website we are working on</a:t>
            </a:r>
            <a:endParaRPr lang="en-US" dirty="0"/>
          </a:p>
        </p:txBody>
      </p:sp>
    </p:spTree>
    <p:extLst>
      <p:ext uri="{BB962C8B-B14F-4D97-AF65-F5344CB8AC3E}">
        <p14:creationId xmlns:p14="http://schemas.microsoft.com/office/powerpoint/2010/main" val="371674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What Is Citizen Journalism?</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lstStyle/>
          <a:p>
            <a:r>
              <a:rPr lang="en-US" dirty="0"/>
              <a:t>The idea behind citizen journalism is that </a:t>
            </a:r>
            <a:r>
              <a:rPr lang="en-US" dirty="0">
                <a:solidFill>
                  <a:srgbClr val="FF0000"/>
                </a:solidFill>
              </a:rPr>
              <a:t>people without professional journalism training can use the tools of modern technology and the global distribution of the Internet to create, augment or fact-check media on their own or in collaboration with others</a:t>
            </a:r>
            <a:r>
              <a:rPr lang="en-US" dirty="0"/>
              <a:t>. For example, you might write about a city council meeting on your blog or in an online forum. Or you could fact-check a newspaper article from the mainstream media and point out factual errors or bias on your blog. Or you might snap a digital photo of a newsworthy event happening in your town and post it online. </a:t>
            </a:r>
          </a:p>
        </p:txBody>
      </p:sp>
    </p:spTree>
    <p:extLst>
      <p:ext uri="{BB962C8B-B14F-4D97-AF65-F5344CB8AC3E}">
        <p14:creationId xmlns:p14="http://schemas.microsoft.com/office/powerpoint/2010/main" val="1943928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Goals and objectives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t>Enhancing the concept of citizen journalism.</a:t>
            </a:r>
          </a:p>
          <a:p>
            <a:pPr marL="514350" lvl="0" indent="-514350">
              <a:buFont typeface="+mj-lt"/>
              <a:buAutoNum type="arabicPeriod"/>
            </a:pPr>
            <a:r>
              <a:rPr lang="en-US" dirty="0" smtClean="0"/>
              <a:t>It would be a central information based platform(website)</a:t>
            </a:r>
          </a:p>
          <a:p>
            <a:pPr marL="514350" lvl="0" indent="-514350">
              <a:buFont typeface="+mj-lt"/>
              <a:buAutoNum type="arabicPeriod"/>
            </a:pPr>
            <a:r>
              <a:rPr lang="en-US" dirty="0" smtClean="0"/>
              <a:t>By the end of this project we will be able to provide unbiased newspaper (on our website) with respect to interest of user.</a:t>
            </a:r>
          </a:p>
          <a:p>
            <a:pPr marL="514350" lvl="0" indent="-514350">
              <a:buFont typeface="+mj-lt"/>
              <a:buAutoNum type="arabicPeriod"/>
            </a:pPr>
            <a:r>
              <a:rPr lang="en-US" dirty="0" smtClean="0"/>
              <a:t>Providing platform for citizen journalism.</a:t>
            </a:r>
          </a:p>
          <a:p>
            <a:pPr marL="514350" lvl="0" indent="-514350">
              <a:buFont typeface="+mj-lt"/>
              <a:buAutoNum type="arabicPeriod"/>
            </a:pPr>
            <a:r>
              <a:rPr lang="en-US" dirty="0" smtClean="0"/>
              <a:t>Providing unbiased news</a:t>
            </a:r>
          </a:p>
          <a:p>
            <a:pPr marL="514350" lvl="0" indent="-514350">
              <a:buFont typeface="+mj-lt"/>
              <a:buAutoNum type="arabicPeriod"/>
            </a:pPr>
            <a:r>
              <a:rPr lang="en-US" dirty="0" smtClean="0"/>
              <a:t>Trying to fill the gap between T.V news and public news.</a:t>
            </a:r>
          </a:p>
          <a:p>
            <a:pPr marL="514350" lvl="0" indent="-514350">
              <a:buFont typeface="+mj-lt"/>
              <a:buAutoNum type="arabicPeriod"/>
            </a:pPr>
            <a:r>
              <a:rPr lang="en-US" dirty="0" smtClean="0"/>
              <a:t>Informing about local issues of Pakistan</a:t>
            </a:r>
          </a:p>
        </p:txBody>
      </p:sp>
    </p:spTree>
    <p:extLst>
      <p:ext uri="{BB962C8B-B14F-4D97-AF65-F5344CB8AC3E}">
        <p14:creationId xmlns:p14="http://schemas.microsoft.com/office/powerpoint/2010/main" val="1786600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Goals and objectives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8.	With help of twitter’s data we will be able to know people’ 	needs, and their likes and dislike. It will help people in business 	as they will know which good field for investment.</a:t>
            </a:r>
          </a:p>
          <a:p>
            <a:pPr marL="514350" lvl="0" indent="-514350">
              <a:buFont typeface="+mj-lt"/>
              <a:buAutoNum type="arabicPeriod"/>
            </a:pPr>
            <a:endParaRPr lang="en-US" dirty="0" smtClean="0"/>
          </a:p>
          <a:p>
            <a:pPr marL="0" lvl="0" indent="0">
              <a:buNone/>
            </a:pPr>
            <a:r>
              <a:rPr lang="en-US" dirty="0" smtClean="0"/>
              <a:t>9.	Information related to new projects of Pakistan Government can 	be find there.</a:t>
            </a:r>
          </a:p>
          <a:p>
            <a:pPr marL="0" indent="0">
              <a:buNone/>
            </a:pPr>
            <a:r>
              <a:rPr lang="en-US" dirty="0" smtClean="0"/>
              <a:t>10.	People will be able to give their point of view on current topic, 	issues or any policy etc. So, we will be able to know real picture 	of discussion.</a:t>
            </a:r>
          </a:p>
          <a:p>
            <a:pPr marL="514350" lvl="0" indent="-514350">
              <a:buFont typeface="+mj-lt"/>
              <a:buAutoNum type="arabicPeriod"/>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38810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What kind of audience you will have?</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b="1" u="sng" dirty="0" smtClean="0"/>
              <a:t>Our </a:t>
            </a:r>
            <a:r>
              <a:rPr lang="en-US" b="1" u="sng" dirty="0"/>
              <a:t>audience are of two types.</a:t>
            </a:r>
          </a:p>
          <a:p>
            <a:pPr marL="514350" lvl="0" indent="-514350">
              <a:buFont typeface="+mj-lt"/>
              <a:buAutoNum type="arabicPeriod"/>
            </a:pPr>
            <a:r>
              <a:rPr lang="en-US" dirty="0"/>
              <a:t>All internet user who have account on social media so that we would be able to provide information more precisely to their interests.</a:t>
            </a:r>
          </a:p>
          <a:p>
            <a:pPr marL="514350" lvl="0" indent="-514350">
              <a:buFont typeface="+mj-lt"/>
              <a:buAutoNum type="arabicPeriod"/>
            </a:pPr>
            <a:r>
              <a:rPr lang="en-US" dirty="0"/>
              <a:t>Any user who will access our website to know the current discussion or want to give his point of view on any topic.</a:t>
            </a:r>
          </a:p>
          <a:p>
            <a:endParaRPr lang="en-US" dirty="0"/>
          </a:p>
        </p:txBody>
      </p:sp>
    </p:spTree>
    <p:extLst>
      <p:ext uri="{BB962C8B-B14F-4D97-AF65-F5344CB8AC3E}">
        <p14:creationId xmlns:p14="http://schemas.microsoft.com/office/powerpoint/2010/main" val="3618919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Operating Environment</a:t>
            </a:r>
            <a:r>
              <a:rPr lang="en-US" b="1" dirty="0" smtClean="0">
                <a:solidFill>
                  <a:srgbClr val="FF0000"/>
                </a:solidFill>
              </a:rPr>
              <a:t>:</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b="1" dirty="0" err="1" smtClean="0">
                <a:solidFill>
                  <a:srgbClr val="FF0000"/>
                </a:solidFill>
              </a:rPr>
              <a:t>DataBase</a:t>
            </a:r>
            <a:r>
              <a:rPr lang="en-US" b="1" dirty="0" smtClean="0">
                <a:solidFill>
                  <a:srgbClr val="FF0000"/>
                </a:solidFill>
              </a:rPr>
              <a:t>:</a:t>
            </a:r>
          </a:p>
          <a:p>
            <a:r>
              <a:rPr lang="en-US" b="1" dirty="0"/>
              <a:t>	</a:t>
            </a:r>
            <a:r>
              <a:rPr lang="en-US" b="1" dirty="0" err="1" smtClean="0"/>
              <a:t>MongoDb</a:t>
            </a:r>
            <a:r>
              <a:rPr lang="en-US" b="1" dirty="0" smtClean="0"/>
              <a:t>:</a:t>
            </a:r>
            <a:r>
              <a:rPr lang="en-US" dirty="0"/>
              <a:t> </a:t>
            </a:r>
          </a:p>
          <a:p>
            <a:pPr lvl="0"/>
            <a:r>
              <a:rPr lang="en-US" dirty="0">
                <a:solidFill>
                  <a:srgbClr val="FF0000"/>
                </a:solidFill>
              </a:rPr>
              <a:t>Python  </a:t>
            </a:r>
          </a:p>
          <a:p>
            <a:pPr lvl="1"/>
            <a:r>
              <a:rPr lang="en-US" dirty="0"/>
              <a:t> </a:t>
            </a:r>
            <a:r>
              <a:rPr lang="en-US" dirty="0" err="1"/>
              <a:t>Mongoengine</a:t>
            </a:r>
            <a:r>
              <a:rPr lang="en-US" dirty="0"/>
              <a:t> (</a:t>
            </a:r>
            <a:r>
              <a:rPr lang="en-US" dirty="0" err="1"/>
              <a:t>mongodb</a:t>
            </a:r>
            <a:r>
              <a:rPr lang="en-US" dirty="0"/>
              <a:t> driver)</a:t>
            </a:r>
          </a:p>
          <a:p>
            <a:pPr lvl="1"/>
            <a:r>
              <a:rPr lang="en-US" dirty="0" err="1"/>
              <a:t>Tweepy</a:t>
            </a:r>
            <a:r>
              <a:rPr lang="en-US" dirty="0"/>
              <a:t> (</a:t>
            </a:r>
            <a:r>
              <a:rPr lang="en-US" dirty="0" err="1"/>
              <a:t>twiter</a:t>
            </a:r>
            <a:r>
              <a:rPr lang="en-US" dirty="0"/>
              <a:t> </a:t>
            </a:r>
            <a:r>
              <a:rPr lang="en-US" dirty="0" err="1"/>
              <a:t>api</a:t>
            </a:r>
            <a:r>
              <a:rPr lang="en-US" dirty="0"/>
              <a:t>)</a:t>
            </a:r>
          </a:p>
          <a:p>
            <a:pPr lvl="0"/>
            <a:r>
              <a:rPr lang="en-US" dirty="0">
                <a:solidFill>
                  <a:srgbClr val="FF0000"/>
                </a:solidFill>
              </a:rPr>
              <a:t>Web development</a:t>
            </a:r>
          </a:p>
          <a:p>
            <a:pPr lvl="1"/>
            <a:r>
              <a:rPr lang="en-US" dirty="0" err="1"/>
              <a:t>Django</a:t>
            </a:r>
            <a:r>
              <a:rPr lang="en-US" dirty="0"/>
              <a:t> (frame work)</a:t>
            </a:r>
          </a:p>
          <a:p>
            <a:pPr lvl="1"/>
            <a:r>
              <a:rPr lang="en-US" dirty="0"/>
              <a:t>HTML5</a:t>
            </a:r>
          </a:p>
          <a:p>
            <a:pPr lvl="1"/>
            <a:r>
              <a:rPr lang="en-US" dirty="0"/>
              <a:t>CSS3</a:t>
            </a:r>
          </a:p>
          <a:p>
            <a:pPr lvl="1"/>
            <a:r>
              <a:rPr lang="en-US" dirty="0"/>
              <a:t>Java </a:t>
            </a:r>
            <a:r>
              <a:rPr lang="en-US" dirty="0" smtClean="0"/>
              <a:t>Scripts</a:t>
            </a:r>
            <a:endParaRPr lang="en-US" dirty="0"/>
          </a:p>
          <a:p>
            <a:endParaRPr lang="en-US" dirty="0"/>
          </a:p>
        </p:txBody>
      </p:sp>
    </p:spTree>
    <p:extLst>
      <p:ext uri="{BB962C8B-B14F-4D97-AF65-F5344CB8AC3E}">
        <p14:creationId xmlns:p14="http://schemas.microsoft.com/office/powerpoint/2010/main" val="4150457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Autofit/>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Data </a:t>
            </a:r>
            <a:r>
              <a:rPr lang="en-US" sz="3200" b="1" dirty="0">
                <a:solidFill>
                  <a:srgbClr val="FF0000"/>
                </a:solidFill>
              </a:rPr>
              <a:t>and Functionality:</a:t>
            </a:r>
            <a:br>
              <a:rPr lang="en-US" sz="3200" b="1" dirty="0">
                <a:solidFill>
                  <a:srgbClr val="FF0000"/>
                </a:solidFill>
              </a:rPr>
            </a:br>
            <a:endParaRPr lang="en-US" sz="3200" dirty="0">
              <a:solidFill>
                <a:srgbClr val="FF0000"/>
              </a:solidFill>
            </a:endParaRPr>
          </a:p>
        </p:txBody>
      </p:sp>
      <p:sp>
        <p:nvSpPr>
          <p:cNvPr id="3" name="Content Placeholder 2"/>
          <p:cNvSpPr>
            <a:spLocks noGrp="1"/>
          </p:cNvSpPr>
          <p:nvPr>
            <p:ph idx="1"/>
          </p:nvPr>
        </p:nvSpPr>
        <p:spPr>
          <a:xfrm>
            <a:off x="838200" y="1030310"/>
            <a:ext cx="10515600" cy="5146653"/>
          </a:xfrm>
        </p:spPr>
        <p:txBody>
          <a:bodyPr/>
          <a:lstStyle/>
          <a:p>
            <a:r>
              <a:rPr lang="en-US" dirty="0"/>
              <a:t>Data of social sites specifically twitter’s data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74255" y="1440788"/>
            <a:ext cx="8989452" cy="5161280"/>
          </a:xfrm>
          <a:prstGeom prst="rect">
            <a:avLst/>
          </a:prstGeom>
        </p:spPr>
      </p:pic>
    </p:spTree>
    <p:extLst>
      <p:ext uri="{BB962C8B-B14F-4D97-AF65-F5344CB8AC3E}">
        <p14:creationId xmlns:p14="http://schemas.microsoft.com/office/powerpoint/2010/main" val="4257752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69436" y="0"/>
            <a:ext cx="6382891" cy="6619741"/>
          </a:xfrm>
          <a:prstGeom prst="rect">
            <a:avLst/>
          </a:prstGeom>
        </p:spPr>
      </p:pic>
    </p:spTree>
    <p:extLst>
      <p:ext uri="{BB962C8B-B14F-4D97-AF65-F5344CB8AC3E}">
        <p14:creationId xmlns:p14="http://schemas.microsoft.com/office/powerpoint/2010/main" val="2045322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735" y="239778"/>
            <a:ext cx="9955369" cy="4942700"/>
          </a:xfrm>
          <a:prstGeom prst="rect">
            <a:avLst/>
          </a:prstGeom>
        </p:spPr>
        <p:txBody>
          <a:bodyPr wrap="square">
            <a:spAutoFit/>
          </a:bodyPr>
          <a:lstStyle/>
          <a:p>
            <a:pPr>
              <a:lnSpc>
                <a:spcPct val="107000"/>
              </a:lnSpc>
              <a:spcBef>
                <a:spcPts val="200"/>
              </a:spcBef>
            </a:pPr>
            <a:r>
              <a:rPr lang="en-US" sz="3600" b="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How will you present the data to your user? </a:t>
            </a:r>
          </a:p>
          <a:p>
            <a:pPr algn="just">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When a user will login, a profile will be created against his name. It will be helpful to provide him personalize news related to his interest.</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When a user will login we will show him top trends (Top stories) that could be a news or any other special discussion.</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In the tab of “hot topics” our system will show most discussed topic of a day and top 5 tweets related to that topic that will help people to understand the summary of that discussion. It will also show statistic by some graphs that how people point of view varies on this “hot topic”. Every user can also give his views by commenting on those statistical graph. About that, hot topic we will also shows numbers how many people tweets about it.</a:t>
            </a:r>
          </a:p>
          <a:p>
            <a:pPr marL="342900" marR="0" lvl="0" indent="-342900" algn="just">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also search by “keyword”. In result of that keyword our system will show top 5 tweets about that keyword along with numbers that how many people used this word in their tweets.it will also give list of top 5 people </a:t>
            </a:r>
            <a:r>
              <a:rPr lang="en-US" dirty="0" smtClean="0">
                <a:highlight>
                  <a:srgbClr val="FFFF00"/>
                </a:highlight>
                <a:latin typeface="Times New Roman" panose="02020603050405020304" pitchFamily="18" charset="0"/>
                <a:ea typeface="Calibri" panose="020F0502020204030204" pitchFamily="34" charset="0"/>
                <a:cs typeface="Times New Roman" panose="02020603050405020304" pitchFamily="18" charset="0"/>
              </a:rPr>
              <a:t>who </a:t>
            </a:r>
            <a:r>
              <a:rPr lang="en-US"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are talking about it this most frequently</a:t>
            </a:r>
            <a:r>
              <a:rPr lang="en-US" dirty="0">
                <a:latin typeface="Times New Roman" panose="02020603050405020304" pitchFamily="18" charset="0"/>
                <a:ea typeface="Calibri" panose="020F0502020204030204" pitchFamily="34" charset="0"/>
                <a:cs typeface="Times New Roman" panose="02020603050405020304" pitchFamily="18" charset="0"/>
              </a:rPr>
              <a:t>. In the end against that query system will show views discussed on new channels and some graph that will show opinion of news channel and opinion of people about his query</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3693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423</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Citizen Journalism</vt:lpstr>
      <vt:lpstr>What Is Citizen Journalism? </vt:lpstr>
      <vt:lpstr>Goals and objectives </vt:lpstr>
      <vt:lpstr>Goals and objectives </vt:lpstr>
      <vt:lpstr>What kind of audience you will have? </vt:lpstr>
      <vt:lpstr>Operating Environment: </vt:lpstr>
      <vt:lpstr> Data and Functionality: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Citizen Journalism</dc:title>
  <dc:creator>Ayesha</dc:creator>
  <cp:lastModifiedBy>Zeeshan Muzammal</cp:lastModifiedBy>
  <cp:revision>14</cp:revision>
  <dcterms:created xsi:type="dcterms:W3CDTF">2016-12-19T09:39:22Z</dcterms:created>
  <dcterms:modified xsi:type="dcterms:W3CDTF">2016-12-20T17:57:15Z</dcterms:modified>
</cp:coreProperties>
</file>