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64" r:id="rId3"/>
    <p:sldId id="267" r:id="rId4"/>
    <p:sldId id="256" r:id="rId5"/>
    <p:sldId id="274" r:id="rId6"/>
    <p:sldId id="275" r:id="rId7"/>
    <p:sldId id="258" r:id="rId8"/>
    <p:sldId id="261" r:id="rId9"/>
    <p:sldId id="257" r:id="rId10"/>
    <p:sldId id="260" r:id="rId11"/>
    <p:sldId id="262" r:id="rId12"/>
    <p:sldId id="265" r:id="rId13"/>
    <p:sldId id="276" r:id="rId14"/>
    <p:sldId id="266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0D335-13C9-4EE2-B6A0-D8A12075B9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24F42E0E-4A57-4C85-9FA4-5B651F022019}">
      <dgm:prSet phldrT="[Text]" phldr="1"/>
      <dgm:spPr/>
      <dgm:t>
        <a:bodyPr/>
        <a:lstStyle/>
        <a:p>
          <a:endParaRPr lang="en-US"/>
        </a:p>
      </dgm:t>
    </dgm:pt>
    <dgm:pt modelId="{7EC9D6DF-49E4-4B17-A6DD-B3FFA6AE28D0}" type="parTrans" cxnId="{D832CE40-2FF7-4366-A6BE-5FF00C35A5B4}">
      <dgm:prSet/>
      <dgm:spPr/>
    </dgm:pt>
    <dgm:pt modelId="{2E4DE7E9-ED57-491D-A2AA-314A6CEB13BA}" type="sibTrans" cxnId="{D832CE40-2FF7-4366-A6BE-5FF00C35A5B4}">
      <dgm:prSet/>
      <dgm:spPr/>
      <dgm:t>
        <a:bodyPr/>
        <a:lstStyle/>
        <a:p>
          <a:endParaRPr lang="en-US"/>
        </a:p>
      </dgm:t>
    </dgm:pt>
    <dgm:pt modelId="{BCE165B8-9C23-4FF1-B07A-81682AFCBEA3}">
      <dgm:prSet phldrT="[Text]" phldr="1"/>
      <dgm:spPr/>
      <dgm:t>
        <a:bodyPr/>
        <a:lstStyle/>
        <a:p>
          <a:endParaRPr lang="en-US"/>
        </a:p>
      </dgm:t>
    </dgm:pt>
    <dgm:pt modelId="{BBD6712E-8696-4DC2-9824-25EA151E8F3C}" type="parTrans" cxnId="{1070A9FA-4380-4C55-A8A5-93C52F61ED9E}">
      <dgm:prSet/>
      <dgm:spPr/>
    </dgm:pt>
    <dgm:pt modelId="{7E8902AD-9821-46C7-9225-A433673B0AC0}" type="sibTrans" cxnId="{1070A9FA-4380-4C55-A8A5-93C52F61ED9E}">
      <dgm:prSet/>
      <dgm:spPr/>
      <dgm:t>
        <a:bodyPr/>
        <a:lstStyle/>
        <a:p>
          <a:endParaRPr lang="en-US"/>
        </a:p>
      </dgm:t>
    </dgm:pt>
    <dgm:pt modelId="{F8ACE385-191B-4B71-8CE3-9E4ADFA2D8F2}">
      <dgm:prSet phldrT="[Text]" phldr="1"/>
      <dgm:spPr/>
      <dgm:t>
        <a:bodyPr/>
        <a:lstStyle/>
        <a:p>
          <a:endParaRPr lang="en-US"/>
        </a:p>
      </dgm:t>
    </dgm:pt>
    <dgm:pt modelId="{A2CD93C8-4D96-46C4-A7EE-B48E5EEB867F}" type="parTrans" cxnId="{2A92440B-22A5-4B2D-A2D3-270451787CA0}">
      <dgm:prSet/>
      <dgm:spPr/>
    </dgm:pt>
    <dgm:pt modelId="{A4D95183-BCB1-4A5A-9A5E-64A3368AC5D3}" type="sibTrans" cxnId="{2A92440B-22A5-4B2D-A2D3-270451787CA0}">
      <dgm:prSet/>
      <dgm:spPr/>
    </dgm:pt>
    <dgm:pt modelId="{CC7F438B-6622-40DF-8DFB-7330E9047EA4}" type="pres">
      <dgm:prSet presAssocID="{1F80D335-13C9-4EE2-B6A0-D8A12075B941}" presName="Name0" presStyleCnt="0">
        <dgm:presLayoutVars>
          <dgm:dir/>
          <dgm:resizeHandles val="exact"/>
        </dgm:presLayoutVars>
      </dgm:prSet>
      <dgm:spPr/>
    </dgm:pt>
    <dgm:pt modelId="{213D85BB-6010-4705-8F93-E8E05697F151}" type="pres">
      <dgm:prSet presAssocID="{24F42E0E-4A57-4C85-9FA4-5B651F0220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6AC7E-9558-43FA-9FDD-B3574EDD9068}" type="pres">
      <dgm:prSet presAssocID="{2E4DE7E9-ED57-491D-A2AA-314A6CEB13B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90CBADF-C7C9-490C-8E56-98291BC5C2CA}" type="pres">
      <dgm:prSet presAssocID="{2E4DE7E9-ED57-491D-A2AA-314A6CEB13B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C552B01-8843-4A4B-8A93-A1134272D53D}" type="pres">
      <dgm:prSet presAssocID="{BCE165B8-9C23-4FF1-B07A-81682AFCBEA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1BB02-A379-4981-ACB2-3ED3E9E93B49}" type="pres">
      <dgm:prSet presAssocID="{7E8902AD-9821-46C7-9225-A433673B0AC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CAB48B2-DA47-49FC-8F7D-0F75280173FB}" type="pres">
      <dgm:prSet presAssocID="{7E8902AD-9821-46C7-9225-A433673B0AC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3642829-E521-4291-A0FD-349969A0EED3}" type="pres">
      <dgm:prSet presAssocID="{F8ACE385-191B-4B71-8CE3-9E4ADFA2D8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BEA8A9-6A52-4223-A21D-38848AAE9DEA}" type="presOf" srcId="{7E8902AD-9821-46C7-9225-A433673B0AC0}" destId="{BCAB48B2-DA47-49FC-8F7D-0F75280173FB}" srcOrd="1" destOrd="0" presId="urn:microsoft.com/office/officeart/2005/8/layout/process1"/>
    <dgm:cxn modelId="{5763466D-1041-45CD-ADCC-DD43954DB746}" type="presOf" srcId="{BCE165B8-9C23-4FF1-B07A-81682AFCBEA3}" destId="{EC552B01-8843-4A4B-8A93-A1134272D53D}" srcOrd="0" destOrd="0" presId="urn:microsoft.com/office/officeart/2005/8/layout/process1"/>
    <dgm:cxn modelId="{D832CE40-2FF7-4366-A6BE-5FF00C35A5B4}" srcId="{1F80D335-13C9-4EE2-B6A0-D8A12075B941}" destId="{24F42E0E-4A57-4C85-9FA4-5B651F022019}" srcOrd="0" destOrd="0" parTransId="{7EC9D6DF-49E4-4B17-A6DD-B3FFA6AE28D0}" sibTransId="{2E4DE7E9-ED57-491D-A2AA-314A6CEB13BA}"/>
    <dgm:cxn modelId="{1070A9FA-4380-4C55-A8A5-93C52F61ED9E}" srcId="{1F80D335-13C9-4EE2-B6A0-D8A12075B941}" destId="{BCE165B8-9C23-4FF1-B07A-81682AFCBEA3}" srcOrd="1" destOrd="0" parTransId="{BBD6712E-8696-4DC2-9824-25EA151E8F3C}" sibTransId="{7E8902AD-9821-46C7-9225-A433673B0AC0}"/>
    <dgm:cxn modelId="{C5B54CA3-83CA-485C-8FE0-BA77433CDA2D}" type="presOf" srcId="{7E8902AD-9821-46C7-9225-A433673B0AC0}" destId="{0E11BB02-A379-4981-ACB2-3ED3E9E93B49}" srcOrd="0" destOrd="0" presId="urn:microsoft.com/office/officeart/2005/8/layout/process1"/>
    <dgm:cxn modelId="{53F028BE-27F5-43B8-AFA9-5F8C829DEF83}" type="presOf" srcId="{2E4DE7E9-ED57-491D-A2AA-314A6CEB13BA}" destId="{22E6AC7E-9558-43FA-9FDD-B3574EDD9068}" srcOrd="0" destOrd="0" presId="urn:microsoft.com/office/officeart/2005/8/layout/process1"/>
    <dgm:cxn modelId="{017C805E-3FC8-467D-9363-C5AE8B5330C7}" type="presOf" srcId="{2E4DE7E9-ED57-491D-A2AA-314A6CEB13BA}" destId="{F90CBADF-C7C9-490C-8E56-98291BC5C2CA}" srcOrd="1" destOrd="0" presId="urn:microsoft.com/office/officeart/2005/8/layout/process1"/>
    <dgm:cxn modelId="{2A92440B-22A5-4B2D-A2D3-270451787CA0}" srcId="{1F80D335-13C9-4EE2-B6A0-D8A12075B941}" destId="{F8ACE385-191B-4B71-8CE3-9E4ADFA2D8F2}" srcOrd="2" destOrd="0" parTransId="{A2CD93C8-4D96-46C4-A7EE-B48E5EEB867F}" sibTransId="{A4D95183-BCB1-4A5A-9A5E-64A3368AC5D3}"/>
    <dgm:cxn modelId="{394D85C2-A4EE-4DFE-AEAC-6BB7C14CB821}" type="presOf" srcId="{1F80D335-13C9-4EE2-B6A0-D8A12075B941}" destId="{CC7F438B-6622-40DF-8DFB-7330E9047EA4}" srcOrd="0" destOrd="0" presId="urn:microsoft.com/office/officeart/2005/8/layout/process1"/>
    <dgm:cxn modelId="{1A141249-24FC-4551-B263-703A34F6ADA5}" type="presOf" srcId="{24F42E0E-4A57-4C85-9FA4-5B651F022019}" destId="{213D85BB-6010-4705-8F93-E8E05697F151}" srcOrd="0" destOrd="0" presId="urn:microsoft.com/office/officeart/2005/8/layout/process1"/>
    <dgm:cxn modelId="{4CF6F773-8BE1-4A04-9AEF-D244DCCFC483}" type="presOf" srcId="{F8ACE385-191B-4B71-8CE3-9E4ADFA2D8F2}" destId="{A3642829-E521-4291-A0FD-349969A0EED3}" srcOrd="0" destOrd="0" presId="urn:microsoft.com/office/officeart/2005/8/layout/process1"/>
    <dgm:cxn modelId="{CC0F429B-4427-49DC-B227-59A793E75FA8}" type="presParOf" srcId="{CC7F438B-6622-40DF-8DFB-7330E9047EA4}" destId="{213D85BB-6010-4705-8F93-E8E05697F151}" srcOrd="0" destOrd="0" presId="urn:microsoft.com/office/officeart/2005/8/layout/process1"/>
    <dgm:cxn modelId="{DD1B7EF6-0142-44EE-8A45-63C744CA9D3A}" type="presParOf" srcId="{CC7F438B-6622-40DF-8DFB-7330E9047EA4}" destId="{22E6AC7E-9558-43FA-9FDD-B3574EDD9068}" srcOrd="1" destOrd="0" presId="urn:microsoft.com/office/officeart/2005/8/layout/process1"/>
    <dgm:cxn modelId="{2A7944D4-EA00-415B-9525-881605EA8257}" type="presParOf" srcId="{22E6AC7E-9558-43FA-9FDD-B3574EDD9068}" destId="{F90CBADF-C7C9-490C-8E56-98291BC5C2CA}" srcOrd="0" destOrd="0" presId="urn:microsoft.com/office/officeart/2005/8/layout/process1"/>
    <dgm:cxn modelId="{550E97B1-F648-4B57-BE0C-07A87A10F94F}" type="presParOf" srcId="{CC7F438B-6622-40DF-8DFB-7330E9047EA4}" destId="{EC552B01-8843-4A4B-8A93-A1134272D53D}" srcOrd="2" destOrd="0" presId="urn:microsoft.com/office/officeart/2005/8/layout/process1"/>
    <dgm:cxn modelId="{5D939109-E72D-45EC-A1E4-358CAD9C8E85}" type="presParOf" srcId="{CC7F438B-6622-40DF-8DFB-7330E9047EA4}" destId="{0E11BB02-A379-4981-ACB2-3ED3E9E93B49}" srcOrd="3" destOrd="0" presId="urn:microsoft.com/office/officeart/2005/8/layout/process1"/>
    <dgm:cxn modelId="{C9555437-4199-4B1B-B6C7-E7620D1F6E27}" type="presParOf" srcId="{0E11BB02-A379-4981-ACB2-3ED3E9E93B49}" destId="{BCAB48B2-DA47-49FC-8F7D-0F75280173FB}" srcOrd="0" destOrd="0" presId="urn:microsoft.com/office/officeart/2005/8/layout/process1"/>
    <dgm:cxn modelId="{D79496F3-B501-4624-90E5-423D3C3AB7AA}" type="presParOf" srcId="{CC7F438B-6622-40DF-8DFB-7330E9047EA4}" destId="{A3642829-E521-4291-A0FD-349969A0EE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6CBB-58A1-46BD-8EB0-F4E0A1ECA32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9B03D07-DC3B-406C-AB0E-36421460AFF6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baseline="0" dirty="0" smtClean="0"/>
            <a:t>Identify Stakeholders</a:t>
          </a:r>
          <a:endParaRPr lang="en-US" sz="1800" b="1" baseline="0" dirty="0"/>
        </a:p>
      </dgm:t>
    </dgm:pt>
    <dgm:pt modelId="{C69792A0-6DC2-46A0-A5D3-2E863B446212}" type="parTrans" cxnId="{B116CAD0-0025-406E-8609-88FEC6E619A3}">
      <dgm:prSet/>
      <dgm:spPr/>
      <dgm:t>
        <a:bodyPr/>
        <a:lstStyle/>
        <a:p>
          <a:endParaRPr lang="en-US"/>
        </a:p>
      </dgm:t>
    </dgm:pt>
    <dgm:pt modelId="{41BF9D82-8513-4B40-BFC6-FD2ECB8A06A6}" type="sibTrans" cxnId="{B116CAD0-0025-406E-8609-88FEC6E619A3}">
      <dgm:prSet/>
      <dgm:spPr/>
      <dgm:t>
        <a:bodyPr/>
        <a:lstStyle/>
        <a:p>
          <a:endParaRPr lang="en-US"/>
        </a:p>
      </dgm:t>
    </dgm:pt>
    <dgm:pt modelId="{9C677F82-0658-4766-B3D6-70467F5604E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baseline="0" dirty="0" smtClean="0">
              <a:solidFill>
                <a:schemeClr val="bg1"/>
              </a:solidFill>
            </a:rPr>
            <a:t>Made Questionnaire</a:t>
          </a:r>
          <a:endParaRPr lang="en-US" b="1" baseline="0" dirty="0">
            <a:solidFill>
              <a:schemeClr val="bg1"/>
            </a:solidFill>
          </a:endParaRPr>
        </a:p>
      </dgm:t>
    </dgm:pt>
    <dgm:pt modelId="{C14F8F33-F6F2-4830-A82A-559102623DF8}" type="parTrans" cxnId="{E69F4A5C-6BA4-4680-A122-2E0E2E851168}">
      <dgm:prSet/>
      <dgm:spPr/>
      <dgm:t>
        <a:bodyPr/>
        <a:lstStyle/>
        <a:p>
          <a:endParaRPr lang="en-US"/>
        </a:p>
      </dgm:t>
    </dgm:pt>
    <dgm:pt modelId="{1F29A5FC-1A65-495B-A962-DB7A08C8390F}" type="sibTrans" cxnId="{E69F4A5C-6BA4-4680-A122-2E0E2E851168}">
      <dgm:prSet/>
      <dgm:spPr/>
      <dgm:t>
        <a:bodyPr/>
        <a:lstStyle/>
        <a:p>
          <a:endParaRPr lang="en-US"/>
        </a:p>
      </dgm:t>
    </dgm:pt>
    <dgm:pt modelId="{A26D71F6-2B2E-4A84-B2E7-4BD9AC28508F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baseline="0" dirty="0" smtClean="0"/>
            <a:t>Interview 10 people</a:t>
          </a:r>
          <a:endParaRPr lang="en-US" b="1" baseline="0" dirty="0"/>
        </a:p>
      </dgm:t>
    </dgm:pt>
    <dgm:pt modelId="{38522D83-E333-4314-81F6-F68948C395F6}" type="parTrans" cxnId="{46A8DCB3-A30C-4942-B9B8-20A16A8CCA1F}">
      <dgm:prSet/>
      <dgm:spPr/>
      <dgm:t>
        <a:bodyPr/>
        <a:lstStyle/>
        <a:p>
          <a:endParaRPr lang="en-US"/>
        </a:p>
      </dgm:t>
    </dgm:pt>
    <dgm:pt modelId="{006F6C13-9C43-4D9E-92EC-0E69FC35EDC8}" type="sibTrans" cxnId="{46A8DCB3-A30C-4942-B9B8-20A16A8CCA1F}">
      <dgm:prSet/>
      <dgm:spPr/>
      <dgm:t>
        <a:bodyPr/>
        <a:lstStyle/>
        <a:p>
          <a:endParaRPr lang="en-US"/>
        </a:p>
      </dgm:t>
    </dgm:pt>
    <dgm:pt modelId="{60A77EB2-E884-4FF3-8DD1-13C2FC184A7A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baseline="0" dirty="0" smtClean="0"/>
            <a:t>Interviews people age between 20-28</a:t>
          </a:r>
          <a:endParaRPr lang="en-US" b="1" baseline="0" dirty="0"/>
        </a:p>
      </dgm:t>
    </dgm:pt>
    <dgm:pt modelId="{6BD6EA39-A08F-4332-AD30-D36B0FD8AFB4}" type="parTrans" cxnId="{A3E6230A-6E6E-44C6-B7D9-FEEB3ED1FA57}">
      <dgm:prSet/>
      <dgm:spPr/>
      <dgm:t>
        <a:bodyPr/>
        <a:lstStyle/>
        <a:p>
          <a:endParaRPr lang="en-US"/>
        </a:p>
      </dgm:t>
    </dgm:pt>
    <dgm:pt modelId="{5D9EE230-6EAC-4E93-9CEA-5EE3441C6C5A}" type="sibTrans" cxnId="{A3E6230A-6E6E-44C6-B7D9-FEEB3ED1FA57}">
      <dgm:prSet/>
      <dgm:spPr/>
      <dgm:t>
        <a:bodyPr/>
        <a:lstStyle/>
        <a:p>
          <a:endParaRPr lang="en-US"/>
        </a:p>
      </dgm:t>
    </dgm:pt>
    <dgm:pt modelId="{D0A84923-3FB0-4E08-ACDC-7494A67BC2AA}" type="pres">
      <dgm:prSet presAssocID="{DEC76CBB-58A1-46BD-8EB0-F4E0A1ECA328}" presName="Name0" presStyleCnt="0">
        <dgm:presLayoutVars>
          <dgm:dir/>
          <dgm:resizeHandles val="exact"/>
        </dgm:presLayoutVars>
      </dgm:prSet>
      <dgm:spPr/>
    </dgm:pt>
    <dgm:pt modelId="{4021205B-AB38-4A35-9557-BA36CB79E39A}" type="pres">
      <dgm:prSet presAssocID="{B9B03D07-DC3B-406C-AB0E-36421460AFF6}" presName="node" presStyleLbl="node1" presStyleIdx="0" presStyleCnt="4" custScaleX="125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9BD7B-F527-446F-9A69-5156032B6974}" type="pres">
      <dgm:prSet presAssocID="{41BF9D82-8513-4B40-BFC6-FD2ECB8A06A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A4D16FD-EBA1-4809-84BF-D1B398742763}" type="pres">
      <dgm:prSet presAssocID="{41BF9D82-8513-4B40-BFC6-FD2ECB8A06A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E0A0B65-E0C8-4E3F-A840-7C55DABA6636}" type="pres">
      <dgm:prSet presAssocID="{9C677F82-0658-4766-B3D6-70467F5604E6}" presName="node" presStyleLbl="node1" presStyleIdx="1" presStyleCnt="4" custScaleX="120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EEDE4-975B-4282-BA1C-F46BB8B6F0F0}" type="pres">
      <dgm:prSet presAssocID="{1F29A5FC-1A65-495B-A962-DB7A08C8390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33DA209-E654-48B9-9139-5F0CF1DD3304}" type="pres">
      <dgm:prSet presAssocID="{1F29A5FC-1A65-495B-A962-DB7A08C8390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1663494-C71B-41E6-8C36-11AD933FE34F}" type="pres">
      <dgm:prSet presAssocID="{A26D71F6-2B2E-4A84-B2E7-4BD9AC28508F}" presName="node" presStyleLbl="node1" presStyleIdx="2" presStyleCnt="4" custScaleX="1312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504DE-D4DA-4E36-9029-D1A9C3909FC5}" type="pres">
      <dgm:prSet presAssocID="{006F6C13-9C43-4D9E-92EC-0E69FC35EDC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6FC31F5-78A8-40A1-B19E-FFD5C3CEF6FF}" type="pres">
      <dgm:prSet presAssocID="{006F6C13-9C43-4D9E-92EC-0E69FC35EDC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E221E06-3BDD-43BA-B67B-A3BCA47A6199}" type="pres">
      <dgm:prSet presAssocID="{60A77EB2-E884-4FF3-8DD1-13C2FC184A7A}" presName="node" presStyleLbl="node1" presStyleIdx="3" presStyleCnt="4" custScaleX="129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7C5CD-BE62-4DD1-A33B-F5872DB9BE87}" type="presOf" srcId="{006F6C13-9C43-4D9E-92EC-0E69FC35EDC8}" destId="{AC1504DE-D4DA-4E36-9029-D1A9C3909FC5}" srcOrd="0" destOrd="0" presId="urn:microsoft.com/office/officeart/2005/8/layout/process1"/>
    <dgm:cxn modelId="{B6B44C51-1BFB-496E-A65E-7D9093A8546B}" type="presOf" srcId="{B9B03D07-DC3B-406C-AB0E-36421460AFF6}" destId="{4021205B-AB38-4A35-9557-BA36CB79E39A}" srcOrd="0" destOrd="0" presId="urn:microsoft.com/office/officeart/2005/8/layout/process1"/>
    <dgm:cxn modelId="{543889DC-4A66-4582-A915-5C372C0D5D0C}" type="presOf" srcId="{A26D71F6-2B2E-4A84-B2E7-4BD9AC28508F}" destId="{D1663494-C71B-41E6-8C36-11AD933FE34F}" srcOrd="0" destOrd="0" presId="urn:microsoft.com/office/officeart/2005/8/layout/process1"/>
    <dgm:cxn modelId="{0A1DE88D-3F97-4179-85ED-D74FA2E61DDE}" type="presOf" srcId="{9C677F82-0658-4766-B3D6-70467F5604E6}" destId="{1E0A0B65-E0C8-4E3F-A840-7C55DABA6636}" srcOrd="0" destOrd="0" presId="urn:microsoft.com/office/officeart/2005/8/layout/process1"/>
    <dgm:cxn modelId="{38E09601-3261-4425-9F18-9F26E6948F9B}" type="presOf" srcId="{60A77EB2-E884-4FF3-8DD1-13C2FC184A7A}" destId="{EE221E06-3BDD-43BA-B67B-A3BCA47A6199}" srcOrd="0" destOrd="0" presId="urn:microsoft.com/office/officeart/2005/8/layout/process1"/>
    <dgm:cxn modelId="{F2683E21-7E6A-40AC-BF1D-1E4D151F1403}" type="presOf" srcId="{1F29A5FC-1A65-495B-A962-DB7A08C8390F}" destId="{608EEDE4-975B-4282-BA1C-F46BB8B6F0F0}" srcOrd="0" destOrd="0" presId="urn:microsoft.com/office/officeart/2005/8/layout/process1"/>
    <dgm:cxn modelId="{46A8DCB3-A30C-4942-B9B8-20A16A8CCA1F}" srcId="{DEC76CBB-58A1-46BD-8EB0-F4E0A1ECA328}" destId="{A26D71F6-2B2E-4A84-B2E7-4BD9AC28508F}" srcOrd="2" destOrd="0" parTransId="{38522D83-E333-4314-81F6-F68948C395F6}" sibTransId="{006F6C13-9C43-4D9E-92EC-0E69FC35EDC8}"/>
    <dgm:cxn modelId="{B116CAD0-0025-406E-8609-88FEC6E619A3}" srcId="{DEC76CBB-58A1-46BD-8EB0-F4E0A1ECA328}" destId="{B9B03D07-DC3B-406C-AB0E-36421460AFF6}" srcOrd="0" destOrd="0" parTransId="{C69792A0-6DC2-46A0-A5D3-2E863B446212}" sibTransId="{41BF9D82-8513-4B40-BFC6-FD2ECB8A06A6}"/>
    <dgm:cxn modelId="{71B02223-0DDC-446E-99B5-8BDBD81DBDF5}" type="presOf" srcId="{006F6C13-9C43-4D9E-92EC-0E69FC35EDC8}" destId="{06FC31F5-78A8-40A1-B19E-FFD5C3CEF6FF}" srcOrd="1" destOrd="0" presId="urn:microsoft.com/office/officeart/2005/8/layout/process1"/>
    <dgm:cxn modelId="{378AD9B0-2F50-475F-A7FF-B9C055EE20E1}" type="presOf" srcId="{DEC76CBB-58A1-46BD-8EB0-F4E0A1ECA328}" destId="{D0A84923-3FB0-4E08-ACDC-7494A67BC2AA}" srcOrd="0" destOrd="0" presId="urn:microsoft.com/office/officeart/2005/8/layout/process1"/>
    <dgm:cxn modelId="{A3E6230A-6E6E-44C6-B7D9-FEEB3ED1FA57}" srcId="{DEC76CBB-58A1-46BD-8EB0-F4E0A1ECA328}" destId="{60A77EB2-E884-4FF3-8DD1-13C2FC184A7A}" srcOrd="3" destOrd="0" parTransId="{6BD6EA39-A08F-4332-AD30-D36B0FD8AFB4}" sibTransId="{5D9EE230-6EAC-4E93-9CEA-5EE3441C6C5A}"/>
    <dgm:cxn modelId="{E69F4A5C-6BA4-4680-A122-2E0E2E851168}" srcId="{DEC76CBB-58A1-46BD-8EB0-F4E0A1ECA328}" destId="{9C677F82-0658-4766-B3D6-70467F5604E6}" srcOrd="1" destOrd="0" parTransId="{C14F8F33-F6F2-4830-A82A-559102623DF8}" sibTransId="{1F29A5FC-1A65-495B-A962-DB7A08C8390F}"/>
    <dgm:cxn modelId="{D6360CB0-3B5C-44A4-85C4-41D6297C51BC}" type="presOf" srcId="{41BF9D82-8513-4B40-BFC6-FD2ECB8A06A6}" destId="{3A4D16FD-EBA1-4809-84BF-D1B398742763}" srcOrd="1" destOrd="0" presId="urn:microsoft.com/office/officeart/2005/8/layout/process1"/>
    <dgm:cxn modelId="{0A6408A6-3092-4B17-A0AA-5D75FBE6A26D}" type="presOf" srcId="{41BF9D82-8513-4B40-BFC6-FD2ECB8A06A6}" destId="{7919BD7B-F527-446F-9A69-5156032B6974}" srcOrd="0" destOrd="0" presId="urn:microsoft.com/office/officeart/2005/8/layout/process1"/>
    <dgm:cxn modelId="{47194B38-B421-42E0-9A6F-90F0E36B243B}" type="presOf" srcId="{1F29A5FC-1A65-495B-A962-DB7A08C8390F}" destId="{F33DA209-E654-48B9-9139-5F0CF1DD3304}" srcOrd="1" destOrd="0" presId="urn:microsoft.com/office/officeart/2005/8/layout/process1"/>
    <dgm:cxn modelId="{77DB235C-12D7-4E60-80E7-83DE69B73EF8}" type="presParOf" srcId="{D0A84923-3FB0-4E08-ACDC-7494A67BC2AA}" destId="{4021205B-AB38-4A35-9557-BA36CB79E39A}" srcOrd="0" destOrd="0" presId="urn:microsoft.com/office/officeart/2005/8/layout/process1"/>
    <dgm:cxn modelId="{19EA4092-3FB9-4A0B-9C84-20702A131737}" type="presParOf" srcId="{D0A84923-3FB0-4E08-ACDC-7494A67BC2AA}" destId="{7919BD7B-F527-446F-9A69-5156032B6974}" srcOrd="1" destOrd="0" presId="urn:microsoft.com/office/officeart/2005/8/layout/process1"/>
    <dgm:cxn modelId="{938E71EE-D566-4573-83F9-4D8B9B27F8C8}" type="presParOf" srcId="{7919BD7B-F527-446F-9A69-5156032B6974}" destId="{3A4D16FD-EBA1-4809-84BF-D1B398742763}" srcOrd="0" destOrd="0" presId="urn:microsoft.com/office/officeart/2005/8/layout/process1"/>
    <dgm:cxn modelId="{C5FA7C0A-BCDC-4748-9DFD-8024CD345DD7}" type="presParOf" srcId="{D0A84923-3FB0-4E08-ACDC-7494A67BC2AA}" destId="{1E0A0B65-E0C8-4E3F-A840-7C55DABA6636}" srcOrd="2" destOrd="0" presId="urn:microsoft.com/office/officeart/2005/8/layout/process1"/>
    <dgm:cxn modelId="{F9859ECD-822F-4D1B-A8A8-CF9270E4612A}" type="presParOf" srcId="{D0A84923-3FB0-4E08-ACDC-7494A67BC2AA}" destId="{608EEDE4-975B-4282-BA1C-F46BB8B6F0F0}" srcOrd="3" destOrd="0" presId="urn:microsoft.com/office/officeart/2005/8/layout/process1"/>
    <dgm:cxn modelId="{3C446979-BF84-417D-9B50-B769226B54A8}" type="presParOf" srcId="{608EEDE4-975B-4282-BA1C-F46BB8B6F0F0}" destId="{F33DA209-E654-48B9-9139-5F0CF1DD3304}" srcOrd="0" destOrd="0" presId="urn:microsoft.com/office/officeart/2005/8/layout/process1"/>
    <dgm:cxn modelId="{BA4978CF-8B75-430D-BD08-05B747C6C573}" type="presParOf" srcId="{D0A84923-3FB0-4E08-ACDC-7494A67BC2AA}" destId="{D1663494-C71B-41E6-8C36-11AD933FE34F}" srcOrd="4" destOrd="0" presId="urn:microsoft.com/office/officeart/2005/8/layout/process1"/>
    <dgm:cxn modelId="{E658F668-0874-4F39-8998-6661EE8879A0}" type="presParOf" srcId="{D0A84923-3FB0-4E08-ACDC-7494A67BC2AA}" destId="{AC1504DE-D4DA-4E36-9029-D1A9C3909FC5}" srcOrd="5" destOrd="0" presId="urn:microsoft.com/office/officeart/2005/8/layout/process1"/>
    <dgm:cxn modelId="{478C4C36-5D81-4266-8FF4-57A9E56382EB}" type="presParOf" srcId="{AC1504DE-D4DA-4E36-9029-D1A9C3909FC5}" destId="{06FC31F5-78A8-40A1-B19E-FFD5C3CEF6FF}" srcOrd="0" destOrd="0" presId="urn:microsoft.com/office/officeart/2005/8/layout/process1"/>
    <dgm:cxn modelId="{03FCA646-50C2-42BF-BA4F-A101AF22EBCE}" type="presParOf" srcId="{D0A84923-3FB0-4E08-ACDC-7494A67BC2AA}" destId="{EE221E06-3BDD-43BA-B67B-A3BCA47A619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FDBCFC-2364-4401-9145-8498501F016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72AE66B-0163-4D5F-A486-B7338758F77C}" type="pres">
      <dgm:prSet presAssocID="{13FDBCFC-2364-4401-9145-8498501F01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52A2D270-3191-44A5-8657-FFCD2A3C2E31}" type="presOf" srcId="{13FDBCFC-2364-4401-9145-8498501F0165}" destId="{F72AE66B-0163-4D5F-A486-B7338758F77C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A56B0F-78D2-4B9A-A9B0-99E312E0E9A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94B2B6-A195-4151-A845-8A06F3829B0E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People from diverse background</a:t>
          </a:r>
          <a:endParaRPr lang="en-US" dirty="0"/>
        </a:p>
      </dgm:t>
    </dgm:pt>
    <dgm:pt modelId="{F4E7C83A-4917-4946-8611-1FBC6D09DC5B}" type="parTrans" cxnId="{E2F28E19-3F22-41D7-BCD7-117CB0282BB4}">
      <dgm:prSet/>
      <dgm:spPr/>
      <dgm:t>
        <a:bodyPr/>
        <a:lstStyle/>
        <a:p>
          <a:endParaRPr lang="en-US"/>
        </a:p>
      </dgm:t>
    </dgm:pt>
    <dgm:pt modelId="{9F5BAD00-D907-4CF4-B98F-E855870483D2}" type="sibTrans" cxnId="{E2F28E19-3F22-41D7-BCD7-117CB0282BB4}">
      <dgm:prSet/>
      <dgm:spPr/>
      <dgm:t>
        <a:bodyPr/>
        <a:lstStyle/>
        <a:p>
          <a:endParaRPr lang="en-US"/>
        </a:p>
      </dgm:t>
    </dgm:pt>
    <dgm:pt modelId="{A559F0A1-37BA-4948-80C5-EFCF966D7E3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Diverse point of views</a:t>
          </a:r>
          <a:endParaRPr lang="en-US" dirty="0"/>
        </a:p>
      </dgm:t>
    </dgm:pt>
    <dgm:pt modelId="{AA023C27-6C9C-4C04-851A-879AFEF1592C}" type="parTrans" cxnId="{7D53098A-247F-4603-B15B-4E926276FBBB}">
      <dgm:prSet/>
      <dgm:spPr/>
      <dgm:t>
        <a:bodyPr/>
        <a:lstStyle/>
        <a:p>
          <a:endParaRPr lang="en-US"/>
        </a:p>
      </dgm:t>
    </dgm:pt>
    <dgm:pt modelId="{7372AD4F-FD9A-46B0-9C68-C95CE6BAF8F7}" type="sibTrans" cxnId="{7D53098A-247F-4603-B15B-4E926276FBBB}">
      <dgm:prSet/>
      <dgm:spPr/>
      <dgm:t>
        <a:bodyPr/>
        <a:lstStyle/>
        <a:p>
          <a:endParaRPr lang="en-US"/>
        </a:p>
      </dgm:t>
    </dgm:pt>
    <dgm:pt modelId="{6FD256AA-18CC-4B89-9B40-B69B833542E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Mostly people of this group are more active on social sites</a:t>
          </a:r>
          <a:endParaRPr lang="en-US" dirty="0"/>
        </a:p>
      </dgm:t>
    </dgm:pt>
    <dgm:pt modelId="{D0917CEB-3FF2-49B9-825B-2DEBF4F61455}" type="parTrans" cxnId="{96EEB71D-766A-4E61-AC39-E44D85910F30}">
      <dgm:prSet/>
      <dgm:spPr/>
      <dgm:t>
        <a:bodyPr/>
        <a:lstStyle/>
        <a:p>
          <a:endParaRPr lang="en-US"/>
        </a:p>
      </dgm:t>
    </dgm:pt>
    <dgm:pt modelId="{F1D7FA37-4D21-4A58-B02D-D627F082C857}" type="sibTrans" cxnId="{96EEB71D-766A-4E61-AC39-E44D85910F30}">
      <dgm:prSet/>
      <dgm:spPr/>
      <dgm:t>
        <a:bodyPr/>
        <a:lstStyle/>
        <a:p>
          <a:endParaRPr lang="en-US"/>
        </a:p>
      </dgm:t>
    </dgm:pt>
    <dgm:pt modelId="{12952453-ADCB-4338-B0D1-466280F9516E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Know importance of their point of view</a:t>
          </a:r>
          <a:endParaRPr lang="en-US" dirty="0"/>
        </a:p>
      </dgm:t>
    </dgm:pt>
    <dgm:pt modelId="{04D7EB52-4E5E-4E6E-9016-66EC8318B565}" type="parTrans" cxnId="{79A2A299-D717-4736-B785-CB48FE4787A8}">
      <dgm:prSet/>
      <dgm:spPr/>
      <dgm:t>
        <a:bodyPr/>
        <a:lstStyle/>
        <a:p>
          <a:endParaRPr lang="en-US"/>
        </a:p>
      </dgm:t>
    </dgm:pt>
    <dgm:pt modelId="{A306E99E-7349-4F24-99F8-62B13A903952}" type="sibTrans" cxnId="{79A2A299-D717-4736-B785-CB48FE4787A8}">
      <dgm:prSet/>
      <dgm:spPr/>
      <dgm:t>
        <a:bodyPr/>
        <a:lstStyle/>
        <a:p>
          <a:endParaRPr lang="en-US"/>
        </a:p>
      </dgm:t>
    </dgm:pt>
    <dgm:pt modelId="{B57116ED-FE02-417F-8F20-962B79A33AE6}" type="pres">
      <dgm:prSet presAssocID="{4CA56B0F-78D2-4B9A-A9B0-99E312E0E9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C2DBD9-C5D0-4F8D-9144-260DC7C6A827}" type="pres">
      <dgm:prSet presAssocID="{E794B2B6-A195-4151-A845-8A06F3829B0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40A06-FFFE-4FBF-96D8-64EA979D3D83}" type="pres">
      <dgm:prSet presAssocID="{9F5BAD00-D907-4CF4-B98F-E855870483D2}" presName="sibTrans" presStyleCnt="0"/>
      <dgm:spPr/>
    </dgm:pt>
    <dgm:pt modelId="{8CF6A5DB-204A-4F6C-A0F9-009996D2D4BA}" type="pres">
      <dgm:prSet presAssocID="{6FD256AA-18CC-4B89-9B40-B69B833542E5}" presName="node" presStyleLbl="node1" presStyleIdx="1" presStyleCnt="3" custLinFactNeighborX="-365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50D89-666B-43D3-A1D7-0C2BFDCC4AFD}" type="pres">
      <dgm:prSet presAssocID="{F1D7FA37-4D21-4A58-B02D-D627F082C857}" presName="sibTrans" presStyleCnt="0"/>
      <dgm:spPr/>
    </dgm:pt>
    <dgm:pt modelId="{0A261D59-7354-4E83-B2E9-D21B086EB1FC}" type="pres">
      <dgm:prSet presAssocID="{12952453-ADCB-4338-B0D1-466280F9516E}" presName="node" presStyleLbl="node1" presStyleIdx="2" presStyleCnt="3" custLinFactNeighborX="-89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0A60E3-3431-4E99-9A5A-48BD24361A38}" type="presOf" srcId="{12952453-ADCB-4338-B0D1-466280F9516E}" destId="{0A261D59-7354-4E83-B2E9-D21B086EB1FC}" srcOrd="0" destOrd="0" presId="urn:microsoft.com/office/officeart/2005/8/layout/hList6"/>
    <dgm:cxn modelId="{96EEB71D-766A-4E61-AC39-E44D85910F30}" srcId="{4CA56B0F-78D2-4B9A-A9B0-99E312E0E9A3}" destId="{6FD256AA-18CC-4B89-9B40-B69B833542E5}" srcOrd="1" destOrd="0" parTransId="{D0917CEB-3FF2-49B9-825B-2DEBF4F61455}" sibTransId="{F1D7FA37-4D21-4A58-B02D-D627F082C857}"/>
    <dgm:cxn modelId="{0C75C353-F041-4997-9A4A-F64956819480}" type="presOf" srcId="{A559F0A1-37BA-4948-80C5-EFCF966D7E35}" destId="{68C2DBD9-C5D0-4F8D-9144-260DC7C6A827}" srcOrd="0" destOrd="1" presId="urn:microsoft.com/office/officeart/2005/8/layout/hList6"/>
    <dgm:cxn modelId="{AF531CCB-6DD2-449C-941D-BC7B971152E7}" type="presOf" srcId="{E794B2B6-A195-4151-A845-8A06F3829B0E}" destId="{68C2DBD9-C5D0-4F8D-9144-260DC7C6A827}" srcOrd="0" destOrd="0" presId="urn:microsoft.com/office/officeart/2005/8/layout/hList6"/>
    <dgm:cxn modelId="{2A66275E-B8C0-48A5-8BC8-7B9FDF287085}" type="presOf" srcId="{4CA56B0F-78D2-4B9A-A9B0-99E312E0E9A3}" destId="{B57116ED-FE02-417F-8F20-962B79A33AE6}" srcOrd="0" destOrd="0" presId="urn:microsoft.com/office/officeart/2005/8/layout/hList6"/>
    <dgm:cxn modelId="{79A2A299-D717-4736-B785-CB48FE4787A8}" srcId="{4CA56B0F-78D2-4B9A-A9B0-99E312E0E9A3}" destId="{12952453-ADCB-4338-B0D1-466280F9516E}" srcOrd="2" destOrd="0" parTransId="{04D7EB52-4E5E-4E6E-9016-66EC8318B565}" sibTransId="{A306E99E-7349-4F24-99F8-62B13A903952}"/>
    <dgm:cxn modelId="{C59DBCFB-EF22-4F7C-B93E-F2FDD9040ADB}" type="presOf" srcId="{6FD256AA-18CC-4B89-9B40-B69B833542E5}" destId="{8CF6A5DB-204A-4F6C-A0F9-009996D2D4BA}" srcOrd="0" destOrd="0" presId="urn:microsoft.com/office/officeart/2005/8/layout/hList6"/>
    <dgm:cxn modelId="{E2F28E19-3F22-41D7-BCD7-117CB0282BB4}" srcId="{4CA56B0F-78D2-4B9A-A9B0-99E312E0E9A3}" destId="{E794B2B6-A195-4151-A845-8A06F3829B0E}" srcOrd="0" destOrd="0" parTransId="{F4E7C83A-4917-4946-8611-1FBC6D09DC5B}" sibTransId="{9F5BAD00-D907-4CF4-B98F-E855870483D2}"/>
    <dgm:cxn modelId="{7D53098A-247F-4603-B15B-4E926276FBBB}" srcId="{E794B2B6-A195-4151-A845-8A06F3829B0E}" destId="{A559F0A1-37BA-4948-80C5-EFCF966D7E35}" srcOrd="0" destOrd="0" parTransId="{AA023C27-6C9C-4C04-851A-879AFEF1592C}" sibTransId="{7372AD4F-FD9A-46B0-9C68-C95CE6BAF8F7}"/>
    <dgm:cxn modelId="{24FD2A47-94DB-4173-9F99-ED4D11E1DC5C}" type="presParOf" srcId="{B57116ED-FE02-417F-8F20-962B79A33AE6}" destId="{68C2DBD9-C5D0-4F8D-9144-260DC7C6A827}" srcOrd="0" destOrd="0" presId="urn:microsoft.com/office/officeart/2005/8/layout/hList6"/>
    <dgm:cxn modelId="{D455E1B7-FA5C-4980-BE90-C1C73731AE2B}" type="presParOf" srcId="{B57116ED-FE02-417F-8F20-962B79A33AE6}" destId="{5C640A06-FFFE-4FBF-96D8-64EA979D3D83}" srcOrd="1" destOrd="0" presId="urn:microsoft.com/office/officeart/2005/8/layout/hList6"/>
    <dgm:cxn modelId="{E9434991-DE0D-4E1D-80B8-0F396F3FC001}" type="presParOf" srcId="{B57116ED-FE02-417F-8F20-962B79A33AE6}" destId="{8CF6A5DB-204A-4F6C-A0F9-009996D2D4BA}" srcOrd="2" destOrd="0" presId="urn:microsoft.com/office/officeart/2005/8/layout/hList6"/>
    <dgm:cxn modelId="{9E28E911-2C54-47EF-971A-97EE4BB6A7C3}" type="presParOf" srcId="{B57116ED-FE02-417F-8F20-962B79A33AE6}" destId="{FA850D89-666B-43D3-A1D7-0C2BFDCC4AFD}" srcOrd="3" destOrd="0" presId="urn:microsoft.com/office/officeart/2005/8/layout/hList6"/>
    <dgm:cxn modelId="{FB780890-B38A-47CF-A05F-AF11586DF648}" type="presParOf" srcId="{B57116ED-FE02-417F-8F20-962B79A33AE6}" destId="{0A261D59-7354-4E83-B2E9-D21B086EB1F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D85BB-6010-4705-8F93-E8E05697F151}">
      <dsp:nvSpPr>
        <dsp:cNvPr id="0" name=""/>
        <dsp:cNvSpPr/>
      </dsp:nvSpPr>
      <dsp:spPr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/>
        </a:p>
      </dsp:txBody>
      <dsp:txXfrm>
        <a:off x="45225" y="1652410"/>
        <a:ext cx="2085893" cy="1221142"/>
      </dsp:txXfrm>
    </dsp:sp>
    <dsp:sp modelId="{22E6AC7E-9558-43FA-9FDD-B3574EDD9068}">
      <dsp:nvSpPr>
        <dsp:cNvPr id="0" name=""/>
        <dsp:cNvSpPr/>
      </dsp:nvSpPr>
      <dsp:spPr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2102137"/>
        <a:ext cx="320822" cy="321687"/>
      </dsp:txXfrm>
    </dsp:sp>
    <dsp:sp modelId="{EC552B01-8843-4A4B-8A93-A1134272D53D}">
      <dsp:nvSpPr>
        <dsp:cNvPr id="0" name=""/>
        <dsp:cNvSpPr/>
      </dsp:nvSpPr>
      <dsp:spPr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/>
        </a:p>
      </dsp:txBody>
      <dsp:txXfrm>
        <a:off x="3071853" y="1652410"/>
        <a:ext cx="2085893" cy="1221142"/>
      </dsp:txXfrm>
    </dsp:sp>
    <dsp:sp modelId="{0E11BB02-A379-4981-ACB2-3ED3E9E93B49}">
      <dsp:nvSpPr>
        <dsp:cNvPr id="0" name=""/>
        <dsp:cNvSpPr/>
      </dsp:nvSpPr>
      <dsp:spPr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2102137"/>
        <a:ext cx="320822" cy="321687"/>
      </dsp:txXfrm>
    </dsp:sp>
    <dsp:sp modelId="{A3642829-E521-4291-A0FD-349969A0EED3}">
      <dsp:nvSpPr>
        <dsp:cNvPr id="0" name=""/>
        <dsp:cNvSpPr/>
      </dsp:nvSpPr>
      <dsp:spPr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/>
        </a:p>
      </dsp:txBody>
      <dsp:txXfrm>
        <a:off x="6098481" y="1652410"/>
        <a:ext cx="2085893" cy="122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1205B-AB38-4A35-9557-BA36CB79E39A}">
      <dsp:nvSpPr>
        <dsp:cNvPr id="0" name=""/>
        <dsp:cNvSpPr/>
      </dsp:nvSpPr>
      <dsp:spPr>
        <a:xfrm>
          <a:off x="7282" y="1567201"/>
          <a:ext cx="1579313" cy="82799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 smtClean="0"/>
            <a:t>Identify Stakeholders</a:t>
          </a:r>
          <a:endParaRPr lang="en-US" sz="1800" b="1" kern="1200" baseline="0" dirty="0"/>
        </a:p>
      </dsp:txBody>
      <dsp:txXfrm>
        <a:off x="31533" y="1591452"/>
        <a:ext cx="1530811" cy="779495"/>
      </dsp:txXfrm>
    </dsp:sp>
    <dsp:sp modelId="{7919BD7B-F527-446F-9A69-5156032B6974}">
      <dsp:nvSpPr>
        <dsp:cNvPr id="0" name=""/>
        <dsp:cNvSpPr/>
      </dsp:nvSpPr>
      <dsp:spPr>
        <a:xfrm>
          <a:off x="1712812" y="1824691"/>
          <a:ext cx="267579" cy="313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12812" y="1887294"/>
        <a:ext cx="187305" cy="187811"/>
      </dsp:txXfrm>
    </dsp:sp>
    <dsp:sp modelId="{1E0A0B65-E0C8-4E3F-A840-7C55DABA6636}">
      <dsp:nvSpPr>
        <dsp:cNvPr id="0" name=""/>
        <dsp:cNvSpPr/>
      </dsp:nvSpPr>
      <dsp:spPr>
        <a:xfrm>
          <a:off x="2091462" y="1567201"/>
          <a:ext cx="1521922" cy="82799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 smtClean="0">
              <a:solidFill>
                <a:schemeClr val="bg1"/>
              </a:solidFill>
            </a:rPr>
            <a:t>Made Questionnaire</a:t>
          </a:r>
          <a:endParaRPr lang="en-US" sz="1400" b="1" kern="1200" baseline="0" dirty="0">
            <a:solidFill>
              <a:schemeClr val="bg1"/>
            </a:solidFill>
          </a:endParaRPr>
        </a:p>
      </dsp:txBody>
      <dsp:txXfrm>
        <a:off x="2115713" y="1591452"/>
        <a:ext cx="1473420" cy="779495"/>
      </dsp:txXfrm>
    </dsp:sp>
    <dsp:sp modelId="{608EEDE4-975B-4282-BA1C-F46BB8B6F0F0}">
      <dsp:nvSpPr>
        <dsp:cNvPr id="0" name=""/>
        <dsp:cNvSpPr/>
      </dsp:nvSpPr>
      <dsp:spPr>
        <a:xfrm>
          <a:off x="3739602" y="1824691"/>
          <a:ext cx="267579" cy="313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739602" y="1887294"/>
        <a:ext cx="187305" cy="187811"/>
      </dsp:txXfrm>
    </dsp:sp>
    <dsp:sp modelId="{D1663494-C71B-41E6-8C36-11AD933FE34F}">
      <dsp:nvSpPr>
        <dsp:cNvPr id="0" name=""/>
        <dsp:cNvSpPr/>
      </dsp:nvSpPr>
      <dsp:spPr>
        <a:xfrm>
          <a:off x="4118252" y="1567201"/>
          <a:ext cx="1656393" cy="82799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 smtClean="0"/>
            <a:t>Interview 10 people</a:t>
          </a:r>
          <a:endParaRPr lang="en-US" sz="1400" b="1" kern="1200" baseline="0" dirty="0"/>
        </a:p>
      </dsp:txBody>
      <dsp:txXfrm>
        <a:off x="4142503" y="1591452"/>
        <a:ext cx="1607891" cy="779495"/>
      </dsp:txXfrm>
    </dsp:sp>
    <dsp:sp modelId="{AC1504DE-D4DA-4E36-9029-D1A9C3909FC5}">
      <dsp:nvSpPr>
        <dsp:cNvPr id="0" name=""/>
        <dsp:cNvSpPr/>
      </dsp:nvSpPr>
      <dsp:spPr>
        <a:xfrm>
          <a:off x="5900863" y="1824691"/>
          <a:ext cx="267579" cy="313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900863" y="1887294"/>
        <a:ext cx="187305" cy="187811"/>
      </dsp:txXfrm>
    </dsp:sp>
    <dsp:sp modelId="{EE221E06-3BDD-43BA-B67B-A3BCA47A6199}">
      <dsp:nvSpPr>
        <dsp:cNvPr id="0" name=""/>
        <dsp:cNvSpPr/>
      </dsp:nvSpPr>
      <dsp:spPr>
        <a:xfrm>
          <a:off x="6279513" y="1567201"/>
          <a:ext cx="1638003" cy="82799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 smtClean="0"/>
            <a:t>Interviews people age between 20-28</a:t>
          </a:r>
          <a:endParaRPr lang="en-US" sz="1400" b="1" kern="1200" baseline="0" dirty="0"/>
        </a:p>
      </dsp:txBody>
      <dsp:txXfrm>
        <a:off x="6303764" y="1591452"/>
        <a:ext cx="1589501" cy="779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2DBD9-C5D0-4F8D-9144-260DC7C6A827}">
      <dsp:nvSpPr>
        <dsp:cNvPr id="0" name=""/>
        <dsp:cNvSpPr/>
      </dsp:nvSpPr>
      <dsp:spPr>
        <a:xfrm rot="16200000">
          <a:off x="-708273" y="709017"/>
          <a:ext cx="3352800" cy="1934765"/>
        </a:xfrm>
        <a:prstGeom prst="flowChartManualOperati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0" tIns="0" rIns="1517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People from diverse background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Diverse point of views</a:t>
          </a:r>
          <a:endParaRPr lang="en-US" sz="1900" kern="1200" dirty="0"/>
        </a:p>
      </dsp:txBody>
      <dsp:txXfrm rot="5400000">
        <a:off x="744" y="670560"/>
        <a:ext cx="1934765" cy="2011680"/>
      </dsp:txXfrm>
    </dsp:sp>
    <dsp:sp modelId="{8CF6A5DB-204A-4F6C-A0F9-009996D2D4BA}">
      <dsp:nvSpPr>
        <dsp:cNvPr id="0" name=""/>
        <dsp:cNvSpPr/>
      </dsp:nvSpPr>
      <dsp:spPr>
        <a:xfrm rot="16200000">
          <a:off x="1318616" y="709017"/>
          <a:ext cx="3352800" cy="1934765"/>
        </a:xfrm>
        <a:prstGeom prst="flowChartManualOperati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2400" tIns="0" rIns="151743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Mostly people of this group are more active on social sites</a:t>
          </a:r>
          <a:endParaRPr lang="en-US" sz="2400" kern="1200" dirty="0"/>
        </a:p>
      </dsp:txBody>
      <dsp:txXfrm rot="5400000">
        <a:off x="2027633" y="670560"/>
        <a:ext cx="1934765" cy="2011680"/>
      </dsp:txXfrm>
    </dsp:sp>
    <dsp:sp modelId="{0A261D59-7354-4E83-B2E9-D21B086EB1FC}">
      <dsp:nvSpPr>
        <dsp:cNvPr id="0" name=""/>
        <dsp:cNvSpPr/>
      </dsp:nvSpPr>
      <dsp:spPr>
        <a:xfrm rot="16200000">
          <a:off x="3322209" y="709017"/>
          <a:ext cx="3352800" cy="1934765"/>
        </a:xfrm>
        <a:prstGeom prst="flowChartManualOperation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52400" tIns="0" rIns="151743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Know importance of their point of view</a:t>
          </a:r>
          <a:endParaRPr lang="en-US" sz="2400" kern="1200" dirty="0"/>
        </a:p>
      </dsp:txBody>
      <dsp:txXfrm rot="5400000">
        <a:off x="4031226" y="670560"/>
        <a:ext cx="1934765" cy="201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F9CFA-0338-4B48-B371-4F431F789FD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D2F9E-7F82-483F-B9DB-19C9BBB26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2F9E-7F82-483F-B9DB-19C9BBB266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AA41-3D0E-4D40-9F35-85C4E9A3400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4756-B227-4CF2-A278-FBB834E446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Findings From interview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828800"/>
            <a:ext cx="579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People were excited about our project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Social media was the source of information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Facebook and twitter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Type of information people post is secondary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1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Need Finding Methodology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43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52555687"/>
              </p:ext>
            </p:extLst>
          </p:nvPr>
        </p:nvGraphicFramePr>
        <p:xfrm>
          <a:off x="762000" y="1143000"/>
          <a:ext cx="7924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Why We choose these people</a:t>
            </a:r>
            <a:endParaRPr lang="en-US" sz="2800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355348515"/>
              </p:ext>
            </p:extLst>
          </p:nvPr>
        </p:nvGraphicFramePr>
        <p:xfrm>
          <a:off x="1676400" y="1447800"/>
          <a:ext cx="6096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Findings From interview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002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 smtClean="0"/>
              <a:t>They were very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critical</a:t>
            </a:r>
            <a:r>
              <a:rPr lang="en-US" sz="2000" dirty="0" smtClean="0"/>
              <a:t> against the behavior of current news channels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During question related to TV channels they get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hyper against politician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Their behavior was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friendly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They </a:t>
            </a:r>
            <a:r>
              <a:rPr lang="en-US" sz="2000" dirty="0" smtClean="0"/>
              <a:t>were using laptop and mobile.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We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infer</a:t>
            </a:r>
            <a:r>
              <a:rPr lang="en-US" sz="2000" dirty="0" smtClean="0"/>
              <a:t> they want un-biased news from some source</a:t>
            </a:r>
          </a:p>
          <a:p>
            <a:pPr>
              <a:buClr>
                <a:schemeClr val="tx1"/>
              </a:buClr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Findings From interview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600200"/>
            <a:ext cx="579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Our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ssumption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went wrong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most of people will have twitter Account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Social media was the source of information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Facebook and twitter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Type of information people post is secondary</a:t>
            </a:r>
          </a:p>
          <a:p>
            <a:pPr>
              <a:buClr>
                <a:schemeClr val="tx1"/>
              </a:buClr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0"/>
            <a:ext cx="8153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Solution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44780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 Brainstorm solutions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Select 3 best solutions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those 3 mini solutions we come up with final solution</a:t>
            </a:r>
          </a:p>
        </p:txBody>
      </p:sp>
      <p:sp>
        <p:nvSpPr>
          <p:cNvPr id="11" name="Frame 10"/>
          <p:cNvSpPr/>
          <p:nvPr/>
        </p:nvSpPr>
        <p:spPr>
          <a:xfrm>
            <a:off x="609600" y="2743200"/>
            <a:ext cx="7924800" cy="2514600"/>
          </a:xfrm>
          <a:prstGeom prst="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3200400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 smtClean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Providing an mobile app that will provide news using tweets of people anchor and news channels. User can also make his profile there to get news related to his/her interest that will be helpful to save his\her time. </a:t>
            </a:r>
            <a:r>
              <a:rPr lang="en" dirty="0" smtClean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will </a:t>
            </a:r>
            <a:r>
              <a:rPr lang="en" dirty="0" smtClean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give </a:t>
            </a:r>
            <a:r>
              <a:rPr lang="en" dirty="0" smtClean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news ‘ comparison </a:t>
            </a:r>
            <a:r>
              <a:rPr lang="en" dirty="0" smtClean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 other news channels at the same </a:t>
            </a:r>
            <a:r>
              <a:rPr lang="en" dirty="0" smtClean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</a:t>
            </a:r>
            <a:r>
              <a:rPr lang="en" dirty="0" smtClean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that will show the biasness factor if there is any.</a:t>
            </a:r>
            <a:endParaRPr lang="en" dirty="0" smtClean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Low-</a:t>
            </a:r>
            <a:r>
              <a:rPr lang="en-US" sz="2800" b="1" dirty="0" err="1" smtClean="0"/>
              <a:t>Fi</a:t>
            </a:r>
            <a:r>
              <a:rPr lang="en-US" sz="2800" b="1" dirty="0" smtClean="0"/>
              <a:t> Prototype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2381582" cy="4382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76400"/>
            <a:ext cx="1858890" cy="40772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295400"/>
            <a:ext cx="1790700" cy="2413000"/>
          </a:xfrm>
          <a:prstGeom prst="rect">
            <a:avLst/>
          </a:prstGeom>
        </p:spPr>
      </p:pic>
      <p:cxnSp>
        <p:nvCxnSpPr>
          <p:cNvPr id="12" name="Straight Arrow Connector 6"/>
          <p:cNvCxnSpPr/>
          <p:nvPr/>
        </p:nvCxnSpPr>
        <p:spPr>
          <a:xfrm flipV="1">
            <a:off x="914400" y="2895600"/>
            <a:ext cx="2479352" cy="2234847"/>
          </a:xfrm>
          <a:prstGeom prst="curvedConnector3">
            <a:avLst>
              <a:gd name="adj1" fmla="val 3093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4953000"/>
            <a:ext cx="1102331" cy="1228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9"/>
          <p:cNvCxnSpPr/>
          <p:nvPr/>
        </p:nvCxnSpPr>
        <p:spPr>
          <a:xfrm flipV="1">
            <a:off x="1981200" y="2362200"/>
            <a:ext cx="4495800" cy="1905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00"/>
            <a:ext cx="1828800" cy="278626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77000" y="3657600"/>
            <a:ext cx="1102331" cy="9868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rot="10800000" flipV="1">
            <a:off x="4114802" y="4151028"/>
            <a:ext cx="2362199" cy="160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553200" y="1828800"/>
            <a:ext cx="1102331" cy="9868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Low-</a:t>
            </a:r>
            <a:r>
              <a:rPr lang="en-US" sz="2800" b="1" dirty="0" err="1" smtClean="0"/>
              <a:t>Fi</a:t>
            </a:r>
            <a:r>
              <a:rPr lang="en-US" sz="2800" b="1" dirty="0" smtClean="0"/>
              <a:t> Prototype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" y="2113308"/>
            <a:ext cx="2381582" cy="3286584"/>
          </a:xfrm>
          <a:prstGeom prst="rect">
            <a:avLst/>
          </a:prstGeom>
        </p:spPr>
      </p:pic>
      <p:cxnSp>
        <p:nvCxnSpPr>
          <p:cNvPr id="20" name="Straight Arrow Connector 9"/>
          <p:cNvCxnSpPr/>
          <p:nvPr/>
        </p:nvCxnSpPr>
        <p:spPr>
          <a:xfrm flipV="1">
            <a:off x="1524000" y="2743200"/>
            <a:ext cx="2209800" cy="10635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30" y="2229201"/>
            <a:ext cx="2162477" cy="331516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648200" y="5181600"/>
            <a:ext cx="787338" cy="5399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266" y="2825499"/>
            <a:ext cx="1374785" cy="231777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19521980" flipV="1">
            <a:off x="5091368" y="4479605"/>
            <a:ext cx="2390263" cy="1085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3400" y="3505200"/>
            <a:ext cx="1102331" cy="921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Low-</a:t>
            </a:r>
            <a:r>
              <a:rPr lang="en-US" sz="2800" b="1" dirty="0" err="1" smtClean="0"/>
              <a:t>Fi</a:t>
            </a:r>
            <a:r>
              <a:rPr lang="en-US" sz="2800" b="1" dirty="0" smtClean="0"/>
              <a:t> Prototype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9" y="2409465"/>
            <a:ext cx="2381582" cy="3286584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775110" y="4708391"/>
            <a:ext cx="1102331" cy="921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9"/>
          <p:cNvCxnSpPr/>
          <p:nvPr/>
        </p:nvCxnSpPr>
        <p:spPr>
          <a:xfrm flipV="1">
            <a:off x="2248521" y="3799607"/>
            <a:ext cx="1409079" cy="9087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209800"/>
            <a:ext cx="2609850" cy="33272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501" y="2142242"/>
            <a:ext cx="2533121" cy="3462391"/>
          </a:xfrm>
          <a:prstGeom prst="rect">
            <a:avLst/>
          </a:prstGeom>
        </p:spPr>
      </p:pic>
      <p:cxnSp>
        <p:nvCxnSpPr>
          <p:cNvPr id="24" name="Straight Arrow Connector 9"/>
          <p:cNvCxnSpPr/>
          <p:nvPr/>
        </p:nvCxnSpPr>
        <p:spPr>
          <a:xfrm flipV="1">
            <a:off x="2650975" y="5381970"/>
            <a:ext cx="3955551" cy="191256"/>
          </a:xfrm>
          <a:prstGeom prst="curvedConnector3">
            <a:avLst>
              <a:gd name="adj1" fmla="val 5350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Testing phase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Heuristic Evaluation </a:t>
            </a:r>
            <a:r>
              <a:rPr lang="en-US" sz="2000" dirty="0" smtClean="0"/>
              <a:t> (Nielsen Rules)</a:t>
            </a:r>
            <a:endParaRPr lang="en-US" sz="2000" dirty="0"/>
          </a:p>
          <a:p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Tested with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Six</a:t>
            </a:r>
            <a:r>
              <a:rPr lang="en-US" sz="2000" dirty="0" smtClean="0"/>
              <a:t> users 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 Tested with same people whom we interview 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 Tested at their work place 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 Were happy to see low fidelity after interviews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Things That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  Like news presented in graphs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 They like personalized news’s part in prototype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 Make no errors almost while using mockups</a:t>
            </a:r>
          </a:p>
          <a:p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 Create log in easily using mockups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Findings From interview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600200"/>
            <a:ext cx="579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Our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ssumption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went wrong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most of people will have twitter Account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Consider news biased towards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Follow web pages of different news channels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Post information related to technology, politics and personal affairs on social sites</a:t>
            </a:r>
          </a:p>
          <a:p>
            <a:pPr>
              <a:buClr>
                <a:schemeClr val="tx1"/>
              </a:buClr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Things Didn’t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  Were not much comfortable with heavy texts 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 Want concise form of news extracted from those tweet</a:t>
            </a:r>
          </a:p>
          <a:p>
            <a:pPr>
              <a:buFont typeface="Wingdings" pitchFamily="2" charset="2"/>
              <a:buChar char="v"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 Want more graphical interface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Value Proposition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  Unbiased news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 people will able to see actual picture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time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time is the most important entity nowadays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personalize news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No need to see irrelevant content 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ernard MT Condensed" pitchFamily="18" charset="0"/>
              </a:rPr>
              <a:t>Citizen Journalism </a:t>
            </a:r>
            <a:endParaRPr lang="en-US" sz="4800" dirty="0"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819400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ernard MT Condensed" pitchFamily="18" charset="0"/>
              </a:rPr>
              <a:t>Citizen Journalism</a:t>
            </a:r>
            <a:endParaRPr lang="en-US" sz="4400" dirty="0"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133600"/>
            <a:ext cx="52578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27432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ernard MT Condensed" pitchFamily="18" charset="0"/>
              </a:rPr>
              <a:t>Citizen Journalism </a:t>
            </a:r>
            <a:endParaRPr lang="en-US" sz="5400" dirty="0"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uture_of_news_citizen_journalism_we_media_cov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838200"/>
            <a:ext cx="4680429" cy="4419600"/>
          </a:xfrm>
        </p:spPr>
      </p:pic>
      <p:sp>
        <p:nvSpPr>
          <p:cNvPr id="5" name="TextBox 4"/>
          <p:cNvSpPr txBox="1"/>
          <p:nvPr/>
        </p:nvSpPr>
        <p:spPr>
          <a:xfrm>
            <a:off x="5257800" y="17526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Bernard MT Condensed" pitchFamily="18" charset="0"/>
              </a:rPr>
              <a:t>Team Members:</a:t>
            </a:r>
          </a:p>
          <a:p>
            <a:endParaRPr lang="en-US" dirty="0" smtClean="0"/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Ayesha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Asghar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            13033</a:t>
            </a:r>
          </a:p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Zeeshan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Muzammal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    13010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Abdul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Monam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                 13039</a:t>
            </a:r>
          </a:p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Arslam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Ahmed               13023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5181600" cy="4525963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Need Finding</a:t>
            </a:r>
          </a:p>
          <a:p>
            <a:r>
              <a:rPr lang="en-US" dirty="0" smtClean="0"/>
              <a:t>Findings from interviews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Value proposition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Testing Phase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76200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Problem Statement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954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Sources of information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Newspaper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Social Media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News Channels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Biased News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Conflicting Results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Wastage of time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521</Words>
  <Application>Microsoft Office PowerPoint</Application>
  <PresentationFormat>On-screen Show (4:3)</PresentationFormat>
  <Paragraphs>124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Bernard MT Condensed</vt:lpstr>
      <vt:lpstr>Calibri</vt:lpstr>
      <vt:lpstr>Source Code Pro</vt:lpstr>
      <vt:lpstr>Wingdings</vt:lpstr>
      <vt:lpstr>Office Theme</vt:lpstr>
      <vt:lpstr>Problem Statement</vt:lpstr>
      <vt:lpstr>Problem Statement</vt:lpstr>
      <vt:lpstr>Problem Statement</vt:lpstr>
      <vt:lpstr>Citizen Journalism </vt:lpstr>
      <vt:lpstr>PowerPoint Presentation</vt:lpstr>
      <vt:lpstr>PowerPoint Presentation</vt:lpstr>
      <vt:lpstr>PowerPoint Presentation</vt:lpstr>
      <vt:lpstr>Overview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</vt:vector>
  </TitlesOfParts>
  <Company>Bhatti 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Citizen Journalism</dc:title>
  <dc:creator>Bhatti</dc:creator>
  <cp:lastModifiedBy>Zeeshan Muzammal</cp:lastModifiedBy>
  <cp:revision>40</cp:revision>
  <dcterms:created xsi:type="dcterms:W3CDTF">2017-06-11T10:44:09Z</dcterms:created>
  <dcterms:modified xsi:type="dcterms:W3CDTF">2017-06-13T10:35:50Z</dcterms:modified>
</cp:coreProperties>
</file>