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9144000" cy="5143500"/>
  <p:embeddedFontLst>
    <p:embeddedFont>
      <p:font typeface="Ubuntu-medium" panose="020B0604030602030204"/>
      <p:regular r:id="rId12"/>
    </p:embeddedFont>
    <p:embeddedFont>
      <p:font typeface="Titillium Web" panose="00000500000000000000"/>
      <p:regular r:id="rId13"/>
      <p:bold r:id="rId14"/>
    </p:embeddedFont>
    <p:embeddedFont>
      <p:font typeface="Ubuntu" panose="020B0504030602030204"/>
      <p:regular r:id="rId15"/>
      <p:bold r:id="rId16"/>
    </p:embeddedFont>
  </p:embeddedFontLst>
  <p:custDataLst>
    <p:tags r:id="rId17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>
            <a:off x="-17389" y="-14386"/>
            <a:ext cx="3281975" cy="1432307"/>
          </a:xfrm>
          <a:custGeom>
            <a:avLst/>
            <a:gdLst/>
            <a:ahLst/>
            <a:cxnLst/>
            <a:rect l="0" t="0" r="r" b="b"/>
            <a:pathLst>
              <a:path w="3281975" h="1432307">
                <a:moveTo>
                  <a:pt x="0" y="0"/>
                </a:moveTo>
                <a:lnTo>
                  <a:pt x="1324904" y="1342688"/>
                </a:lnTo>
                <a:lnTo>
                  <a:pt x="1413336" y="1432307"/>
                </a:lnTo>
                <a:lnTo>
                  <a:pt x="1526147" y="1380196"/>
                </a:lnTo>
                <a:lnTo>
                  <a:pt x="3281975" y="569129"/>
                </a:lnTo>
                <a:lnTo>
                  <a:pt x="328197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 panose="02000000000000000000"/>
              </a:defRPr>
            </a:pPr>
            <a:endParaRPr lang="en-US" sz="180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 rot="-18900000" flipH="1">
            <a:off x="559465" y="-287884"/>
            <a:ext cx="67370" cy="540479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 flipH="1">
            <a:off x="1071318" y="-363795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5" name="Rounded Rectangle 4"/>
          <p:cNvSpPr/>
          <p:nvPr/>
        </p:nvSpPr>
        <p:spPr>
          <a:xfrm rot="-18900000">
            <a:off x="2890985" y="-506192"/>
            <a:ext cx="100608" cy="150689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6" name="Rounded Rectangle 5"/>
          <p:cNvSpPr/>
          <p:nvPr/>
        </p:nvSpPr>
        <p:spPr>
          <a:xfrm rot="-18900000" flipH="1">
            <a:off x="2445922" y="-476831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7" name="Rounded Rectangle 6"/>
          <p:cNvSpPr/>
          <p:nvPr/>
        </p:nvSpPr>
        <p:spPr>
          <a:xfrm rot="-18900000">
            <a:off x="3270345" y="-267411"/>
            <a:ext cx="33536" cy="67631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8" name="Freeform 7"/>
          <p:cNvSpPr/>
          <p:nvPr/>
        </p:nvSpPr>
        <p:spPr>
          <a:xfrm rot="2700000" flipH="1">
            <a:off x="7995716" y="-353361"/>
            <a:ext cx="60365" cy="917774"/>
          </a:xfrm>
          <a:custGeom>
            <a:avLst/>
            <a:gdLst/>
            <a:ahLst/>
            <a:cxnLst/>
            <a:rect l="0" t="0" r="r" b="b"/>
            <a:pathLst>
              <a:path w="60365" h="917775">
                <a:moveTo>
                  <a:pt x="30183" y="0"/>
                </a:moveTo>
                <a:lnTo>
                  <a:pt x="30183" y="0"/>
                </a:lnTo>
                <a:cubicBezTo>
                  <a:pt x="46852" y="0"/>
                  <a:pt x="60365" y="13513"/>
                  <a:pt x="60365" y="30183"/>
                </a:cubicBezTo>
                <a:lnTo>
                  <a:pt x="60365" y="887592"/>
                </a:lnTo>
                <a:cubicBezTo>
                  <a:pt x="60365" y="904262"/>
                  <a:pt x="46852" y="917775"/>
                  <a:pt x="30183" y="917775"/>
                </a:cubicBezTo>
                <a:lnTo>
                  <a:pt x="30183" y="917775"/>
                </a:lnTo>
                <a:cubicBezTo>
                  <a:pt x="13513" y="917775"/>
                  <a:pt x="0" y="904262"/>
                  <a:pt x="0" y="887592"/>
                </a:cubicBezTo>
                <a:lnTo>
                  <a:pt x="0" y="30183"/>
                </a:lnTo>
                <a:close/>
              </a:path>
            </a:pathLst>
          </a:cu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000000"/>
              </a:solidFill>
              <a:latin typeface="Titillium Web" panose="00000500000000000000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 flipH="1">
            <a:off x="4875785" y="1079736"/>
            <a:ext cx="60365" cy="917774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0" name="Rounded Rectangle 9"/>
          <p:cNvSpPr/>
          <p:nvPr/>
        </p:nvSpPr>
        <p:spPr>
          <a:xfrm rot="2700000" flipH="1">
            <a:off x="6270150" y="4570391"/>
            <a:ext cx="60365" cy="917774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1" name="Rounded Rectangle 10"/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94477" y="1968236"/>
            <a:ext cx="7362570" cy="1582471"/>
          </a:xfrm>
          <a:prstGeom prst="rect">
            <a:avLst/>
          </a:prstGeom>
        </p:spPr>
        <p:txBody>
          <a:bodyPr rtlCol="0"/>
          <a:lstStyle>
            <a:lvl1pPr lvl="0">
              <a:defRPr lang="en-US" sz="4800" b="1" dirty="0">
                <a:latin typeface="Ubuntu-medium" panose="020B060403060203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894477" y="3558141"/>
            <a:ext cx="7362570" cy="449157"/>
          </a:xfrm>
          <a:prstGeom prst="rect">
            <a:avLst/>
          </a:prstGeom>
        </p:spPr>
        <p:txBody>
          <a:bodyPr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rot="0">
            <a:off x="219075" y="85725"/>
            <a:ext cx="2954852" cy="2637357"/>
            <a:chOff x="219075" y="85725"/>
            <a:chExt cx="2954852" cy="2637357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536569" y="85725"/>
              <a:ext cx="2637357" cy="2637357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Diamond 3"/>
            <p:cNvSpPr>
              <a:spLocks noChangeAspect="1"/>
            </p:cNvSpPr>
            <p:nvPr/>
          </p:nvSpPr>
          <p:spPr>
            <a:xfrm>
              <a:off x="219075" y="85725"/>
              <a:ext cx="2637357" cy="2637357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 rot="0">
            <a:off x="3067050" y="1257300"/>
            <a:ext cx="3019134" cy="2700263"/>
            <a:chOff x="3067050" y="1257300"/>
            <a:chExt cx="3019134" cy="2700263"/>
          </a:xfrm>
        </p:grpSpPr>
        <p:sp>
          <p:nvSpPr>
            <p:cNvPr id="6" name="Diamond 5"/>
            <p:cNvSpPr>
              <a:spLocks noChangeAspect="1"/>
            </p:cNvSpPr>
            <p:nvPr/>
          </p:nvSpPr>
          <p:spPr>
            <a:xfrm>
              <a:off x="3385920" y="1257300"/>
              <a:ext cx="2700263" cy="2700263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Diamond 6"/>
            <p:cNvSpPr>
              <a:spLocks noChangeAspect="1"/>
            </p:cNvSpPr>
            <p:nvPr/>
          </p:nvSpPr>
          <p:spPr>
            <a:xfrm>
              <a:off x="3067050" y="1257300"/>
              <a:ext cx="2700263" cy="2700263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 rot="0">
            <a:off x="6115050" y="180975"/>
            <a:ext cx="2813658" cy="2532582"/>
            <a:chOff x="6115050" y="180975"/>
            <a:chExt cx="2813658" cy="2532582"/>
          </a:xfrm>
        </p:grpSpPr>
        <p:sp>
          <p:nvSpPr>
            <p:cNvPr id="9" name="Diamond 8"/>
            <p:cNvSpPr>
              <a:spLocks noChangeAspect="1"/>
            </p:cNvSpPr>
            <p:nvPr/>
          </p:nvSpPr>
          <p:spPr>
            <a:xfrm>
              <a:off x="6396125" y="180975"/>
              <a:ext cx="2532582" cy="2532582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Diamond 9"/>
            <p:cNvSpPr>
              <a:spLocks noChangeAspect="1"/>
            </p:cNvSpPr>
            <p:nvPr/>
          </p:nvSpPr>
          <p:spPr>
            <a:xfrm>
              <a:off x="6115050" y="180975"/>
              <a:ext cx="2532582" cy="2532582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Rounded Rectangle 10"/>
          <p:cNvSpPr/>
          <p:nvPr/>
        </p:nvSpPr>
        <p:spPr>
          <a:xfrm rot="2700000">
            <a:off x="4847677" y="-262066"/>
            <a:ext cx="57570" cy="905648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2" name="Rounded Rectangle 11"/>
          <p:cNvSpPr/>
          <p:nvPr/>
        </p:nvSpPr>
        <p:spPr>
          <a:xfrm rot="2700000">
            <a:off x="7333663" y="4576317"/>
            <a:ext cx="57570" cy="905648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/>
          </p:nvPr>
        </p:nvSpPr>
        <p:spPr>
          <a:xfrm>
            <a:off x="409575" y="123825"/>
            <a:ext cx="2571750" cy="257175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30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type="body" idx="1"/>
          </p:nvPr>
        </p:nvSpPr>
        <p:spPr>
          <a:xfrm>
            <a:off x="742950" y="2890588"/>
            <a:ext cx="1905000" cy="66675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Picture Placeholder 2"/>
          <p:cNvSpPr>
            <a:spLocks noGrp="1" noChangeAspect="1"/>
          </p:cNvSpPr>
          <p:nvPr>
            <p:ph type="pic" idx="2"/>
          </p:nvPr>
        </p:nvSpPr>
        <p:spPr>
          <a:xfrm>
            <a:off x="3238500" y="1276350"/>
            <a:ext cx="2667000" cy="26670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30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type="body" idx="3"/>
          </p:nvPr>
        </p:nvSpPr>
        <p:spPr>
          <a:xfrm>
            <a:off x="3595687" y="533400"/>
            <a:ext cx="1905000" cy="66675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4"/>
          </p:nvPr>
        </p:nvSpPr>
        <p:spPr>
          <a:xfrm>
            <a:off x="6334125" y="257175"/>
            <a:ext cx="2381250" cy="238125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30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type="body" idx="5"/>
          </p:nvPr>
        </p:nvSpPr>
        <p:spPr>
          <a:xfrm>
            <a:off x="6572250" y="2819400"/>
            <a:ext cx="1905000" cy="66675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 idx="6"/>
          </p:nvPr>
        </p:nvSpPr>
        <p:spPr>
          <a:xfrm>
            <a:off x="514351" y="3963486"/>
            <a:ext cx="7480300" cy="704850"/>
          </a:xfrm>
          <a:prstGeom prst="rect">
            <a:avLst/>
          </a:prstGeom>
        </p:spPr>
        <p:txBody>
          <a:bodyPr rtlCol="0" anchor="t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rot="0">
            <a:off x="1502736" y="2534045"/>
            <a:ext cx="2289755" cy="2047919"/>
            <a:chOff x="1502736" y="2534045"/>
            <a:chExt cx="2289755" cy="2047919"/>
          </a:xfrm>
        </p:grpSpPr>
        <p:sp>
          <p:nvSpPr>
            <p:cNvPr id="3" name="Diamond 2"/>
            <p:cNvSpPr>
              <a:spLocks noChangeAspect="1"/>
            </p:cNvSpPr>
            <p:nvPr/>
          </p:nvSpPr>
          <p:spPr>
            <a:xfrm>
              <a:off x="1744572" y="2534045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Diamond 3"/>
            <p:cNvSpPr>
              <a:spLocks noChangeAspect="1"/>
            </p:cNvSpPr>
            <p:nvPr/>
          </p:nvSpPr>
          <p:spPr>
            <a:xfrm>
              <a:off x="1502736" y="2534045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>
            <a:grpSpLocks noChangeAspect="1"/>
          </p:cNvGrpSpPr>
          <p:nvPr/>
        </p:nvGrpSpPr>
        <p:grpSpPr>
          <a:xfrm rot="0">
            <a:off x="3941097" y="2477093"/>
            <a:ext cx="2289755" cy="2047919"/>
            <a:chOff x="3941097" y="2477093"/>
            <a:chExt cx="2289755" cy="2047919"/>
          </a:xfrm>
        </p:grpSpPr>
        <p:sp>
          <p:nvSpPr>
            <p:cNvPr id="6" name="Diamond 5"/>
            <p:cNvSpPr>
              <a:spLocks noChangeAspect="1"/>
            </p:cNvSpPr>
            <p:nvPr/>
          </p:nvSpPr>
          <p:spPr>
            <a:xfrm>
              <a:off x="4182933" y="2477093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Diamond 6"/>
            <p:cNvSpPr>
              <a:spLocks noChangeAspect="1"/>
            </p:cNvSpPr>
            <p:nvPr/>
          </p:nvSpPr>
          <p:spPr>
            <a:xfrm>
              <a:off x="3941097" y="2477093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>
            <a:grpSpLocks noChangeAspect="1"/>
          </p:cNvGrpSpPr>
          <p:nvPr/>
        </p:nvGrpSpPr>
        <p:grpSpPr>
          <a:xfrm rot="0">
            <a:off x="2692966" y="1248170"/>
            <a:ext cx="2289755" cy="2047919"/>
            <a:chOff x="2692966" y="1248170"/>
            <a:chExt cx="2289755" cy="2047919"/>
          </a:xfrm>
        </p:grpSpPr>
        <p:sp>
          <p:nvSpPr>
            <p:cNvPr id="9" name="Diamond 8"/>
            <p:cNvSpPr>
              <a:spLocks noChangeAspect="1"/>
            </p:cNvSpPr>
            <p:nvPr/>
          </p:nvSpPr>
          <p:spPr>
            <a:xfrm>
              <a:off x="2934802" y="1248170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Diamond 9"/>
            <p:cNvSpPr>
              <a:spLocks noChangeAspect="1"/>
            </p:cNvSpPr>
            <p:nvPr/>
          </p:nvSpPr>
          <p:spPr>
            <a:xfrm>
              <a:off x="2692966" y="1248170"/>
              <a:ext cx="2047919" cy="2047919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 rot="0">
            <a:off x="5266100" y="1266904"/>
            <a:ext cx="2290545" cy="2048626"/>
            <a:chOff x="5266100" y="1266904"/>
            <a:chExt cx="2290545" cy="2048626"/>
          </a:xfrm>
        </p:grpSpPr>
        <p:sp>
          <p:nvSpPr>
            <p:cNvPr id="12" name="Diamond 11"/>
            <p:cNvSpPr>
              <a:spLocks noChangeAspect="1"/>
            </p:cNvSpPr>
            <p:nvPr/>
          </p:nvSpPr>
          <p:spPr>
            <a:xfrm>
              <a:off x="5508019" y="1266904"/>
              <a:ext cx="2048626" cy="2048626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Diamond 12"/>
            <p:cNvSpPr>
              <a:spLocks noChangeAspect="1"/>
            </p:cNvSpPr>
            <p:nvPr/>
          </p:nvSpPr>
          <p:spPr>
            <a:xfrm>
              <a:off x="5266100" y="1266904"/>
              <a:ext cx="2048626" cy="2048626"/>
            </a:xfrm>
            <a:prstGeom prst="diamond">
              <a:avLst/>
            </a:prstGeom>
            <a:solidFill>
              <a:schemeClr val="bg1">
                <a:alpha val="55000"/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 rot="-18900000">
            <a:off x="8436998" y="-178187"/>
            <a:ext cx="48358" cy="97522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5" name="Rounded Rectangle 14"/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7" name="Rounded Rectangle 16"/>
          <p:cNvSpPr/>
          <p:nvPr/>
        </p:nvSpPr>
        <p:spPr>
          <a:xfrm rot="2700000" flipH="1">
            <a:off x="1025472" y="1497887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5999"/>
                </a:schemeClr>
              </a:gs>
              <a:gs pos="0">
                <a:schemeClr val="accent3">
                  <a:alpha val="44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09625" y="399282"/>
            <a:ext cx="7524750" cy="639377"/>
          </a:xfrm>
        </p:spPr>
        <p:txBody>
          <a:bodyPr rtlCol="0"/>
          <a:lstStyle>
            <a:lvl1pPr lvl="0" algn="ctr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8216" y="1229120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2"/>
          </p:nvPr>
        </p:nvSpPr>
        <p:spPr>
          <a:xfrm>
            <a:off x="1607511" y="2514995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1" name="Picture Placeholder 2"/>
          <p:cNvSpPr>
            <a:spLocks noGrp="1" noChangeAspect="1"/>
          </p:cNvSpPr>
          <p:nvPr>
            <p:ph type="pic" idx="3"/>
          </p:nvPr>
        </p:nvSpPr>
        <p:spPr>
          <a:xfrm>
            <a:off x="4045872" y="2458043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4"/>
          </p:nvPr>
        </p:nvSpPr>
        <p:spPr>
          <a:xfrm>
            <a:off x="5370875" y="1247854"/>
            <a:ext cx="2095500" cy="2095500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>
            <a:off x="-39095" y="-3363"/>
            <a:ext cx="5271887" cy="2294106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 panose="02000000000000000000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 rot="-18900000" flipH="1">
            <a:off x="3711517" y="-327595"/>
            <a:ext cx="107906" cy="86567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54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>
            <a:off x="5170808" y="-450929"/>
            <a:ext cx="53714" cy="108324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56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5" name="Diamond 4"/>
          <p:cNvSpPr>
            <a:spLocks noChangeAspect="1"/>
          </p:cNvSpPr>
          <p:nvPr/>
        </p:nvSpPr>
        <p:spPr>
          <a:xfrm>
            <a:off x="370733" y="419100"/>
            <a:ext cx="4267348" cy="4267348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Diamond 5"/>
          <p:cNvSpPr>
            <a:spLocks noChangeAspect="1"/>
          </p:cNvSpPr>
          <p:nvPr/>
        </p:nvSpPr>
        <p:spPr>
          <a:xfrm>
            <a:off x="119210" y="419100"/>
            <a:ext cx="4267348" cy="4267348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700000">
            <a:off x="8060536" y="253420"/>
            <a:ext cx="44156" cy="671335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20282" y="4736001"/>
            <a:ext cx="40243" cy="611849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9" name="Title 7"/>
          <p:cNvSpPr>
            <a:spLocks noGrp="1" noChangeAspect="1"/>
          </p:cNvSpPr>
          <p:nvPr>
            <p:ph type="title"/>
          </p:nvPr>
        </p:nvSpPr>
        <p:spPr>
          <a:xfrm>
            <a:off x="237789" y="409575"/>
            <a:ext cx="4278017" cy="4282571"/>
          </a:xfrm>
          <a:prstGeom prst="diamond">
            <a:avLst/>
          </a:prstGeom>
          <a:solidFill>
            <a:schemeClr val="bg1"/>
          </a:solidFill>
          <a:ln w="28575" cap="flat">
            <a:noFill/>
            <a:prstDash val="solid"/>
            <a:round/>
          </a:ln>
          <a:effectLst>
            <a:outerShdw blurRad="101600" dir="2700000">
              <a:srgbClr val="3F3F3F">
                <a:alpha val="27999"/>
              </a:srgbClr>
            </a:outerShdw>
          </a:effectLst>
        </p:spPr>
        <p:txBody>
          <a:bodyPr rtlCol="0" anchor="ctr"/>
          <a:lstStyle>
            <a:lvl1pPr lvl="0" algn="ctr">
              <a:defRPr lang="en-US" sz="2800" b="0" dirty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99651" y="678562"/>
            <a:ext cx="3984556" cy="3832256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-18900000" flipH="1" flipV="1">
            <a:off x="6492785" y="4276401"/>
            <a:ext cx="89976" cy="134764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 rot="-18900000" flipV="1">
            <a:off x="7600272" y="4758033"/>
            <a:ext cx="53985" cy="82078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 flipH="1" flipV="1">
            <a:off x="6213499" y="4805659"/>
            <a:ext cx="29992" cy="604841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1872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5" name="Rounded Rectangle 4"/>
          <p:cNvSpPr/>
          <p:nvPr/>
        </p:nvSpPr>
        <p:spPr>
          <a:xfrm rot="2700000">
            <a:off x="2028583" y="4420667"/>
            <a:ext cx="66513" cy="969942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6" name="Rounded Rectangle 5"/>
          <p:cNvSpPr/>
          <p:nvPr/>
        </p:nvSpPr>
        <p:spPr>
          <a:xfrm rot="2700000" flipH="1">
            <a:off x="7704126" y="-353486"/>
            <a:ext cx="84958" cy="1323265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7" name="Freeform 6"/>
          <p:cNvSpPr/>
          <p:nvPr/>
        </p:nvSpPr>
        <p:spPr>
          <a:xfrm flipV="1">
            <a:off x="6240160" y="3903273"/>
            <a:ext cx="2943622" cy="1280942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 panose="02000000000000000000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/>
          </p:nvPr>
        </p:nvSpPr>
        <p:spPr>
          <a:xfrm>
            <a:off x="838200" y="2164551"/>
            <a:ext cx="7472264" cy="5118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idx="1"/>
          </p:nvPr>
        </p:nvSpPr>
        <p:spPr>
          <a:xfrm>
            <a:off x="828675" y="2708578"/>
            <a:ext cx="7490282" cy="1090829"/>
          </a:xfrm>
          <a:prstGeom prst="rect">
            <a:avLst/>
          </a:prstGeom>
        </p:spPr>
        <p:txBody>
          <a:bodyPr rtlCol="0" anchor="t"/>
          <a:lstStyle>
            <a:lvl1pPr lvl="0">
              <a:defRPr lang="en-US" sz="4000" b="1" dirty="0">
                <a:latin typeface="Ubuntu-medium" panose="020B0604030602030204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700000" flipH="1">
            <a:off x="1354440" y="-872623"/>
            <a:ext cx="106198" cy="1654081"/>
          </a:xfrm>
          <a:prstGeom prst="roundRect">
            <a:avLst>
              <a:gd name="adj" fmla="val 50000"/>
            </a:avLst>
          </a:prstGeom>
          <a:solidFill>
            <a:schemeClr val="accent2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 rot="2700000">
            <a:off x="7077326" y="-44462"/>
            <a:ext cx="46950" cy="68466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 rot="2700000" flipH="1">
            <a:off x="4018232" y="4567222"/>
            <a:ext cx="52540" cy="961791"/>
          </a:xfrm>
          <a:prstGeom prst="roundRect">
            <a:avLst>
              <a:gd name="adj" fmla="val 50000"/>
            </a:avLst>
          </a:prstGeom>
          <a:solidFill>
            <a:schemeClr val="accent3">
              <a:alpha val="18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08968" y="1352550"/>
            <a:ext cx="3619500" cy="3042431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4714875" y="1352550"/>
            <a:ext cx="3619500" cy="3042431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700000" flipH="1">
            <a:off x="7704126" y="-353486"/>
            <a:ext cx="84958" cy="132326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 rot="2700000">
            <a:off x="2028583" y="4420667"/>
            <a:ext cx="66513" cy="969942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 flipV="1">
            <a:off x="7600272" y="4758033"/>
            <a:ext cx="53985" cy="82078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00100" y="1358670"/>
            <a:ext cx="3619500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 algn="l">
              <a:buNone/>
              <a:defRPr lang="en-US" sz="1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"/>
          </p:nvPr>
        </p:nvSpPr>
        <p:spPr>
          <a:xfrm>
            <a:off x="800100" y="1965696"/>
            <a:ext cx="3619500" cy="2528517"/>
          </a:xfrm>
        </p:spPr>
        <p:txBody>
          <a:bodyPr rtlCol="0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3"/>
          </p:nvPr>
        </p:nvSpPr>
        <p:spPr>
          <a:xfrm>
            <a:off x="4714875" y="1358670"/>
            <a:ext cx="3619500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1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"/>
          </p:nvPr>
        </p:nvSpPr>
        <p:spPr>
          <a:xfrm>
            <a:off x="4714875" y="1965696"/>
            <a:ext cx="3619500" cy="252851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>
            <a:off x="-41095" y="-50470"/>
            <a:ext cx="4746188" cy="2065343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 panose="02000000000000000000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 rot="-18900000" flipH="1">
            <a:off x="1217558" y="-331020"/>
            <a:ext cx="97146" cy="77935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42000"/>
                  <a:lumMod val="60000"/>
                  <a:lumOff val="40000"/>
                </a:schemeClr>
              </a:gs>
              <a:gs pos="0">
                <a:schemeClr val="accent3">
                  <a:alpha val="100000"/>
                </a:schemeClr>
              </a:gs>
            </a:gsLst>
            <a:lin ang="648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 rot="-18900000">
            <a:off x="6729612" y="258144"/>
            <a:ext cx="48358" cy="97522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5" name="Diamond 4"/>
          <p:cNvSpPr>
            <a:spLocks noChangeAspect="1"/>
          </p:cNvSpPr>
          <p:nvPr/>
        </p:nvSpPr>
        <p:spPr>
          <a:xfrm>
            <a:off x="1584140" y="142875"/>
            <a:ext cx="4951827" cy="4951827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Diamond 5"/>
          <p:cNvSpPr>
            <a:spLocks noChangeAspect="1"/>
          </p:cNvSpPr>
          <p:nvPr/>
        </p:nvSpPr>
        <p:spPr>
          <a:xfrm>
            <a:off x="1322499" y="133350"/>
            <a:ext cx="4951827" cy="4951827"/>
          </a:xfrm>
          <a:prstGeom prst="diamond">
            <a:avLst/>
          </a:prstGeom>
          <a:solidFill>
            <a:schemeClr val="bg1">
              <a:alpha val="72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 flipH="1">
            <a:off x="8958277" y="2369375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0" name="Title 1"/>
          <p:cNvSpPr>
            <a:spLocks noGrp="1" noChangeAspect="1"/>
          </p:cNvSpPr>
          <p:nvPr>
            <p:ph type="title"/>
          </p:nvPr>
        </p:nvSpPr>
        <p:spPr>
          <a:xfrm>
            <a:off x="1452939" y="133350"/>
            <a:ext cx="4950089" cy="4954636"/>
          </a:xfrm>
          <a:prstGeom prst="diamond">
            <a:avLst/>
          </a:prstGeom>
          <a:solidFill>
            <a:schemeClr val="bg1">
              <a:alpha val="100000"/>
            </a:schemeClr>
          </a:solidFill>
          <a:effectLst>
            <a:outerShdw blurRad="101600" dir="2700000">
              <a:srgbClr val="3F3F3F">
                <a:alpha val="7999"/>
              </a:srgbClr>
            </a:outerShdw>
          </a:effectLst>
        </p:spPr>
        <p:txBody>
          <a:bodyPr rtlCol="0" anchor="ctr"/>
          <a:lstStyle>
            <a:lvl1pPr lvl="0" algn="ctr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2700000" flipH="1">
            <a:off x="948007" y="-457701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2000"/>
                </a:schemeClr>
              </a:gs>
              <a:gs pos="0">
                <a:schemeClr val="accent3">
                  <a:alpha val="22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 rot="2700000" flipH="1">
            <a:off x="68191" y="4249378"/>
            <a:ext cx="36330" cy="55236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 rot="2700000" flipH="1">
            <a:off x="4310394" y="3441234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5" name="Rounded Rectangle 4"/>
          <p:cNvSpPr/>
          <p:nvPr/>
        </p:nvSpPr>
        <p:spPr>
          <a:xfrm rot="2700000" flipH="1">
            <a:off x="2904632" y="1174097"/>
            <a:ext cx="58688" cy="892281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6" name="Rounded Rectangle 5"/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2000"/>
                </a:schemeClr>
              </a:gs>
              <a:gs pos="0">
                <a:schemeClr val="accent3">
                  <a:alpha val="22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7" name="Rounded Rectangle 6"/>
          <p:cNvSpPr/>
          <p:nvPr/>
        </p:nvSpPr>
        <p:spPr>
          <a:xfrm rot="2700000" flipH="1">
            <a:off x="8152802" y="-209884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/>
          <p:cNvSpPr>
            <a:spLocks noChangeAspect="1"/>
          </p:cNvSpPr>
          <p:nvPr/>
        </p:nvSpPr>
        <p:spPr>
          <a:xfrm>
            <a:off x="4658931" y="526483"/>
            <a:ext cx="4191000" cy="4191000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iamond 2"/>
          <p:cNvSpPr>
            <a:spLocks noChangeAspect="1"/>
          </p:cNvSpPr>
          <p:nvPr/>
        </p:nvSpPr>
        <p:spPr>
          <a:xfrm>
            <a:off x="4847850" y="535178"/>
            <a:ext cx="4191000" cy="4191000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-18900000">
            <a:off x="5667238" y="-472237"/>
            <a:ext cx="48358" cy="97522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738000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5" name="Rounded Rectangle 4"/>
          <p:cNvSpPr/>
          <p:nvPr/>
        </p:nvSpPr>
        <p:spPr>
          <a:xfrm rot="2700000">
            <a:off x="103584" y="4318640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6" name="Rounded Rectangle 5"/>
          <p:cNvSpPr/>
          <p:nvPr/>
        </p:nvSpPr>
        <p:spPr>
          <a:xfrm rot="2700000" flipH="1">
            <a:off x="7218698" y="4627304"/>
            <a:ext cx="60365" cy="917774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7" name="Rounded Rectangle 6"/>
          <p:cNvSpPr/>
          <p:nvPr/>
        </p:nvSpPr>
        <p:spPr>
          <a:xfrm rot="2700000" flipH="1">
            <a:off x="9091074" y="1240603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6000"/>
                </a:schemeClr>
              </a:gs>
              <a:gs pos="0">
                <a:schemeClr val="accent3">
                  <a:alpha val="13999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161253"/>
            <a:ext cx="4154932" cy="1277040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4971" y="1541976"/>
            <a:ext cx="4152900" cy="2852039"/>
          </a:xfrm>
          <a:prstGeom prst="rect">
            <a:avLst/>
          </a:prstGeom>
          <a:noFill/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idx="2"/>
          </p:nvPr>
        </p:nvSpPr>
        <p:spPr>
          <a:xfrm>
            <a:off x="4842821" y="628650"/>
            <a:ext cx="4007109" cy="4000390"/>
          </a:xfrm>
          <a:prstGeom prst="diamond">
            <a:avLst/>
          </a:prstGeom>
          <a:solidFill>
            <a:schemeClr val="bg1"/>
          </a:solidFill>
        </p:spPr>
        <p:txBody>
          <a:bodyPr lIns="91440" tIns="93600" rIns="91440" bIns="45720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 flipH="1" flipV="1">
            <a:off x="-42273" y="3334145"/>
            <a:ext cx="4291749" cy="1867591"/>
          </a:xfrm>
          <a:custGeom>
            <a:avLst/>
            <a:gdLst/>
            <a:ahLst/>
            <a:cxnLst/>
            <a:rect l="0" t="0" r="r" b="b"/>
            <a:pathLst>
              <a:path w="3291461" h="1432307">
                <a:moveTo>
                  <a:pt x="9485" y="0"/>
                </a:moveTo>
                <a:lnTo>
                  <a:pt x="1422822" y="1432307"/>
                </a:lnTo>
                <a:lnTo>
                  <a:pt x="3291461" y="569129"/>
                </a:lnTo>
                <a:lnTo>
                  <a:pt x="3291461" y="0"/>
                </a:lnTo>
                <a:lnTo>
                  <a:pt x="9485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99559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10800000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Roboto" panose="02000000000000000000"/>
              </a:defRPr>
            </a:pPr>
            <a:endParaRPr lang="en-US" sz="1800" b="0" i="0" u="none" strike="noStrike" cap="none" baseline="0" dirty="0">
              <a:solidFill>
                <a:schemeClr val="tx1"/>
              </a:solidFill>
              <a:latin typeface="Roboto" panose="02000000000000000000"/>
            </a:endParaRPr>
          </a:p>
        </p:txBody>
      </p:sp>
      <p:sp>
        <p:nvSpPr>
          <p:cNvPr id="3" name="Rounded Rectangle 2"/>
          <p:cNvSpPr/>
          <p:nvPr/>
        </p:nvSpPr>
        <p:spPr>
          <a:xfrm rot="18900000" flipH="1" flipV="1">
            <a:off x="709889" y="4853619"/>
            <a:ext cx="87844" cy="704732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8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 flipV="1">
            <a:off x="1377297" y="4460641"/>
            <a:ext cx="78710" cy="1196690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5" name="Rounded Rectangle 4"/>
          <p:cNvSpPr/>
          <p:nvPr/>
        </p:nvSpPr>
        <p:spPr>
          <a:xfrm rot="18900000" flipV="1">
            <a:off x="3749967" y="3878158"/>
            <a:ext cx="131184" cy="1964845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6" name="Rounded Rectangle 5"/>
          <p:cNvSpPr/>
          <p:nvPr/>
        </p:nvSpPr>
        <p:spPr>
          <a:xfrm rot="18900000" flipH="1" flipV="1">
            <a:off x="3169650" y="4608029"/>
            <a:ext cx="78710" cy="1196690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3">
                  <a:alpha val="100000"/>
                </a:schemeClr>
              </a:gs>
            </a:gsLst>
            <a:lin ang="60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V="1">
            <a:off x="4244617" y="4649807"/>
            <a:ext cx="43728" cy="881848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55000"/>
                </a:schemeClr>
              </a:gs>
              <a:gs pos="0">
                <a:schemeClr val="accent3">
                  <a:alpha val="48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8" name="Diamond 7"/>
          <p:cNvSpPr>
            <a:spLocks noChangeAspect="1"/>
          </p:cNvSpPr>
          <p:nvPr/>
        </p:nvSpPr>
        <p:spPr>
          <a:xfrm>
            <a:off x="512987" y="962025"/>
            <a:ext cx="3837269" cy="3837269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Diamond 8"/>
          <p:cNvSpPr>
            <a:spLocks noChangeAspect="1"/>
          </p:cNvSpPr>
          <p:nvPr/>
        </p:nvSpPr>
        <p:spPr>
          <a:xfrm>
            <a:off x="251029" y="962025"/>
            <a:ext cx="3837269" cy="3837269"/>
          </a:xfrm>
          <a:prstGeom prst="diamond">
            <a:avLst/>
          </a:prstGeom>
          <a:solidFill>
            <a:schemeClr val="bg1">
              <a:alpha val="55000"/>
              <a:lumMod val="9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2700000" flipH="1">
            <a:off x="8152802" y="-209884"/>
            <a:ext cx="40243" cy="611849"/>
          </a:xfrm>
          <a:prstGeom prst="roundRect">
            <a:avLst>
              <a:gd name="adj" fmla="val 50000"/>
            </a:avLst>
          </a:prstGeom>
          <a:gradFill rotWithShape="1">
            <a:gsLst>
              <a:gs pos="100000">
                <a:schemeClr val="accent2">
                  <a:alpha val="33999"/>
                </a:schemeClr>
              </a:gs>
              <a:gs pos="0">
                <a:schemeClr val="accent3">
                  <a:alpha val="26000"/>
                </a:schemeClr>
              </a:gs>
            </a:gsLst>
            <a:lin ang="16200000" scaled="0"/>
          </a:gradFill>
          <a:ln w="9525" cap="flat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Titillium Web" panose="0000050000000000000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0" y="336892"/>
            <a:ext cx="4103511" cy="1016189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idx="1"/>
          </p:nvPr>
        </p:nvSpPr>
        <p:spPr>
          <a:xfrm>
            <a:off x="4575390" y="1446730"/>
            <a:ext cx="4103511" cy="3161333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2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2"/>
          </p:nvPr>
        </p:nvSpPr>
        <p:spPr>
          <a:xfrm>
            <a:off x="384766" y="952500"/>
            <a:ext cx="3837826" cy="3841302"/>
          </a:xfrm>
          <a:prstGeom prst="diamond">
            <a:avLst/>
          </a:prstGeom>
          <a:solidFill>
            <a:schemeClr val="bg1"/>
          </a:solidFill>
          <a:ln w="38100">
            <a:noFill/>
            <a:miter lim="800000"/>
          </a:ln>
          <a:effectLst>
            <a:outerShdw blurRad="101600" dir="2700000">
              <a:srgbClr val="3F3F3F">
                <a:alpha val="24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5" y="399282"/>
            <a:ext cx="7524750" cy="796974"/>
          </a:xfrm>
          <a:prstGeom prst="rect">
            <a:avLst/>
          </a:prstGeom>
        </p:spPr>
        <p:txBody>
          <a:bodyPr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625" y="1399681"/>
            <a:ext cx="7524750" cy="3093118"/>
          </a:xfrm>
          <a:prstGeom prst="rect">
            <a:avLst/>
          </a:prstGeom>
        </p:spPr>
        <p:txBody>
          <a:bodyPr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774" y="4771233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09625" y="4771233"/>
            <a:ext cx="2133600" cy="273844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  <a:endParaRPr lang="en-US" dirty="0"/>
          </a:p>
        </p:txBody>
      </p: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Ubuntu-medium" panose="020B0604030602030204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Source Sans Pro"/>
        <a:buChar char="⇢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6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 panose="020B0604020202020204"/>
        <a:buChar char="-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 panose="020B0604020202020204"/>
        <a:buChar char="-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 panose="020B0604020202020204"/>
        <a:buChar char="-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 panose="020B0604020202020204"/>
        <a:buChar char="-"/>
        <a:defRPr lang="en-US" sz="11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b="1" dirty="0">
                <a:latin typeface="Söhne"/>
              </a:rPr>
              <a:t>Mastering JavaScript: From Basics to Advanced</a:t>
            </a:r>
            <a:endParaRPr lang="en-US" b="1" dirty="0">
              <a:latin typeface="Söhn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>
                <a:latin typeface="sohne" charset="0"/>
                <a:cs typeface="sohne" charset="0"/>
              </a:rPr>
              <a:t>CREATED BY MUHAMMAD </a:t>
            </a:r>
            <a:r>
              <a:rPr lang="en-US" dirty="0" err="1">
                <a:latin typeface="sohne" charset="0"/>
                <a:cs typeface="sohne" charset="0"/>
              </a:rPr>
              <a:t>ZEESHAN</a:t>
            </a:r>
            <a:r>
              <a:rPr lang="en-US" dirty="0">
                <a:latin typeface="sohne" charset="0"/>
                <a:cs typeface="sohne" charset="0"/>
              </a:rPr>
              <a:t> KHAN</a:t>
            </a:r>
            <a:endParaRPr lang="en-US" dirty="0">
              <a:latin typeface="sohne" charset="0"/>
              <a:cs typeface="sohn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spect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000" b="1" cap="all" dirty="0">
                <a:latin typeface="Ubuntu" panose="020B0504030602030204"/>
              </a:rPr>
              <a:t>Introduction to JavaScript</a:t>
            </a:r>
            <a:endParaRPr lang="en-US" sz="2000" b="1" cap="all" dirty="0">
              <a:latin typeface="Ubuntu" panose="020B0504030602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What is JavaScript?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A versatile programming language primarily used for web development.</a:t>
            </a:r>
            <a:endParaRPr lang="en-US"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History and Evolution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Created by Brendan </a:t>
            </a:r>
            <a:r>
              <a:rPr lang="en-US" dirty="0" err="1">
                <a:latin typeface="+mj-lt"/>
                <a:cs typeface="+mj-lt"/>
              </a:rPr>
              <a:t>Eich</a:t>
            </a:r>
            <a:r>
              <a:rPr lang="en-US" dirty="0">
                <a:latin typeface="+mj-lt"/>
                <a:cs typeface="+mj-lt"/>
              </a:rPr>
              <a:t> in 1995.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Evolved with ECMAScript standards, with ES6 (2015) bringing major enhancements.</a:t>
            </a:r>
            <a:endParaRPr lang="en-US"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Use Cases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Client-side scripting in web browsers.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Server-side programming with Node.js.</a:t>
            </a:r>
            <a:endParaRPr lang="en-US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spect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000" b="1" cap="all" dirty="0">
                <a:latin typeface="Ubuntu" panose="020B0504030602030204"/>
              </a:rPr>
              <a:t>Popular Frameworks of JavaScript and Where They Are Used</a:t>
            </a:r>
            <a:endParaRPr lang="en-US" sz="2000" b="1" cap="all" dirty="0">
              <a:latin typeface="Ubuntu" panose="020B0504030602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React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Developed by Facebook.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Used for building user interfaces, especially single-page applications.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Popular in web development.</a:t>
            </a:r>
            <a:endParaRPr lang="en-US"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Angular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Developed by Google.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A comprehensive framework for building web applications.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Used in enterprise applications.</a:t>
            </a:r>
            <a:endParaRPr lang="en-US"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b="1" dirty="0" err="1">
                <a:latin typeface="+mj-lt"/>
                <a:cs typeface="+mj-lt"/>
              </a:rPr>
              <a:t>Vue</a:t>
            </a:r>
            <a:endParaRPr lang="en-US" b="1" dirty="0" err="1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Created by Evan You.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Focuses on ease of integration and flexibility.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Popular in smaller projects and progressive web apps.</a:t>
            </a:r>
            <a:endParaRPr lang="en-US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spect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000" b="1" cap="all" dirty="0">
                <a:latin typeface="+mj-lt"/>
              </a:rPr>
              <a:t>MORE FRAMEWORKS</a:t>
            </a:r>
            <a:endParaRPr lang="en-US" sz="2000" b="1" cap="al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Node.js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Built on Chrome's V8 JavaScript engine.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Enables JavaScript to be used for server-side scripting.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Used in backend development, real-time applications.</a:t>
            </a:r>
            <a:endParaRPr lang="en-US"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React Native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Developed by Facebook.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Used for building mobile applications.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Allows developers to use JavaScript to write natively rendering mobile apps for iOS and Android.</a:t>
            </a:r>
            <a:endParaRPr lang="en-US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 noChangeAspect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000" b="1" cap="all" dirty="0">
                <a:latin typeface="Ubuntu" panose="020B0504030602030204"/>
              </a:rPr>
              <a:t>JavaScript as a Frontend and Backend Language (All Rounder)</a:t>
            </a:r>
            <a:endParaRPr lang="en-US" sz="2000" b="1" cap="all" dirty="0">
              <a:latin typeface="Ubuntu" panose="020B0504030602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Frontend Development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Enhances user interfaces and user experiences.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Manipulates the </a:t>
            </a:r>
            <a:r>
              <a:rPr lang="en-US" dirty="0" err="1">
                <a:latin typeface="+mj-lt"/>
                <a:cs typeface="+mj-lt"/>
              </a:rPr>
              <a:t>DOM</a:t>
            </a:r>
            <a:r>
              <a:rPr lang="en-US" dirty="0">
                <a:latin typeface="+mj-lt"/>
                <a:cs typeface="+mj-lt"/>
              </a:rPr>
              <a:t> to create dynamic web pages.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Frameworks like React, Angular, </a:t>
            </a:r>
            <a:r>
              <a:rPr lang="en-US" dirty="0" err="1">
                <a:latin typeface="+mj-lt"/>
                <a:cs typeface="+mj-lt"/>
              </a:rPr>
              <a:t>Vue</a:t>
            </a:r>
            <a:r>
              <a:rPr lang="en-US" dirty="0">
                <a:latin typeface="+mj-lt"/>
                <a:cs typeface="+mj-lt"/>
              </a:rPr>
              <a:t>.</a:t>
            </a:r>
            <a:endParaRPr lang="en-US"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Backend Development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Handles server-side logic, databases, and APIs.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Node.js enables JavaScript on the server side.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Can be used for building scalable network applications.</a:t>
            </a:r>
            <a:endParaRPr lang="en-US" dirty="0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  <a:cs typeface="+mj-lt"/>
              </a:rPr>
              <a:t>All Rounder</a:t>
            </a:r>
            <a:endParaRPr lang="en-US" b="1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Versatility makes JavaScript suitable for full-stack development.</a:t>
            </a:r>
            <a:endParaRPr lang="en-US" dirty="0">
              <a:latin typeface="+mj-lt"/>
              <a:cs typeface="+mj-lt"/>
            </a:endParaRPr>
          </a:p>
          <a:p>
            <a:pPr>
              <a:buChar char="⇢"/>
            </a:pPr>
            <a:r>
              <a:rPr lang="en-US" dirty="0">
                <a:latin typeface="+mj-lt"/>
                <a:cs typeface="+mj-lt"/>
              </a:rPr>
              <a:t>Bridges the gap between frontend and backend.</a:t>
            </a:r>
            <a:endParaRPr lang="en-US" dirty="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fontWeight:0:0:0" val="5"/>
</p:tagLst>
</file>

<file path=ppt/tags/tag2.xml><?xml version="1.0" encoding="utf-8"?>
<p:tagLst xmlns:p="http://schemas.openxmlformats.org/presentationml/2006/main">
  <p:tag name="webfont2" val="Ubuntu-medium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okes">
  <a:themeElements>
    <a:clrScheme name="Strokes">
      <a:dk1>
        <a:srgbClr val="000000"/>
      </a:dk1>
      <a:lt1>
        <a:srgbClr val="FFFFFF"/>
      </a:lt1>
      <a:dk2>
        <a:srgbClr val="404040"/>
      </a:dk2>
      <a:lt2>
        <a:srgbClr val="F2F2F2"/>
      </a:lt2>
      <a:accent1>
        <a:srgbClr val="39498A"/>
      </a:accent1>
      <a:accent2>
        <a:srgbClr val="5FABE0"/>
      </a:accent2>
      <a:accent3>
        <a:srgbClr val="7685E4"/>
      </a:accent3>
      <a:accent4>
        <a:srgbClr val="C6D2E6"/>
      </a:accent4>
      <a:accent5>
        <a:srgbClr val="28C19F"/>
      </a:accent5>
      <a:accent6>
        <a:srgbClr val="9A9999"/>
      </a:accent6>
      <a:hlink>
        <a:srgbClr val="39498A"/>
      </a:hlink>
      <a:folHlink>
        <a:srgbClr val="5FABE0"/>
      </a:folHlink>
    </a:clrScheme>
    <a:fontScheme name="Strokes">
      <a:majorFont>
        <a:latin typeface="Ubuntu"/>
        <a:ea typeface=""/>
        <a:cs typeface=""/>
      </a:majorFont>
      <a:minorFont>
        <a:latin typeface="Titillium Web"/>
        <a:ea typeface=""/>
        <a:cs typeface=""/>
      </a:minorFont>
    </a:fontScheme>
    <a:fmtScheme name="Strok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solidFill>
            <a:schemeClr val="phClr">
              <a:lumMod val="75000"/>
            </a:schemeClr>
          </a:solidFill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1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none"/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okes">
  <a:themeElements>
    <a:clrScheme name="Strokes">
      <a:dk1>
        <a:srgbClr val="000000"/>
      </a:dk1>
      <a:lt1>
        <a:srgbClr val="FFFFFF"/>
      </a:lt1>
      <a:dk2>
        <a:srgbClr val="404040"/>
      </a:dk2>
      <a:lt2>
        <a:srgbClr val="F2F2F2"/>
      </a:lt2>
      <a:accent1>
        <a:srgbClr val="39498A"/>
      </a:accent1>
      <a:accent2>
        <a:srgbClr val="5FABE0"/>
      </a:accent2>
      <a:accent3>
        <a:srgbClr val="7685E4"/>
      </a:accent3>
      <a:accent4>
        <a:srgbClr val="C6D2E6"/>
      </a:accent4>
      <a:accent5>
        <a:srgbClr val="28C19F"/>
      </a:accent5>
      <a:accent6>
        <a:srgbClr val="9A9999"/>
      </a:accent6>
      <a:hlink>
        <a:srgbClr val="39498A"/>
      </a:hlink>
      <a:folHlink>
        <a:srgbClr val="5FABE0"/>
      </a:folHlink>
    </a:clrScheme>
    <a:fontScheme name="Strokes">
      <a:majorFont>
        <a:latin typeface="Ubuntu"/>
        <a:ea typeface=""/>
        <a:cs typeface=""/>
      </a:majorFont>
      <a:minorFont>
        <a:latin typeface="Titillium Web"/>
        <a:ea typeface=""/>
        <a:cs typeface=""/>
      </a:minorFont>
    </a:fontScheme>
    <a:fmtScheme name="Strok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solidFill>
            <a:schemeClr val="phClr">
              <a:lumMod val="75000"/>
            </a:schemeClr>
          </a:solidFill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1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none"/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Presentation</Application>
  <PresentationFormat>On-Screen Show (4:3)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0" baseType="lpstr">
      <vt:lpstr>Arial</vt:lpstr>
      <vt:lpstr>SimSun</vt:lpstr>
      <vt:lpstr>Wingdings</vt:lpstr>
      <vt:lpstr>Ubuntu-medium</vt:lpstr>
      <vt:lpstr>Source Sans Pro</vt:lpstr>
      <vt:lpstr>Arial</vt:lpstr>
      <vt:lpstr>Roboto</vt:lpstr>
      <vt:lpstr>Titillium Web</vt:lpstr>
      <vt:lpstr>Söhne</vt:lpstr>
      <vt:lpstr>Segoe Print</vt:lpstr>
      <vt:lpstr>Ubuntu</vt:lpstr>
      <vt:lpstr>Microsoft YaHei</vt:lpstr>
      <vt:lpstr>Arial Unicode MS</vt:lpstr>
      <vt:lpstr>Ubuntu</vt:lpstr>
      <vt:lpstr>Titillium Web</vt:lpstr>
      <vt:lpstr>Sans Serif Collection</vt:lpstr>
      <vt:lpstr>Segoe MDL2 Assets</vt:lpstr>
      <vt:lpstr>Segoe Script</vt:lpstr>
      <vt:lpstr>HoloLens MDL2 Assets</vt:lpstr>
      <vt:lpstr>Ink Free</vt:lpstr>
      <vt:lpstr>Ebrima</vt:lpstr>
      <vt:lpstr>Gabriola</vt:lpstr>
      <vt:lpstr>sohne</vt:lpstr>
      <vt:lpstr>Calibri</vt:lpstr>
      <vt:lpstr>Strokes</vt:lpstr>
      <vt:lpstr>Mastering JavaScript: From Basics to Advanced</vt:lpstr>
      <vt:lpstr>Introduction to JavaScript</vt:lpstr>
      <vt:lpstr>Popular Frameworks of JavaScript and Where They Are Used</vt:lpstr>
      <vt:lpstr>MORE FRAMEWORKS</vt:lpstr>
      <vt:lpstr>JavaScript as a Frontend and Backend Language (All Rounder)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muham</cp:lastModifiedBy>
  <cp:revision>2</cp:revision>
  <dcterms:created xsi:type="dcterms:W3CDTF">2024-05-18T23:37:00Z</dcterms:created>
  <dcterms:modified xsi:type="dcterms:W3CDTF">2024-05-19T06:51:14Z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56BD190207144DD88DF5B0D45B9CC77A_12</vt:lpwstr>
  </property>
  <property fmtid="{D5CDD505-2E9C-101B-9397-08002B2CF9AE}" pid="3" name="KSOProductBuildVer">
    <vt:lpwstr>1033-12.2.0.13472</vt:lpwstr>
  </property>
</Properties>
</file>