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media/image3.jpg" ContentType="image/gif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6C0CDBA1-F4A2-49D4-BCB5-96CA37302429}">
          <p14:sldIdLst>
            <p14:sldId id="256"/>
            <p14:sldId id="257"/>
            <p14:sldId id="259"/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Stunner" initials="Y" lastIdx="3" clrIdx="0">
    <p:extLst>
      <p:ext uri="{19B8F6BF-5375-455C-9EA6-DF929625EA0E}">
        <p15:presenceInfo xmlns:p15="http://schemas.microsoft.com/office/powerpoint/2012/main" userId="YoungStun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F89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3:15:46.187" idx="1">
    <p:pos x="10" y="10"/>
    <p:text>Homepage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3:16:33.170" idx="2">
    <p:pos x="10" y="10"/>
    <p:text>Register scherm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3:50:46.120" idx="3">
    <p:pos x="10" y="10"/>
    <p:text>Inlogscherm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E4814-CE44-4ED0-B307-EA0D5D3A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BFCE4F-BA90-4AEF-A4B7-595C37E31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A50B8E-ECD0-48FE-8080-3AEBC22C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1EA55E-E11F-4D34-BFB9-1887D437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1FFE2C-99A1-41BF-AA1A-1957367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77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47532-360B-4A6C-B06F-14F4E1A6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857E7EC-A194-42AE-A191-83A5A42D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368A56-25CE-4943-9C10-D1A21650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F77F47-41C3-411A-965C-BC885B85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2207B6-342E-43F6-B181-45842C72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252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19D8ECD-5FA5-4404-94C4-6CF7A6AA5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E65F178-802E-48FA-A012-80034584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598E69-4F69-4B0C-8197-9396FCAE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CA5B84-2D7C-4B3F-AEB1-3BF45BF0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FBF6AE-C274-4D4E-91C2-99697485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47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4C8BC-CCAB-4087-B98B-D0D135FD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A997FB-7796-4E78-B091-46086ADB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C4771D-992D-4DEB-BB9D-AC6A75B4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9FBFDE-9525-4DBB-B20A-DA987E25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A00BCB-AFDB-479B-B144-3B0EC3E0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0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0343D-F77A-49B2-B6C9-3AD99D37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263AFD-7AEA-41A1-AABA-19419D0F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CBB1D0-6CB1-4511-AB8F-5DC126C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66AFC9-8BAC-4BE2-B5EE-EB433B6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D874E9-E39D-4E42-BAC4-0868A04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54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8A04-12D8-4935-B1F6-7615E709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3A99ED-EF42-471B-80FD-C6681043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22F6DA-1D37-4062-AAD7-F9A1363F7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ECA5C0-1857-4E08-B759-D3FF900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A404E3-9627-4378-98B2-7C4BB07C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E89D4F-A965-4C47-AECF-5758C6B9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80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86852-2746-4291-9A3C-FB049EDA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7882CE-8783-4DCF-ADD0-F5847963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1C3C9A-01EE-4A84-97D8-6864350E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007CB06-D887-4CCC-AF34-7AAAC3E8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8AF4B65-C6D9-4E3F-A07F-161F84197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50F43BC-BDD4-40AE-B821-C735D9C0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3072187-FE94-44F6-ACB1-340EC400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9CDCB66-D34B-48B3-9E3F-97824EAD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33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21B87-9258-4E13-A923-53A1AFC3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EB6A246-2F32-406A-A12C-81F1385A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1DAA63B-4338-482B-A304-0F55E8AE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30FE24-7F62-4AFE-B529-A22C3128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49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B48014E-1163-401D-B0E1-D344F4F5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C258EA5-2955-4C59-A7F3-0B1DE39B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601EB1-A08B-4568-9076-43BE9F75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44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FFD78-CA2B-42CE-BD8C-A8338D4A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C59763-686C-476D-AE6B-18620D0C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C0597A-17B7-45FB-A7F4-C9A6FB0C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7AEFCE-D497-4E0B-B089-2FC1C2A9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9348B7-6374-4D99-9CA8-59241420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A771B8-66A3-4B9D-BAF0-E64E7C3C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9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BDF0A-B8D2-4D92-956F-6B03C42C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EC83553-A019-4EF9-827E-BA67979E8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4752A2-877F-400A-AB4D-170663FF7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E0B8D5-A9EB-4753-BC28-14CD0E09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9F1B87-C0AF-4954-8461-1C1D06FF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4E5A3F-F1CF-4F8B-9F12-D1AA66A6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2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C7EFBE-220B-437B-802F-C86E8807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A92A48-7790-4ADA-A9E7-8580671E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BB76E9-4398-4BA9-BEE9-97ED1B669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AA9E-A13E-41F3-B2A5-52FB78DE7F4E}" type="datetimeFigureOut">
              <a:rPr lang="nl-NL" smtClean="0"/>
              <a:t>27-8-2019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17D689-BC67-40EB-8F22-7DDFBE576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9EC854-5538-447F-98A6-5302DE92D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2C3C-14B0-40DE-B07B-0C03CF1512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6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923FF76-67D4-41FE-BB94-FDEA8A604DE9}"/>
              </a:ext>
            </a:extLst>
          </p:cNvPr>
          <p:cNvSpPr/>
          <p:nvPr/>
        </p:nvSpPr>
        <p:spPr>
          <a:xfrm>
            <a:off x="0" y="0"/>
            <a:ext cx="12192000" cy="870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solidFill>
                  <a:schemeClr val="bg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803E203-F64C-4EA2-91AF-B06A4DF4C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r="5970"/>
          <a:stretch/>
        </p:blipFill>
        <p:spPr>
          <a:xfrm>
            <a:off x="1" y="870012"/>
            <a:ext cx="12192000" cy="5987988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BEAE9573-CF1F-41EA-99D1-499CF8B25451}"/>
              </a:ext>
            </a:extLst>
          </p:cNvPr>
          <p:cNvSpPr/>
          <p:nvPr/>
        </p:nvSpPr>
        <p:spPr>
          <a:xfrm>
            <a:off x="4484703" y="3180426"/>
            <a:ext cx="3222594" cy="683580"/>
          </a:xfrm>
          <a:prstGeom prst="roundRect">
            <a:avLst/>
          </a:prstGeom>
          <a:solidFill>
            <a:srgbClr val="F8960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DC7025B-D188-4D34-AE38-3329BDFCB4BE}"/>
              </a:ext>
            </a:extLst>
          </p:cNvPr>
          <p:cNvSpPr txBox="1"/>
          <p:nvPr/>
        </p:nvSpPr>
        <p:spPr>
          <a:xfrm>
            <a:off x="5061751" y="3260606"/>
            <a:ext cx="206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>
                <a:solidFill>
                  <a:schemeClr val="bg1"/>
                </a:solidFill>
              </a:rPr>
              <a:t>NU SPELEN !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6319BA-F1B4-44B5-B4B9-8EA1B42EE734}"/>
              </a:ext>
            </a:extLst>
          </p:cNvPr>
          <p:cNvSpPr txBox="1"/>
          <p:nvPr/>
        </p:nvSpPr>
        <p:spPr>
          <a:xfrm>
            <a:off x="5558901" y="221341"/>
            <a:ext cx="107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35C9F69A-099A-495E-863D-AB7812663E16}"/>
              </a:ext>
            </a:extLst>
          </p:cNvPr>
          <p:cNvSpPr/>
          <p:nvPr/>
        </p:nvSpPr>
        <p:spPr>
          <a:xfrm>
            <a:off x="5558901" y="766972"/>
            <a:ext cx="107419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3335F05-2EFA-49AC-843A-2866CB22ADCE}"/>
              </a:ext>
            </a:extLst>
          </p:cNvPr>
          <p:cNvSpPr txBox="1"/>
          <p:nvPr/>
        </p:nvSpPr>
        <p:spPr>
          <a:xfrm>
            <a:off x="10212279" y="111841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LOGIN OF MAAK EEN ACCOUNT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C502CDD-4DB0-45B8-96D4-7A0EB1B909A4}"/>
              </a:ext>
            </a:extLst>
          </p:cNvPr>
          <p:cNvSpPr txBox="1"/>
          <p:nvPr/>
        </p:nvSpPr>
        <p:spPr>
          <a:xfrm>
            <a:off x="105054" y="134905"/>
            <a:ext cx="237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</a:rPr>
              <a:t>ZEESLAG</a:t>
            </a:r>
            <a:endParaRPr lang="nl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235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FFD7FFB-710B-4F25-BBF7-31782BB9A63B}"/>
              </a:ext>
            </a:extLst>
          </p:cNvPr>
          <p:cNvSpPr/>
          <p:nvPr/>
        </p:nvSpPr>
        <p:spPr>
          <a:xfrm>
            <a:off x="0" y="0"/>
            <a:ext cx="12192000" cy="8700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solidFill>
                  <a:schemeClr val="bg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DA1F70A-EFAA-440E-AB27-7630769C1D34}"/>
              </a:ext>
            </a:extLst>
          </p:cNvPr>
          <p:cNvSpPr txBox="1"/>
          <p:nvPr/>
        </p:nvSpPr>
        <p:spPr>
          <a:xfrm>
            <a:off x="5558901" y="221341"/>
            <a:ext cx="107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8766FBD-01B3-499B-8A77-4F9354959EB4}"/>
              </a:ext>
            </a:extLst>
          </p:cNvPr>
          <p:cNvSpPr txBox="1"/>
          <p:nvPr/>
        </p:nvSpPr>
        <p:spPr>
          <a:xfrm>
            <a:off x="10212279" y="111841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LOGIN OF MAAK EEN ACCOUNT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DC8E7B4-F7C8-4FA4-8B54-A97480849FCC}"/>
              </a:ext>
            </a:extLst>
          </p:cNvPr>
          <p:cNvSpPr txBox="1"/>
          <p:nvPr/>
        </p:nvSpPr>
        <p:spPr>
          <a:xfrm>
            <a:off x="105054" y="134905"/>
            <a:ext cx="237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</a:rPr>
              <a:t>ZEESLAG</a:t>
            </a:r>
            <a:endParaRPr lang="nl-NL" b="1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2280C53-8DBC-4099-9351-C5642C2637D2}"/>
              </a:ext>
            </a:extLst>
          </p:cNvPr>
          <p:cNvSpPr txBox="1"/>
          <p:nvPr/>
        </p:nvSpPr>
        <p:spPr>
          <a:xfrm>
            <a:off x="714375" y="1352550"/>
            <a:ext cx="244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REGISTREREN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CB0D36CA-1D7A-432F-9511-F5FC73AF8343}"/>
              </a:ext>
            </a:extLst>
          </p:cNvPr>
          <p:cNvSpPr/>
          <p:nvPr/>
        </p:nvSpPr>
        <p:spPr>
          <a:xfrm>
            <a:off x="771523" y="2230563"/>
            <a:ext cx="2943225" cy="35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F7773634-015A-42C3-8AA0-59972DDA9D97}"/>
              </a:ext>
            </a:extLst>
          </p:cNvPr>
          <p:cNvSpPr/>
          <p:nvPr/>
        </p:nvSpPr>
        <p:spPr>
          <a:xfrm>
            <a:off x="771523" y="4674278"/>
            <a:ext cx="2943225" cy="35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652D2B8-0F77-4F0D-B25E-6CB683F73CFD}"/>
              </a:ext>
            </a:extLst>
          </p:cNvPr>
          <p:cNvSpPr/>
          <p:nvPr/>
        </p:nvSpPr>
        <p:spPr>
          <a:xfrm>
            <a:off x="771523" y="3017898"/>
            <a:ext cx="2943225" cy="35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F512D1FD-B8B5-4F3A-96E6-726EF11F8CD4}"/>
              </a:ext>
            </a:extLst>
          </p:cNvPr>
          <p:cNvSpPr/>
          <p:nvPr/>
        </p:nvSpPr>
        <p:spPr>
          <a:xfrm>
            <a:off x="771523" y="3846088"/>
            <a:ext cx="2943225" cy="35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200D3E9-B4CF-4AEB-8C07-E41E8B9606D1}"/>
              </a:ext>
            </a:extLst>
          </p:cNvPr>
          <p:cNvSpPr txBox="1"/>
          <p:nvPr/>
        </p:nvSpPr>
        <p:spPr>
          <a:xfrm>
            <a:off x="714375" y="1922786"/>
            <a:ext cx="283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Gebruikersnaam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89F9B6E-383C-480A-8341-01244C74AAA0}"/>
              </a:ext>
            </a:extLst>
          </p:cNvPr>
          <p:cNvSpPr txBox="1"/>
          <p:nvPr/>
        </p:nvSpPr>
        <p:spPr>
          <a:xfrm>
            <a:off x="714375" y="2713100"/>
            <a:ext cx="283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Email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4F2F3D3-BB77-4918-B7BF-5941EA070A02}"/>
              </a:ext>
            </a:extLst>
          </p:cNvPr>
          <p:cNvSpPr txBox="1"/>
          <p:nvPr/>
        </p:nvSpPr>
        <p:spPr>
          <a:xfrm>
            <a:off x="714375" y="3529347"/>
            <a:ext cx="283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Wachtwoord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7ABE6564-E59A-40B1-91E9-1FFE4103B90A}"/>
              </a:ext>
            </a:extLst>
          </p:cNvPr>
          <p:cNvSpPr txBox="1"/>
          <p:nvPr/>
        </p:nvSpPr>
        <p:spPr>
          <a:xfrm>
            <a:off x="714375" y="4366501"/>
            <a:ext cx="283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Wachtwoord (herhalen)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4213118C-C1FF-4FBC-A637-2C6D3727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64" y="2230563"/>
            <a:ext cx="4475510" cy="3043347"/>
          </a:xfrm>
          <a:prstGeom prst="rect">
            <a:avLst/>
          </a:prstGeom>
        </p:spPr>
      </p:pic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D8C4DC8D-436E-4DA0-A987-45FE9136CF7A}"/>
              </a:ext>
            </a:extLst>
          </p:cNvPr>
          <p:cNvSpPr/>
          <p:nvPr/>
        </p:nvSpPr>
        <p:spPr>
          <a:xfrm>
            <a:off x="2066925" y="5429250"/>
            <a:ext cx="1647823" cy="457200"/>
          </a:xfrm>
          <a:prstGeom prst="roundRect">
            <a:avLst/>
          </a:prstGeom>
          <a:solidFill>
            <a:srgbClr val="F89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BB58AC8-48DA-483A-9FDF-18FA7FFADDD0}"/>
              </a:ext>
            </a:extLst>
          </p:cNvPr>
          <p:cNvSpPr txBox="1"/>
          <p:nvPr/>
        </p:nvSpPr>
        <p:spPr>
          <a:xfrm>
            <a:off x="2133601" y="5473184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Maak account</a:t>
            </a:r>
          </a:p>
        </p:txBody>
      </p:sp>
    </p:spTree>
    <p:extLst>
      <p:ext uri="{BB962C8B-B14F-4D97-AF65-F5344CB8AC3E}">
        <p14:creationId xmlns:p14="http://schemas.microsoft.com/office/powerpoint/2010/main" val="56934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FFD7FFB-710B-4F25-BBF7-31782BB9A63B}"/>
              </a:ext>
            </a:extLst>
          </p:cNvPr>
          <p:cNvSpPr/>
          <p:nvPr/>
        </p:nvSpPr>
        <p:spPr>
          <a:xfrm>
            <a:off x="0" y="0"/>
            <a:ext cx="12192000" cy="870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solidFill>
                  <a:schemeClr val="bg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DA1F70A-EFAA-440E-AB27-7630769C1D34}"/>
              </a:ext>
            </a:extLst>
          </p:cNvPr>
          <p:cNvSpPr txBox="1"/>
          <p:nvPr/>
        </p:nvSpPr>
        <p:spPr>
          <a:xfrm>
            <a:off x="5558901" y="221341"/>
            <a:ext cx="107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8766FBD-01B3-499B-8A77-4F9354959EB4}"/>
              </a:ext>
            </a:extLst>
          </p:cNvPr>
          <p:cNvSpPr txBox="1"/>
          <p:nvPr/>
        </p:nvSpPr>
        <p:spPr>
          <a:xfrm>
            <a:off x="10212279" y="111841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LOGIN OF MAAK EEN ACCOUNT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DC8E7B4-F7C8-4FA4-8B54-A97480849FCC}"/>
              </a:ext>
            </a:extLst>
          </p:cNvPr>
          <p:cNvSpPr txBox="1"/>
          <p:nvPr/>
        </p:nvSpPr>
        <p:spPr>
          <a:xfrm>
            <a:off x="105054" y="134905"/>
            <a:ext cx="237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</a:rPr>
              <a:t>ZEESLAG</a:t>
            </a:r>
            <a:endParaRPr lang="nl-NL" b="1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2280C53-8DBC-4099-9351-C5642C2637D2}"/>
              </a:ext>
            </a:extLst>
          </p:cNvPr>
          <p:cNvSpPr txBox="1"/>
          <p:nvPr/>
        </p:nvSpPr>
        <p:spPr>
          <a:xfrm>
            <a:off x="714375" y="1352550"/>
            <a:ext cx="244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INLOGGEN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CB0D36CA-1D7A-432F-9511-F5FC73AF8343}"/>
              </a:ext>
            </a:extLst>
          </p:cNvPr>
          <p:cNvSpPr/>
          <p:nvPr/>
        </p:nvSpPr>
        <p:spPr>
          <a:xfrm>
            <a:off x="771523" y="2447018"/>
            <a:ext cx="2943225" cy="35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F512D1FD-B8B5-4F3A-96E6-726EF11F8CD4}"/>
              </a:ext>
            </a:extLst>
          </p:cNvPr>
          <p:cNvSpPr/>
          <p:nvPr/>
        </p:nvSpPr>
        <p:spPr>
          <a:xfrm>
            <a:off x="771523" y="3334100"/>
            <a:ext cx="2943225" cy="35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200D3E9-B4CF-4AEB-8C07-E41E8B9606D1}"/>
              </a:ext>
            </a:extLst>
          </p:cNvPr>
          <p:cNvSpPr txBox="1"/>
          <p:nvPr/>
        </p:nvSpPr>
        <p:spPr>
          <a:xfrm>
            <a:off x="714375" y="2128809"/>
            <a:ext cx="283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Gebruikersnaam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4F2F3D3-BB77-4918-B7BF-5941EA070A02}"/>
              </a:ext>
            </a:extLst>
          </p:cNvPr>
          <p:cNvSpPr txBox="1"/>
          <p:nvPr/>
        </p:nvSpPr>
        <p:spPr>
          <a:xfrm>
            <a:off x="714375" y="3026323"/>
            <a:ext cx="283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Wachtwoord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4213118C-C1FF-4FBC-A637-2C6D3727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98" y="3668034"/>
            <a:ext cx="4475510" cy="2190143"/>
          </a:xfrm>
          <a:prstGeom prst="rect">
            <a:avLst/>
          </a:prstGeom>
        </p:spPr>
      </p:pic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D8C4DC8D-436E-4DA0-A987-45FE9136CF7A}"/>
              </a:ext>
            </a:extLst>
          </p:cNvPr>
          <p:cNvSpPr/>
          <p:nvPr/>
        </p:nvSpPr>
        <p:spPr>
          <a:xfrm>
            <a:off x="2047874" y="4033325"/>
            <a:ext cx="1647823" cy="457200"/>
          </a:xfrm>
          <a:prstGeom prst="roundRect">
            <a:avLst/>
          </a:prstGeom>
          <a:solidFill>
            <a:srgbClr val="F89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BB58AC8-48DA-483A-9FDF-18FA7FFADDD0}"/>
              </a:ext>
            </a:extLst>
          </p:cNvPr>
          <p:cNvSpPr txBox="1"/>
          <p:nvPr/>
        </p:nvSpPr>
        <p:spPr>
          <a:xfrm>
            <a:off x="2114550" y="407725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Maak account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B20A5DF-C016-4710-B93B-CEFE49BA0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4" y="1731600"/>
            <a:ext cx="2365624" cy="23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0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2412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</Words>
  <Application>Microsoft Office PowerPoint</Application>
  <PresentationFormat>Breedbeeld</PresentationFormat>
  <Paragraphs>20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YoungStunner</dc:creator>
  <cp:lastModifiedBy>YoungStunner</cp:lastModifiedBy>
  <cp:revision>9</cp:revision>
  <dcterms:created xsi:type="dcterms:W3CDTF">2019-08-27T10:59:54Z</dcterms:created>
  <dcterms:modified xsi:type="dcterms:W3CDTF">2019-08-27T14:54:09Z</dcterms:modified>
</cp:coreProperties>
</file>