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5" r:id="rId3"/>
    <p:sldId id="264" r:id="rId4"/>
    <p:sldId id="268" r:id="rId5"/>
    <p:sldId id="266" r:id="rId6"/>
    <p:sldId id="260" r:id="rId7"/>
    <p:sldId id="261" r:id="rId8"/>
    <p:sldId id="262" r:id="rId9"/>
    <p:sldId id="263" r:id="rId10"/>
    <p:sldId id="256" r:id="rId11"/>
    <p:sldId id="257" r:id="rId12"/>
    <p:sldId id="258" r:id="rId13"/>
    <p:sldId id="259" r:id="rId14"/>
    <p:sldId id="267" r:id="rId15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6"/>
  </p:normalViewPr>
  <p:slideViewPr>
    <p:cSldViewPr>
      <p:cViewPr varScale="1">
        <p:scale>
          <a:sx n="109" d="100"/>
          <a:sy n="10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A22-9BF7-7E2B-E770-B5197C8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80"/>
            <a:ext cx="8229600" cy="1143000"/>
          </a:xfrm>
        </p:spPr>
        <p:txBody>
          <a:bodyPr/>
          <a:lstStyle/>
          <a:p>
            <a:r>
              <a:rPr lang="en-US" dirty="0"/>
              <a:t>Data avg (3.8)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B0C-4DD3-8AB3-7239-014F6E9F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/>
          </a:bodyPr>
          <a:lstStyle/>
          <a:p>
            <a:pPr marL="342900" indent="-3429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L" dirty="0"/>
              <a:t>leaning critria: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IL" dirty="0"/>
              <a:t>200ms&lt;=rt&lt;=5000ms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L" dirty="0"/>
              <a:t>rials +-2.5 SD from avg respond time where cleard whithin participants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IL" dirty="0"/>
              <a:t>articipants that lost 15% of the trials and more until this point where removed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 Removed participants with mean RT outside global +-2.5 SD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Removed participants with correlations lower then 0.3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 = 21 (started at 36)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98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Slope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18407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87726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57046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326366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3747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53066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22386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91706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93354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02639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11925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21210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30496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39781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49067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58353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676385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769240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86209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95495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204780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2140661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22335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326372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41922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51208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60493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69779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79064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88350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97635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306921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316206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3440582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3440582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440582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80229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75784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571340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3440582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3440582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428007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523562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6"/>
            <p:cNvSpPr/>
            <p:nvPr/>
          </p:nvSpPr>
          <p:spPr>
            <a:xfrm>
              <a:off x="355665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7"/>
            <p:cNvSpPr/>
            <p:nvPr/>
          </p:nvSpPr>
          <p:spPr>
            <a:xfrm>
              <a:off x="364950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8"/>
            <p:cNvSpPr/>
            <p:nvPr/>
          </p:nvSpPr>
          <p:spPr>
            <a:xfrm>
              <a:off x="374236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9"/>
            <p:cNvSpPr/>
            <p:nvPr/>
          </p:nvSpPr>
          <p:spPr>
            <a:xfrm>
              <a:off x="38352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0"/>
            <p:cNvSpPr/>
            <p:nvPr/>
          </p:nvSpPr>
          <p:spPr>
            <a:xfrm>
              <a:off x="392807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1"/>
            <p:cNvSpPr/>
            <p:nvPr/>
          </p:nvSpPr>
          <p:spPr>
            <a:xfrm>
              <a:off x="402092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411378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42066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429949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4392349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4485204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457805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67091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76377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85662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949480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504233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513519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522804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541375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550661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559946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69232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78517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6063691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6063691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6063691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636746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686968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737189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787411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837632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063691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6063691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611635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61857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712078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762300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812521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8"/>
            <p:cNvSpPr/>
            <p:nvPr/>
          </p:nvSpPr>
          <p:spPr>
            <a:xfrm>
              <a:off x="617976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627261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636547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645832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655118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6644036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736892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82974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692260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701545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710831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720116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729402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738687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747973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757258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766544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775829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785115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794401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803686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812972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822257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831543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840828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tx123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728712" y="578540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1421910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115108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2808305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202390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157947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6038675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540891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7043106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7545322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8047538" y="5787536"/>
              <a:ext cx="15536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92688" y="4426714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692688" y="3332759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692688" y="2236622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143" name="tx142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817474" y="1629434"/>
              <a:ext cx="1584230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 by array length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Intercept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17454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74941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32427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89914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8711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146198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03684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261171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318657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93354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02639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11925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21210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304964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39781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490675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58353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676385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769240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862096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1954951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204780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2140661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2335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326372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41922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51208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6049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69779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79064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88350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297635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306921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316206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3440582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440582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440582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37336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21536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69708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517881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56605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3440582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3440582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349277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397450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445622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493795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541967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590140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3556652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649507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74236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38352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392807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020928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11378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206638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29949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39234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448520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4578059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4670915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4763770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4856625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494948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04233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135191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522804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541375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550661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559946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6"/>
            <p:cNvSpPr/>
            <p:nvPr/>
          </p:nvSpPr>
          <p:spPr>
            <a:xfrm>
              <a:off x="569232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7"/>
            <p:cNvSpPr/>
            <p:nvPr/>
          </p:nvSpPr>
          <p:spPr>
            <a:xfrm>
              <a:off x="578517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6063691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063691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063691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668399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741390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814380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6063691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6063691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631904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704894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777885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850876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617976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627261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36547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45832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6551181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664403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673689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682974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692260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7015457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710831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720116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729402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738687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7479734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7572589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766544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7758299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785115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794401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803686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812972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822257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8315431" y="3371041"/>
              <a:ext cx="92855" cy="21880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840828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tx127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856038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1430902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1974689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2549554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124419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443089" y="5787154"/>
              <a:ext cx="99372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943422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4425148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4875795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5357520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5839245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6287965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7017871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7716699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8446605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92688" y="4427314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692688" y="3332705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692688" y="223673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151" name="tx150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817474" y="1632299"/>
              <a:ext cx="1807778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 by array length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slope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114405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24475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375107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50545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228856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03987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579118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754248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67958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294028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141291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16422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491552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666683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841814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172007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73926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02288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30651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590141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2873768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3157395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441022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3724648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008275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29190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575529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859156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142782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426409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71003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599366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627729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56091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6844543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12817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411797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7979050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4641845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3771596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2688" y="289998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92688" y="2032353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335233" y="5785462"/>
              <a:ext cx="155361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086540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837847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0.8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589154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40461" y="5787536"/>
              <a:ext cx="15536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17474" y="1631562"/>
              <a:ext cx="3028324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slope (one model per participant)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intercept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114405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24475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375107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50545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85226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06366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627506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486463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67958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294028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95796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516936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738076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172007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73926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2022888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230651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2590141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87376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3157395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344102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372464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4008275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4291902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4575529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85915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5142782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5426409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5710036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993663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627729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656091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684454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712817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7411797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979050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tx45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92688" y="4641845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92688" y="3771596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289998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2032353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926888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107209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318608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17474" y="1631562"/>
              <a:ext cx="3270535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intercept (one model per participant)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E738-36C3-CBAC-FBE8-37E8EA218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07526-7B59-AEB4-4512-CF111BB4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500411-356E-AC8D-F298-6AE3FCD4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9021"/>
            <a:ext cx="7230146" cy="49641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8B719D-988D-9E1F-0A4A-4074A6AB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186537"/>
            <a:ext cx="6527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86EF-3117-F2F0-3198-24FEF1B3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4DE5-A373-87E2-0D01-5F8801741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AEBD1-E935-EB52-8903-1A682D434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87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AB7B-D001-C027-DF7B-E8AB70AA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39696-E3B0-6C4B-1103-A2AA6779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820054-D3FE-C3C6-EB05-095B82CB7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7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BEBE-F205-739D-C408-3EA77551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4673E-1B57-6B11-A3A2-DB7AA707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9F16D-EF42-B32C-17AA-5E1F7E70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7293-1531-31CC-ECE2-3A18FA0A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F3161-5140-62C9-0C7F-010D6BAE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619E9-766C-8811-90B6-5A87AC9B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8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D108-7D31-D141-057C-1521FA89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42B9-3C9F-F278-ECB7-D6E3E1F2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1C4FE8-97BE-1C74-C620-6D12BC835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5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F7D5-8BB4-9229-9ACD-5E80BB83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F59DE-F7E4-E2B3-33D4-0F7285072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C5C2A9-2FBB-5901-64F9-597E873C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0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8A89-78D0-E4AD-BE07-149F2639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5B0C-CA74-B8B2-EFE7-E4C8F694D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6FF55-6EE3-6784-387F-6AD2DC269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42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052C-6DD0-C125-FD51-06699D456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B6B14-E3EA-32B2-66D1-1931B9326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8C1D0-63DC-AAD9-2523-155CC53D4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83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184</Words>
  <Application>Microsoft Macintosh PowerPoint</Application>
  <PresentationFormat>On-screen Show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Helvetica</vt:lpstr>
      <vt:lpstr>Office Theme</vt:lpstr>
      <vt:lpstr>Data avg (3.8)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Slope by array length</vt:lpstr>
      <vt:lpstr>Intercept by array length</vt:lpstr>
      <vt:lpstr>Overall slope (one model per participant)</vt:lpstr>
      <vt:lpstr>Overall intercept (one model per participant)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Zeev Ben Amos</cp:lastModifiedBy>
  <cp:revision>8</cp:revision>
  <dcterms:created xsi:type="dcterms:W3CDTF">2017-02-13T16:18:36Z</dcterms:created>
  <dcterms:modified xsi:type="dcterms:W3CDTF">2025-08-03T17:52:56Z</dcterms:modified>
  <cp:category/>
</cp:coreProperties>
</file>