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6" r:id="rId12"/>
    <p:sldId id="257" r:id="rId13"/>
    <p:sldId id="258" r:id="rId14"/>
    <p:sldId id="259" r:id="rId15"/>
    <p:sldId id="269" r:id="rId16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>
      <p:cViewPr varScale="1">
        <p:scale>
          <a:sx n="109" d="100"/>
          <a:sy n="109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A22-9BF7-7E2B-E770-B5197C8C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80"/>
            <a:ext cx="8229600" cy="1143000"/>
          </a:xfrm>
        </p:spPr>
        <p:txBody>
          <a:bodyPr/>
          <a:lstStyle/>
          <a:p>
            <a:r>
              <a:rPr lang="en-US" dirty="0"/>
              <a:t>Data exp (3.8)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6B0C-4DD3-8AB3-7239-014F6E9F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89240"/>
          </a:xfrm>
        </p:spPr>
        <p:txBody>
          <a:bodyPr>
            <a:normAutofit/>
          </a:bodyPr>
          <a:lstStyle/>
          <a:p>
            <a:pPr marL="342900" indent="-3429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IL" dirty="0"/>
              <a:t>leaning critria: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IL" dirty="0"/>
              <a:t>200ms&lt;=rt&lt;=5000ms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L" dirty="0"/>
              <a:t>rials +-2.5 SD from avg respond time where cleard whithin participants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IL" dirty="0"/>
              <a:t>articipants that lost 15% of the trials and more until this point where removed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 Removed participants with mean RT outside global +-2.5 SD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Removed participants with correlations lower then 0.3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 = 28 (started at 43)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98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0D22-00B9-2F0E-A54C-EC187F4A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39B9-A82B-C552-CDA4-44566911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2E73C-70F3-7356-81ED-DB8AB978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Slope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090197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15247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2147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28299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10404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92509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17474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46213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368361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2745893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7247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169352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51457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3356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933543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1026398" y="4152475"/>
              <a:ext cx="92855" cy="140658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119254" y="3214754"/>
              <a:ext cx="92855" cy="2344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212109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304964" y="4152475"/>
              <a:ext cx="92855" cy="140658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397819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490675" y="3683614"/>
              <a:ext cx="92855" cy="187544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58353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676385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769240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86209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954951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204780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214066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2233517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326372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419227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51208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60493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69779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79064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88350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97635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306921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3162069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3440582" y="5090197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3440582" y="415247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3440582" y="32147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440582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365384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31251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497117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56298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3440582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3440582" y="46213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3440582" y="368361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3440582" y="2745893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398317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464184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530050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595917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0"/>
            <p:cNvSpPr/>
            <p:nvPr/>
          </p:nvSpPr>
          <p:spPr>
            <a:xfrm>
              <a:off x="3556652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1"/>
            <p:cNvSpPr/>
            <p:nvPr/>
          </p:nvSpPr>
          <p:spPr>
            <a:xfrm>
              <a:off x="364950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374236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38352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3928073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4020928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4113783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4206638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4299494" y="2745893"/>
              <a:ext cx="92855" cy="28131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392349" y="4152475"/>
              <a:ext cx="92855" cy="140658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485204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578059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4670915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4763770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4856625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494948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504233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513519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522804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532090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41375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550661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559946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569232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5785178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6063691" y="5090197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6063691" y="415247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6063691" y="32147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6063691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634643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9837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762101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825831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6063691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6063691" y="46213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6063691" y="368361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6063691" y="2745893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666507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730237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793966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857695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1"/>
            <p:cNvSpPr/>
            <p:nvPr/>
          </p:nvSpPr>
          <p:spPr>
            <a:xfrm>
              <a:off x="6179760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6272615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6365471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645832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655118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6644036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6736892" y="3214754"/>
              <a:ext cx="92855" cy="2344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682974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6922602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7015457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7108313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7201168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7294023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7386878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747973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7572589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7665444" y="4621336"/>
              <a:ext cx="92855" cy="9377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7758299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7851155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7944010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803686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812972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8222576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831543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8408286" y="5090197"/>
              <a:ext cx="92855" cy="4688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tx126"/>
            <p:cNvSpPr/>
            <p:nvPr/>
          </p:nvSpPr>
          <p:spPr>
            <a:xfrm>
              <a:off x="2063156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655187" y="196462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278295" y="196435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94789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615841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436893" y="5787536"/>
              <a:ext cx="15536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257944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05497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564161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222825" y="5787536"/>
              <a:ext cx="15536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881490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556319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7193613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7830907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8468200" y="5785571"/>
              <a:ext cx="217517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1.25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692688" y="458300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692688" y="3645333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692688" y="2705483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817474" y="1629434"/>
              <a:ext cx="1584230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 by array length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Intercept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0786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56998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06134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55271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304407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3294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32430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81566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30703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279839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328975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933543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02639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11925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21210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304964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39781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49067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58353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676385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176924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186209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195495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04780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14066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233517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32637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419227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51208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60493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69779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279064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2883503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2976359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3069214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6"/>
            <p:cNvSpPr/>
            <p:nvPr/>
          </p:nvSpPr>
          <p:spPr>
            <a:xfrm>
              <a:off x="3162069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440582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3440582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3440582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34411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410623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477132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543641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3440582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3440582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3440582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3440582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377368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443877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510386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576896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355665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364950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374236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38352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392807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402092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411378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20663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29949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39234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4485204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4578059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467091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4763770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4856625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4949480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5042336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5135191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22804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532090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541375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550661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559946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5"/>
            <p:cNvSpPr/>
            <p:nvPr/>
          </p:nvSpPr>
          <p:spPr>
            <a:xfrm>
              <a:off x="569232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6"/>
            <p:cNvSpPr/>
            <p:nvPr/>
          </p:nvSpPr>
          <p:spPr>
            <a:xfrm>
              <a:off x="578517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6063691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6063691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6063691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25024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675926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726828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777730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82863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6063691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6063691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6063691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6063691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650475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701377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752279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803181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854083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6179760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6272615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636547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645832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6551181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664403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673689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682974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6922602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701545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7108313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7201168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7294023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738687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7479734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7572589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7665444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7758299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785115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794401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8036865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812972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822257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7"/>
            <p:cNvSpPr/>
            <p:nvPr/>
          </p:nvSpPr>
          <p:spPr>
            <a:xfrm>
              <a:off x="831543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8"/>
            <p:cNvSpPr/>
            <p:nvPr/>
          </p:nvSpPr>
          <p:spPr>
            <a:xfrm>
              <a:off x="840828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tx129"/>
            <p:cNvSpPr/>
            <p:nvPr/>
          </p:nvSpPr>
          <p:spPr>
            <a:xfrm>
              <a:off x="2063156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655187" y="196462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278295" y="196435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752181" y="5785680"/>
              <a:ext cx="16152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274620" y="5787154"/>
              <a:ext cx="99372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784590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275952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736236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227597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692920" y="5785680"/>
              <a:ext cx="16152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-10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407699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041713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706805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6473676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6982696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7460639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969659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478680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92688" y="4426714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692688" y="3332759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692688" y="2236622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17474" y="1632299"/>
              <a:ext cx="1807778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 by array length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slope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114405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244756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375107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2505458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64629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3380613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511493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6849259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58358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4679581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2940283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251345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424777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598209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7716420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172007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739261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2022888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306515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2590141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2873768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315739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3441022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3724648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4008275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291902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4575529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859156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14278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426409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5710036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599366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627729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656091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684454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712817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411797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769542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6"/>
            <p:cNvSpPr/>
            <p:nvPr/>
          </p:nvSpPr>
          <p:spPr>
            <a:xfrm>
              <a:off x="7979050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7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4641845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3771596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2688" y="289998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92688" y="2032353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04693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139016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873339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607662" y="5785571"/>
              <a:ext cx="217517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17474" y="1631562"/>
              <a:ext cx="3028324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slope (one model per participant)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intercept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496946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65040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22591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380524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538457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696389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54322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4389698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3230166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143625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301558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459490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617423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775356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172007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73926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202288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230651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59014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2873768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315739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344102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3724648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400827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429190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575529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4859156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5142782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426409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710036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5993663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6277290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6560916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6844543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7128170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7411797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695423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7979050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6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92688" y="4351962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3191830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2030333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86569" y="5787154"/>
              <a:ext cx="99372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984504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563830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112079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691406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7474" y="1631562"/>
              <a:ext cx="3270535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intercept (one model per participant)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F000E8-5393-F722-A4F2-EDDFF9DA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8640"/>
            <a:ext cx="7772400" cy="5336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867B2-1E45-ACE9-ADD1-B867EED5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366981"/>
            <a:ext cx="6527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151E-B48A-9578-2DD5-A97F033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1D58-9448-C528-A782-AD76030D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07271-074C-158A-CD15-9B464989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3AC-ED9D-1C73-5542-E2559152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D785-E1DA-5A32-363C-362B3117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0519-305D-F96F-B2F6-F4C54C19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48F1-75E3-5500-7F5F-536AD679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7A97-57B9-0B20-82B8-23FB69A7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AE547-AE48-D73D-FA48-C92B10E2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0951-4E1E-90A7-29FD-00CD3CE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243D-1411-745B-6F71-A4917FEC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56100-10FB-10C5-22E1-F1051EE4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1B8E-CBC8-704B-B2C4-A9834D2A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9A37-60A3-4BE7-05ED-5FDBEC57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1DE5C-9E09-D6A5-8786-5F7DFB39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A642-6B0A-0E72-505C-200360DD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262C-3DEA-FAD2-0E46-ACCB1B7D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77952-9003-09DE-6628-9CBFA9D6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7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59CF-72C3-92E0-9D42-E5B574BF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B15F-9E72-3643-06A7-E1E3BA77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C7D4D-9964-35D0-944A-0EA183E9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CC49-B0D9-C52F-DA0C-4F2C347B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466B-7A5C-B6ED-4556-7BAEA934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59041-33B5-2954-1CCF-D1AB608B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2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188</Words>
  <Application>Microsoft Macintosh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</vt:lpstr>
      <vt:lpstr>Office Theme</vt:lpstr>
      <vt:lpstr>Data exp (3.8)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Slope by array length</vt:lpstr>
      <vt:lpstr>Intercept by array length</vt:lpstr>
      <vt:lpstr>Overall slope (one model per participant)</vt:lpstr>
      <vt:lpstr>Overall intercept (one model per participant)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Zeev Ben Amos</cp:lastModifiedBy>
  <cp:revision>7</cp:revision>
  <dcterms:created xsi:type="dcterms:W3CDTF">2017-02-13T16:18:36Z</dcterms:created>
  <dcterms:modified xsi:type="dcterms:W3CDTF">2025-08-03T17:53:00Z</dcterms:modified>
  <cp:category/>
</cp:coreProperties>
</file>