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8" r:id="rId3"/>
    <p:sldId id="261" r:id="rId4"/>
    <p:sldId id="262" r:id="rId5"/>
    <p:sldId id="263" r:id="rId6"/>
    <p:sldId id="264" r:id="rId7"/>
    <p:sldId id="265" r:id="rId8"/>
    <p:sldId id="266" r:id="rId9"/>
    <p:sldId id="256" r:id="rId10"/>
    <p:sldId id="257" r:id="rId11"/>
    <p:sldId id="258" r:id="rId12"/>
    <p:sldId id="259" r:id="rId13"/>
    <p:sldId id="260" r:id="rId14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94"/>
  </p:normalViewPr>
  <p:slideViewPr>
    <p:cSldViewPr>
      <p:cViewPr varScale="1">
        <p:scale>
          <a:sx n="109" d="100"/>
          <a:sy n="109" d="100"/>
        </p:scale>
        <p:origin x="174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BA22-9BF7-7E2B-E770-B5197C8C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580"/>
            <a:ext cx="8229600" cy="1143000"/>
          </a:xfrm>
        </p:spPr>
        <p:txBody>
          <a:bodyPr/>
          <a:lstStyle/>
          <a:p>
            <a:r>
              <a:rPr lang="en-US" dirty="0"/>
              <a:t>Data exp (3.8)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B6B0C-4DD3-8AB3-7239-014F6E9FD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589240"/>
          </a:xfrm>
        </p:spPr>
        <p:txBody>
          <a:bodyPr>
            <a:normAutofit/>
          </a:bodyPr>
          <a:lstStyle/>
          <a:p>
            <a:pPr marL="342900" indent="-342900" defTabSz="91440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C</a:t>
            </a:r>
            <a:r>
              <a:rPr lang="en-IL" dirty="0"/>
              <a:t>leaning critria: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IL" dirty="0"/>
              <a:t>200ms&lt;=rt&lt;=</a:t>
            </a:r>
            <a:r>
              <a:rPr lang="he-IL" dirty="0"/>
              <a:t>8</a:t>
            </a:r>
            <a:r>
              <a:rPr lang="en-IL" dirty="0"/>
              <a:t>000ms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L" dirty="0"/>
              <a:t>rials +-3 SD from avg respond time where cleard whithin participants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en-IL" dirty="0"/>
              <a:t>articipants that lost 15% of the trials and more until this point where removed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 Removed participants with mean RT outside global +-3 SD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Removed participants with correlations lower then 0.3</a:t>
            </a: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dirty="0"/>
              <a:t>N = 32 (started at 43) </a:t>
            </a:r>
          </a:p>
          <a:p>
            <a:pPr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  <a:p>
            <a:pPr lvl="1" indent="-342900">
              <a:buFont typeface="Arial" panose="020B0604020202020204" pitchFamily="34" charset="0"/>
              <a:buChar char="•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79818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Intercept by array length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4"/>
            <p:cNvSpPr/>
            <p:nvPr/>
          </p:nvSpPr>
          <p:spPr>
            <a:xfrm>
              <a:off x="817474" y="5230856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817474" y="4574450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817474" y="3918045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817474" y="3261640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817474" y="2605234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128140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216422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304704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817474" y="5559058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817474" y="4902653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817474" y="4246248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817474" y="3589842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817474" y="2933437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817474" y="2277032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83999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172281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260563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1"/>
            <p:cNvSpPr/>
            <p:nvPr/>
          </p:nvSpPr>
          <p:spPr>
            <a:xfrm>
              <a:off x="933543" y="4902653"/>
              <a:ext cx="92855" cy="6564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2"/>
            <p:cNvSpPr/>
            <p:nvPr/>
          </p:nvSpPr>
          <p:spPr>
            <a:xfrm>
              <a:off x="1026398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3"/>
            <p:cNvSpPr/>
            <p:nvPr/>
          </p:nvSpPr>
          <p:spPr>
            <a:xfrm>
              <a:off x="1119254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4"/>
            <p:cNvSpPr/>
            <p:nvPr/>
          </p:nvSpPr>
          <p:spPr>
            <a:xfrm>
              <a:off x="1212109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5"/>
            <p:cNvSpPr/>
            <p:nvPr/>
          </p:nvSpPr>
          <p:spPr>
            <a:xfrm>
              <a:off x="1304964" y="4902653"/>
              <a:ext cx="92855" cy="6564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6"/>
            <p:cNvSpPr/>
            <p:nvPr/>
          </p:nvSpPr>
          <p:spPr>
            <a:xfrm>
              <a:off x="1397819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7"/>
            <p:cNvSpPr/>
            <p:nvPr/>
          </p:nvSpPr>
          <p:spPr>
            <a:xfrm>
              <a:off x="1490675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8"/>
            <p:cNvSpPr/>
            <p:nvPr/>
          </p:nvSpPr>
          <p:spPr>
            <a:xfrm>
              <a:off x="1583530" y="4902653"/>
              <a:ext cx="92855" cy="6564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9"/>
            <p:cNvSpPr/>
            <p:nvPr/>
          </p:nvSpPr>
          <p:spPr>
            <a:xfrm>
              <a:off x="1676385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0"/>
            <p:cNvSpPr/>
            <p:nvPr/>
          </p:nvSpPr>
          <p:spPr>
            <a:xfrm>
              <a:off x="1769240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1"/>
            <p:cNvSpPr/>
            <p:nvPr/>
          </p:nvSpPr>
          <p:spPr>
            <a:xfrm>
              <a:off x="186209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2"/>
            <p:cNvSpPr/>
            <p:nvPr/>
          </p:nvSpPr>
          <p:spPr>
            <a:xfrm>
              <a:off x="195495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3"/>
            <p:cNvSpPr/>
            <p:nvPr/>
          </p:nvSpPr>
          <p:spPr>
            <a:xfrm>
              <a:off x="204780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4"/>
            <p:cNvSpPr/>
            <p:nvPr/>
          </p:nvSpPr>
          <p:spPr>
            <a:xfrm>
              <a:off x="2140661" y="4246248"/>
              <a:ext cx="92855" cy="13128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5"/>
            <p:cNvSpPr/>
            <p:nvPr/>
          </p:nvSpPr>
          <p:spPr>
            <a:xfrm>
              <a:off x="2233517" y="4902653"/>
              <a:ext cx="92855" cy="6564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6"/>
            <p:cNvSpPr/>
            <p:nvPr/>
          </p:nvSpPr>
          <p:spPr>
            <a:xfrm>
              <a:off x="2326372" y="2933437"/>
              <a:ext cx="92855" cy="26256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7"/>
            <p:cNvSpPr/>
            <p:nvPr/>
          </p:nvSpPr>
          <p:spPr>
            <a:xfrm>
              <a:off x="241922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8"/>
            <p:cNvSpPr/>
            <p:nvPr/>
          </p:nvSpPr>
          <p:spPr>
            <a:xfrm>
              <a:off x="2512082" y="4246248"/>
              <a:ext cx="92855" cy="13128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9"/>
            <p:cNvSpPr/>
            <p:nvPr/>
          </p:nvSpPr>
          <p:spPr>
            <a:xfrm>
              <a:off x="2604938" y="2277032"/>
              <a:ext cx="92855" cy="32820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0"/>
            <p:cNvSpPr/>
            <p:nvPr/>
          </p:nvSpPr>
          <p:spPr>
            <a:xfrm>
              <a:off x="2697793" y="2933437"/>
              <a:ext cx="92855" cy="26256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1"/>
            <p:cNvSpPr/>
            <p:nvPr/>
          </p:nvSpPr>
          <p:spPr>
            <a:xfrm>
              <a:off x="2790648" y="3589842"/>
              <a:ext cx="92855" cy="19692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2"/>
            <p:cNvSpPr/>
            <p:nvPr/>
          </p:nvSpPr>
          <p:spPr>
            <a:xfrm>
              <a:off x="2883503" y="3589842"/>
              <a:ext cx="92855" cy="19692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3"/>
            <p:cNvSpPr/>
            <p:nvPr/>
          </p:nvSpPr>
          <p:spPr>
            <a:xfrm>
              <a:off x="2976359" y="4246248"/>
              <a:ext cx="92855" cy="13128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4"/>
            <p:cNvSpPr/>
            <p:nvPr/>
          </p:nvSpPr>
          <p:spPr>
            <a:xfrm>
              <a:off x="3069214" y="4246248"/>
              <a:ext cx="92855" cy="13128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5"/>
            <p:cNvSpPr/>
            <p:nvPr/>
          </p:nvSpPr>
          <p:spPr>
            <a:xfrm>
              <a:off x="3162069" y="4902653"/>
              <a:ext cx="92855" cy="6564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6"/>
            <p:cNvSpPr/>
            <p:nvPr/>
          </p:nvSpPr>
          <p:spPr>
            <a:xfrm>
              <a:off x="3440582" y="5230856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7"/>
            <p:cNvSpPr/>
            <p:nvPr/>
          </p:nvSpPr>
          <p:spPr>
            <a:xfrm>
              <a:off x="3440582" y="4574450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8"/>
            <p:cNvSpPr/>
            <p:nvPr/>
          </p:nvSpPr>
          <p:spPr>
            <a:xfrm>
              <a:off x="3440582" y="3918045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9"/>
            <p:cNvSpPr/>
            <p:nvPr/>
          </p:nvSpPr>
          <p:spPr>
            <a:xfrm>
              <a:off x="3440582" y="3261640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0"/>
            <p:cNvSpPr/>
            <p:nvPr/>
          </p:nvSpPr>
          <p:spPr>
            <a:xfrm>
              <a:off x="3440582" y="2605234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1"/>
            <p:cNvSpPr/>
            <p:nvPr/>
          </p:nvSpPr>
          <p:spPr>
            <a:xfrm>
              <a:off x="3989806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2"/>
            <p:cNvSpPr/>
            <p:nvPr/>
          </p:nvSpPr>
          <p:spPr>
            <a:xfrm>
              <a:off x="4702036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3"/>
            <p:cNvSpPr/>
            <p:nvPr/>
          </p:nvSpPr>
          <p:spPr>
            <a:xfrm>
              <a:off x="5414267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4"/>
            <p:cNvSpPr/>
            <p:nvPr/>
          </p:nvSpPr>
          <p:spPr>
            <a:xfrm>
              <a:off x="3440582" y="5559058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5"/>
            <p:cNvSpPr/>
            <p:nvPr/>
          </p:nvSpPr>
          <p:spPr>
            <a:xfrm>
              <a:off x="3440582" y="4902653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6"/>
            <p:cNvSpPr/>
            <p:nvPr/>
          </p:nvSpPr>
          <p:spPr>
            <a:xfrm>
              <a:off x="3440582" y="4246248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7"/>
            <p:cNvSpPr/>
            <p:nvPr/>
          </p:nvSpPr>
          <p:spPr>
            <a:xfrm>
              <a:off x="3440582" y="3589842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8"/>
            <p:cNvSpPr/>
            <p:nvPr/>
          </p:nvSpPr>
          <p:spPr>
            <a:xfrm>
              <a:off x="3440582" y="2933437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59"/>
            <p:cNvSpPr/>
            <p:nvPr/>
          </p:nvSpPr>
          <p:spPr>
            <a:xfrm>
              <a:off x="3440582" y="2277032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0"/>
            <p:cNvSpPr/>
            <p:nvPr/>
          </p:nvSpPr>
          <p:spPr>
            <a:xfrm>
              <a:off x="3633691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1"/>
            <p:cNvSpPr/>
            <p:nvPr/>
          </p:nvSpPr>
          <p:spPr>
            <a:xfrm>
              <a:off x="4345921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2"/>
            <p:cNvSpPr/>
            <p:nvPr/>
          </p:nvSpPr>
          <p:spPr>
            <a:xfrm>
              <a:off x="5058152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3"/>
            <p:cNvSpPr/>
            <p:nvPr/>
          </p:nvSpPr>
          <p:spPr>
            <a:xfrm>
              <a:off x="5770382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4"/>
            <p:cNvSpPr/>
            <p:nvPr/>
          </p:nvSpPr>
          <p:spPr>
            <a:xfrm>
              <a:off x="3556652" y="4902653"/>
              <a:ext cx="92855" cy="6564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5"/>
            <p:cNvSpPr/>
            <p:nvPr/>
          </p:nvSpPr>
          <p:spPr>
            <a:xfrm>
              <a:off x="364950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6"/>
            <p:cNvSpPr/>
            <p:nvPr/>
          </p:nvSpPr>
          <p:spPr>
            <a:xfrm>
              <a:off x="3742362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7"/>
            <p:cNvSpPr/>
            <p:nvPr/>
          </p:nvSpPr>
          <p:spPr>
            <a:xfrm>
              <a:off x="383521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8"/>
            <p:cNvSpPr/>
            <p:nvPr/>
          </p:nvSpPr>
          <p:spPr>
            <a:xfrm>
              <a:off x="3928073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69"/>
            <p:cNvSpPr/>
            <p:nvPr/>
          </p:nvSpPr>
          <p:spPr>
            <a:xfrm>
              <a:off x="4020928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0"/>
            <p:cNvSpPr/>
            <p:nvPr/>
          </p:nvSpPr>
          <p:spPr>
            <a:xfrm>
              <a:off x="4113783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1"/>
            <p:cNvSpPr/>
            <p:nvPr/>
          </p:nvSpPr>
          <p:spPr>
            <a:xfrm>
              <a:off x="4206638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2"/>
            <p:cNvSpPr/>
            <p:nvPr/>
          </p:nvSpPr>
          <p:spPr>
            <a:xfrm>
              <a:off x="4299494" y="4902653"/>
              <a:ext cx="92855" cy="6564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3"/>
            <p:cNvSpPr/>
            <p:nvPr/>
          </p:nvSpPr>
          <p:spPr>
            <a:xfrm>
              <a:off x="4392349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4"/>
            <p:cNvSpPr/>
            <p:nvPr/>
          </p:nvSpPr>
          <p:spPr>
            <a:xfrm>
              <a:off x="4485204" y="4246248"/>
              <a:ext cx="92855" cy="13128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5"/>
            <p:cNvSpPr/>
            <p:nvPr/>
          </p:nvSpPr>
          <p:spPr>
            <a:xfrm>
              <a:off x="4578059" y="3589842"/>
              <a:ext cx="92855" cy="19692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6"/>
            <p:cNvSpPr/>
            <p:nvPr/>
          </p:nvSpPr>
          <p:spPr>
            <a:xfrm>
              <a:off x="4670915" y="3589842"/>
              <a:ext cx="92855" cy="19692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7"/>
            <p:cNvSpPr/>
            <p:nvPr/>
          </p:nvSpPr>
          <p:spPr>
            <a:xfrm>
              <a:off x="4763770" y="4246248"/>
              <a:ext cx="92855" cy="13128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8"/>
            <p:cNvSpPr/>
            <p:nvPr/>
          </p:nvSpPr>
          <p:spPr>
            <a:xfrm>
              <a:off x="4856625" y="3589842"/>
              <a:ext cx="92855" cy="19692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79"/>
            <p:cNvSpPr/>
            <p:nvPr/>
          </p:nvSpPr>
          <p:spPr>
            <a:xfrm>
              <a:off x="4949480" y="3589842"/>
              <a:ext cx="92855" cy="19692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80"/>
            <p:cNvSpPr/>
            <p:nvPr/>
          </p:nvSpPr>
          <p:spPr>
            <a:xfrm>
              <a:off x="5042336" y="2933437"/>
              <a:ext cx="92855" cy="26256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rc81"/>
            <p:cNvSpPr/>
            <p:nvPr/>
          </p:nvSpPr>
          <p:spPr>
            <a:xfrm>
              <a:off x="5135191" y="2933437"/>
              <a:ext cx="92855" cy="26256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rc82"/>
            <p:cNvSpPr/>
            <p:nvPr/>
          </p:nvSpPr>
          <p:spPr>
            <a:xfrm>
              <a:off x="522804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rc83"/>
            <p:cNvSpPr/>
            <p:nvPr/>
          </p:nvSpPr>
          <p:spPr>
            <a:xfrm>
              <a:off x="532090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rc84"/>
            <p:cNvSpPr/>
            <p:nvPr/>
          </p:nvSpPr>
          <p:spPr>
            <a:xfrm>
              <a:off x="5413757" y="4246248"/>
              <a:ext cx="92855" cy="13128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rc85"/>
            <p:cNvSpPr/>
            <p:nvPr/>
          </p:nvSpPr>
          <p:spPr>
            <a:xfrm>
              <a:off x="5506612" y="4902653"/>
              <a:ext cx="92855" cy="6564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rc86"/>
            <p:cNvSpPr/>
            <p:nvPr/>
          </p:nvSpPr>
          <p:spPr>
            <a:xfrm>
              <a:off x="5599467" y="4902653"/>
              <a:ext cx="92855" cy="6564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rc87"/>
            <p:cNvSpPr/>
            <p:nvPr/>
          </p:nvSpPr>
          <p:spPr>
            <a:xfrm>
              <a:off x="5692322" y="4902653"/>
              <a:ext cx="92855" cy="6564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rc88"/>
            <p:cNvSpPr/>
            <p:nvPr/>
          </p:nvSpPr>
          <p:spPr>
            <a:xfrm>
              <a:off x="5785178" y="4902653"/>
              <a:ext cx="92855" cy="6564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9"/>
            <p:cNvSpPr/>
            <p:nvPr/>
          </p:nvSpPr>
          <p:spPr>
            <a:xfrm>
              <a:off x="6063691" y="5230856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0"/>
            <p:cNvSpPr/>
            <p:nvPr/>
          </p:nvSpPr>
          <p:spPr>
            <a:xfrm>
              <a:off x="6063691" y="4574450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1"/>
            <p:cNvSpPr/>
            <p:nvPr/>
          </p:nvSpPr>
          <p:spPr>
            <a:xfrm>
              <a:off x="6063691" y="3918045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2"/>
            <p:cNvSpPr/>
            <p:nvPr/>
          </p:nvSpPr>
          <p:spPr>
            <a:xfrm>
              <a:off x="6063691" y="3261640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3"/>
            <p:cNvSpPr/>
            <p:nvPr/>
          </p:nvSpPr>
          <p:spPr>
            <a:xfrm>
              <a:off x="6063691" y="2605234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4"/>
            <p:cNvSpPr/>
            <p:nvPr/>
          </p:nvSpPr>
          <p:spPr>
            <a:xfrm>
              <a:off x="6160134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5"/>
            <p:cNvSpPr/>
            <p:nvPr/>
          </p:nvSpPr>
          <p:spPr>
            <a:xfrm>
              <a:off x="6663662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6"/>
            <p:cNvSpPr/>
            <p:nvPr/>
          </p:nvSpPr>
          <p:spPr>
            <a:xfrm>
              <a:off x="716719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7"/>
            <p:cNvSpPr/>
            <p:nvPr/>
          </p:nvSpPr>
          <p:spPr>
            <a:xfrm>
              <a:off x="7670717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8"/>
            <p:cNvSpPr/>
            <p:nvPr/>
          </p:nvSpPr>
          <p:spPr>
            <a:xfrm>
              <a:off x="817424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99"/>
            <p:cNvSpPr/>
            <p:nvPr/>
          </p:nvSpPr>
          <p:spPr>
            <a:xfrm>
              <a:off x="6063691" y="5559058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0"/>
            <p:cNvSpPr/>
            <p:nvPr/>
          </p:nvSpPr>
          <p:spPr>
            <a:xfrm>
              <a:off x="6063691" y="4902653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1"/>
            <p:cNvSpPr/>
            <p:nvPr/>
          </p:nvSpPr>
          <p:spPr>
            <a:xfrm>
              <a:off x="6063691" y="4246248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2"/>
            <p:cNvSpPr/>
            <p:nvPr/>
          </p:nvSpPr>
          <p:spPr>
            <a:xfrm>
              <a:off x="6063691" y="3589842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3"/>
            <p:cNvSpPr/>
            <p:nvPr/>
          </p:nvSpPr>
          <p:spPr>
            <a:xfrm>
              <a:off x="6063691" y="2933437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4"/>
            <p:cNvSpPr/>
            <p:nvPr/>
          </p:nvSpPr>
          <p:spPr>
            <a:xfrm>
              <a:off x="6063691" y="2277032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5"/>
            <p:cNvSpPr/>
            <p:nvPr/>
          </p:nvSpPr>
          <p:spPr>
            <a:xfrm>
              <a:off x="6411898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6"/>
            <p:cNvSpPr/>
            <p:nvPr/>
          </p:nvSpPr>
          <p:spPr>
            <a:xfrm>
              <a:off x="6915426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7"/>
            <p:cNvSpPr/>
            <p:nvPr/>
          </p:nvSpPr>
          <p:spPr>
            <a:xfrm>
              <a:off x="7418954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8"/>
            <p:cNvSpPr/>
            <p:nvPr/>
          </p:nvSpPr>
          <p:spPr>
            <a:xfrm>
              <a:off x="7922481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09"/>
            <p:cNvSpPr/>
            <p:nvPr/>
          </p:nvSpPr>
          <p:spPr>
            <a:xfrm>
              <a:off x="8426009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rc110"/>
            <p:cNvSpPr/>
            <p:nvPr/>
          </p:nvSpPr>
          <p:spPr>
            <a:xfrm>
              <a:off x="6179760" y="4902653"/>
              <a:ext cx="92855" cy="6564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rc111"/>
            <p:cNvSpPr/>
            <p:nvPr/>
          </p:nvSpPr>
          <p:spPr>
            <a:xfrm>
              <a:off x="6272615" y="4902653"/>
              <a:ext cx="92855" cy="6564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112"/>
            <p:cNvSpPr/>
            <p:nvPr/>
          </p:nvSpPr>
          <p:spPr>
            <a:xfrm>
              <a:off x="636547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113"/>
            <p:cNvSpPr/>
            <p:nvPr/>
          </p:nvSpPr>
          <p:spPr>
            <a:xfrm>
              <a:off x="6458326" y="4902653"/>
              <a:ext cx="92855" cy="6564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rc114"/>
            <p:cNvSpPr/>
            <p:nvPr/>
          </p:nvSpPr>
          <p:spPr>
            <a:xfrm>
              <a:off x="655118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rc115"/>
            <p:cNvSpPr/>
            <p:nvPr/>
          </p:nvSpPr>
          <p:spPr>
            <a:xfrm>
              <a:off x="6644036" y="4902653"/>
              <a:ext cx="92855" cy="6564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rc116"/>
            <p:cNvSpPr/>
            <p:nvPr/>
          </p:nvSpPr>
          <p:spPr>
            <a:xfrm>
              <a:off x="6736892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rc117"/>
            <p:cNvSpPr/>
            <p:nvPr/>
          </p:nvSpPr>
          <p:spPr>
            <a:xfrm>
              <a:off x="6829747" y="4246248"/>
              <a:ext cx="92855" cy="13128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rc118"/>
            <p:cNvSpPr/>
            <p:nvPr/>
          </p:nvSpPr>
          <p:spPr>
            <a:xfrm>
              <a:off x="6922602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rc119"/>
            <p:cNvSpPr/>
            <p:nvPr/>
          </p:nvSpPr>
          <p:spPr>
            <a:xfrm>
              <a:off x="7015457" y="4246248"/>
              <a:ext cx="92855" cy="13128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rc120"/>
            <p:cNvSpPr/>
            <p:nvPr/>
          </p:nvSpPr>
          <p:spPr>
            <a:xfrm>
              <a:off x="7108313" y="4246248"/>
              <a:ext cx="92855" cy="13128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rc121"/>
            <p:cNvSpPr/>
            <p:nvPr/>
          </p:nvSpPr>
          <p:spPr>
            <a:xfrm>
              <a:off x="7201168" y="4902653"/>
              <a:ext cx="92855" cy="6564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rc122"/>
            <p:cNvSpPr/>
            <p:nvPr/>
          </p:nvSpPr>
          <p:spPr>
            <a:xfrm>
              <a:off x="7294023" y="3589842"/>
              <a:ext cx="92855" cy="19692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rc123"/>
            <p:cNvSpPr/>
            <p:nvPr/>
          </p:nvSpPr>
          <p:spPr>
            <a:xfrm>
              <a:off x="7386878" y="4246248"/>
              <a:ext cx="92855" cy="13128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rc124"/>
            <p:cNvSpPr/>
            <p:nvPr/>
          </p:nvSpPr>
          <p:spPr>
            <a:xfrm>
              <a:off x="7479734" y="3589842"/>
              <a:ext cx="92855" cy="19692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rc125"/>
            <p:cNvSpPr/>
            <p:nvPr/>
          </p:nvSpPr>
          <p:spPr>
            <a:xfrm>
              <a:off x="7572589" y="4246248"/>
              <a:ext cx="92855" cy="131281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rc126"/>
            <p:cNvSpPr/>
            <p:nvPr/>
          </p:nvSpPr>
          <p:spPr>
            <a:xfrm>
              <a:off x="7665444" y="4902653"/>
              <a:ext cx="92855" cy="6564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rc127"/>
            <p:cNvSpPr/>
            <p:nvPr/>
          </p:nvSpPr>
          <p:spPr>
            <a:xfrm>
              <a:off x="7758299" y="2933437"/>
              <a:ext cx="92855" cy="262562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rc128"/>
            <p:cNvSpPr/>
            <p:nvPr/>
          </p:nvSpPr>
          <p:spPr>
            <a:xfrm>
              <a:off x="7851155" y="3589842"/>
              <a:ext cx="92855" cy="196921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rc129"/>
            <p:cNvSpPr/>
            <p:nvPr/>
          </p:nvSpPr>
          <p:spPr>
            <a:xfrm>
              <a:off x="7944010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rc130"/>
            <p:cNvSpPr/>
            <p:nvPr/>
          </p:nvSpPr>
          <p:spPr>
            <a:xfrm>
              <a:off x="8036865" y="4902653"/>
              <a:ext cx="92855" cy="6564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rc131"/>
            <p:cNvSpPr/>
            <p:nvPr/>
          </p:nvSpPr>
          <p:spPr>
            <a:xfrm>
              <a:off x="8129720" y="4902653"/>
              <a:ext cx="92855" cy="6564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rc132"/>
            <p:cNvSpPr/>
            <p:nvPr/>
          </p:nvSpPr>
          <p:spPr>
            <a:xfrm>
              <a:off x="822257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rc133"/>
            <p:cNvSpPr/>
            <p:nvPr/>
          </p:nvSpPr>
          <p:spPr>
            <a:xfrm>
              <a:off x="831543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rc134"/>
            <p:cNvSpPr/>
            <p:nvPr/>
          </p:nvSpPr>
          <p:spPr>
            <a:xfrm>
              <a:off x="8408286" y="4902653"/>
              <a:ext cx="92855" cy="656405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tx135"/>
            <p:cNvSpPr/>
            <p:nvPr/>
          </p:nvSpPr>
          <p:spPr>
            <a:xfrm>
              <a:off x="2063156" y="1966481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4655187" y="1964626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7278295" y="1964353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759229" y="5785680"/>
              <a:ext cx="161528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-10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1691735" y="578568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2543477" y="5785680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42" name="tx141"/>
            <p:cNvSpPr/>
            <p:nvPr/>
          </p:nvSpPr>
          <p:spPr>
            <a:xfrm>
              <a:off x="3552927" y="5785680"/>
              <a:ext cx="161528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-10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4314843" y="578568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44" name="tx143"/>
            <p:cNvSpPr/>
            <p:nvPr/>
          </p:nvSpPr>
          <p:spPr>
            <a:xfrm>
              <a:off x="4995996" y="5785680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45" name="tx144"/>
            <p:cNvSpPr/>
            <p:nvPr/>
          </p:nvSpPr>
          <p:spPr>
            <a:xfrm>
              <a:off x="5708227" y="5785408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6380820" y="578568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6884348" y="5787154"/>
              <a:ext cx="62155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7356798" y="5785680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7860326" y="5786172"/>
              <a:ext cx="124311" cy="797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8363853" y="5785408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692688" y="5518867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692688" y="4864918"/>
              <a:ext cx="62155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692688" y="4207912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692688" y="3549542"/>
              <a:ext cx="62155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692688" y="2895156"/>
              <a:ext cx="62155" cy="783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692688" y="2238314"/>
              <a:ext cx="62155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4445548" y="5896341"/>
              <a:ext cx="543588" cy="1293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Intercept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387805" y="3865248"/>
              <a:ext cx="372783" cy="1055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817474" y="1632299"/>
              <a:ext cx="1807778" cy="15773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Intercept by array length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t>Overall slope (one model per participant)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4"/>
            <p:cNvSpPr/>
            <p:nvPr/>
          </p:nvSpPr>
          <p:spPr>
            <a:xfrm>
              <a:off x="817474" y="5201370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817474" y="4505651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817474" y="3809932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817474" y="3114212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817474" y="2418493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1518726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3357090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5195453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7033817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817474" y="5549230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817474" y="4853510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817474" y="4157791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817474" y="3462072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817474" y="2766353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817474" y="2070634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2437908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4276271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6114635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7952999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3"/>
            <p:cNvSpPr/>
            <p:nvPr/>
          </p:nvSpPr>
          <p:spPr>
            <a:xfrm>
              <a:off x="1172007" y="4157791"/>
              <a:ext cx="283626" cy="13914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4"/>
            <p:cNvSpPr/>
            <p:nvPr/>
          </p:nvSpPr>
          <p:spPr>
            <a:xfrm>
              <a:off x="1455634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5"/>
            <p:cNvSpPr/>
            <p:nvPr/>
          </p:nvSpPr>
          <p:spPr>
            <a:xfrm>
              <a:off x="1739261" y="3462072"/>
              <a:ext cx="283626" cy="20871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6"/>
            <p:cNvSpPr/>
            <p:nvPr/>
          </p:nvSpPr>
          <p:spPr>
            <a:xfrm>
              <a:off x="2022888" y="4853510"/>
              <a:ext cx="283626" cy="69571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7"/>
            <p:cNvSpPr/>
            <p:nvPr/>
          </p:nvSpPr>
          <p:spPr>
            <a:xfrm>
              <a:off x="2306515" y="3462072"/>
              <a:ext cx="283626" cy="20871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8"/>
            <p:cNvSpPr/>
            <p:nvPr/>
          </p:nvSpPr>
          <p:spPr>
            <a:xfrm>
              <a:off x="2590141" y="4157791"/>
              <a:ext cx="283626" cy="13914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9"/>
            <p:cNvSpPr/>
            <p:nvPr/>
          </p:nvSpPr>
          <p:spPr>
            <a:xfrm>
              <a:off x="2873768" y="2070634"/>
              <a:ext cx="283626" cy="347859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0"/>
            <p:cNvSpPr/>
            <p:nvPr/>
          </p:nvSpPr>
          <p:spPr>
            <a:xfrm>
              <a:off x="3157395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1"/>
            <p:cNvSpPr/>
            <p:nvPr/>
          </p:nvSpPr>
          <p:spPr>
            <a:xfrm>
              <a:off x="3441022" y="4157791"/>
              <a:ext cx="283626" cy="139143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2"/>
            <p:cNvSpPr/>
            <p:nvPr/>
          </p:nvSpPr>
          <p:spPr>
            <a:xfrm>
              <a:off x="3724648" y="2766353"/>
              <a:ext cx="283626" cy="278287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3"/>
            <p:cNvSpPr/>
            <p:nvPr/>
          </p:nvSpPr>
          <p:spPr>
            <a:xfrm>
              <a:off x="4008275" y="4853510"/>
              <a:ext cx="283626" cy="69571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4"/>
            <p:cNvSpPr/>
            <p:nvPr/>
          </p:nvSpPr>
          <p:spPr>
            <a:xfrm>
              <a:off x="4291902" y="3462072"/>
              <a:ext cx="283626" cy="208715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5"/>
            <p:cNvSpPr/>
            <p:nvPr/>
          </p:nvSpPr>
          <p:spPr>
            <a:xfrm>
              <a:off x="4575529" y="4853510"/>
              <a:ext cx="283626" cy="69571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6"/>
            <p:cNvSpPr/>
            <p:nvPr/>
          </p:nvSpPr>
          <p:spPr>
            <a:xfrm>
              <a:off x="4859156" y="4853510"/>
              <a:ext cx="283626" cy="69571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7"/>
            <p:cNvSpPr/>
            <p:nvPr/>
          </p:nvSpPr>
          <p:spPr>
            <a:xfrm>
              <a:off x="5142782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8"/>
            <p:cNvSpPr/>
            <p:nvPr/>
          </p:nvSpPr>
          <p:spPr>
            <a:xfrm>
              <a:off x="5426409" y="4853510"/>
              <a:ext cx="283626" cy="69571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9"/>
            <p:cNvSpPr/>
            <p:nvPr/>
          </p:nvSpPr>
          <p:spPr>
            <a:xfrm>
              <a:off x="5710036" y="4853510"/>
              <a:ext cx="283626" cy="69571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0"/>
            <p:cNvSpPr/>
            <p:nvPr/>
          </p:nvSpPr>
          <p:spPr>
            <a:xfrm>
              <a:off x="5993663" y="4853510"/>
              <a:ext cx="283626" cy="69571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1"/>
            <p:cNvSpPr/>
            <p:nvPr/>
          </p:nvSpPr>
          <p:spPr>
            <a:xfrm>
              <a:off x="6277290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2"/>
            <p:cNvSpPr/>
            <p:nvPr/>
          </p:nvSpPr>
          <p:spPr>
            <a:xfrm>
              <a:off x="6560916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3"/>
            <p:cNvSpPr/>
            <p:nvPr/>
          </p:nvSpPr>
          <p:spPr>
            <a:xfrm>
              <a:off x="6844543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4"/>
            <p:cNvSpPr/>
            <p:nvPr/>
          </p:nvSpPr>
          <p:spPr>
            <a:xfrm>
              <a:off x="7128170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5"/>
            <p:cNvSpPr/>
            <p:nvPr/>
          </p:nvSpPr>
          <p:spPr>
            <a:xfrm>
              <a:off x="7411797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6"/>
            <p:cNvSpPr/>
            <p:nvPr/>
          </p:nvSpPr>
          <p:spPr>
            <a:xfrm>
              <a:off x="7695423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7"/>
            <p:cNvSpPr/>
            <p:nvPr/>
          </p:nvSpPr>
          <p:spPr>
            <a:xfrm>
              <a:off x="7979050" y="4853510"/>
              <a:ext cx="283626" cy="69571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tx48"/>
            <p:cNvSpPr/>
            <p:nvPr/>
          </p:nvSpPr>
          <p:spPr>
            <a:xfrm>
              <a:off x="692688" y="5509039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692688" y="4815775"/>
              <a:ext cx="62155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692688" y="4119456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692688" y="3421772"/>
              <a:ext cx="62155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692688" y="2728072"/>
              <a:ext cx="62155" cy="783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692688" y="2031916"/>
              <a:ext cx="62155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2329149" y="5785680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167513" y="5785680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005877" y="5785680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844241" y="5785571"/>
              <a:ext cx="217517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1.25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538693" y="5893613"/>
              <a:ext cx="357299" cy="1320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Slope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7805" y="3757135"/>
              <a:ext cx="372783" cy="1055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817474" y="1631562"/>
              <a:ext cx="3028324" cy="158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Overall slope (one model per participant)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t>Overall intercept (one model per participant)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4"/>
            <p:cNvSpPr/>
            <p:nvPr/>
          </p:nvSpPr>
          <p:spPr>
            <a:xfrm>
              <a:off x="817474" y="5114405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817474" y="4244756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817474" y="3375107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817474" y="2505458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1979491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3484419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4989346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6494274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7999201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817474" y="5549230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817474" y="4679581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817474" y="3809932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817474" y="2940283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817474" y="2070634"/>
              <a:ext cx="7799736" cy="0"/>
            </a:xfrm>
            <a:custGeom>
              <a:avLst/>
              <a:gdLst/>
              <a:ahLst/>
              <a:cxnLst/>
              <a:rect l="0" t="0" r="0" b="0"/>
              <a:pathLst>
                <a:path w="7799736">
                  <a:moveTo>
                    <a:pt x="0" y="0"/>
                  </a:moveTo>
                  <a:lnTo>
                    <a:pt x="7799736" y="0"/>
                  </a:lnTo>
                  <a:lnTo>
                    <a:pt x="779973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1227027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19"/>
            <p:cNvSpPr/>
            <p:nvPr/>
          </p:nvSpPr>
          <p:spPr>
            <a:xfrm>
              <a:off x="2731955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0"/>
            <p:cNvSpPr/>
            <p:nvPr/>
          </p:nvSpPr>
          <p:spPr>
            <a:xfrm>
              <a:off x="4236882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1"/>
            <p:cNvSpPr/>
            <p:nvPr/>
          </p:nvSpPr>
          <p:spPr>
            <a:xfrm>
              <a:off x="5741810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2"/>
            <p:cNvSpPr/>
            <p:nvPr/>
          </p:nvSpPr>
          <p:spPr>
            <a:xfrm>
              <a:off x="7246738" y="1896704"/>
              <a:ext cx="0" cy="3826455"/>
            </a:xfrm>
            <a:custGeom>
              <a:avLst/>
              <a:gdLst/>
              <a:ahLst/>
              <a:cxnLst/>
              <a:rect l="0" t="0" r="0" b="0"/>
              <a:pathLst>
                <a:path h="3826455">
                  <a:moveTo>
                    <a:pt x="0" y="38264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3"/>
            <p:cNvSpPr/>
            <p:nvPr/>
          </p:nvSpPr>
          <p:spPr>
            <a:xfrm>
              <a:off x="1172007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4"/>
            <p:cNvSpPr/>
            <p:nvPr/>
          </p:nvSpPr>
          <p:spPr>
            <a:xfrm>
              <a:off x="1455634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5"/>
            <p:cNvSpPr/>
            <p:nvPr/>
          </p:nvSpPr>
          <p:spPr>
            <a:xfrm>
              <a:off x="1739261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6"/>
            <p:cNvSpPr/>
            <p:nvPr/>
          </p:nvSpPr>
          <p:spPr>
            <a:xfrm>
              <a:off x="2022888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7"/>
            <p:cNvSpPr/>
            <p:nvPr/>
          </p:nvSpPr>
          <p:spPr>
            <a:xfrm>
              <a:off x="2306515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8"/>
            <p:cNvSpPr/>
            <p:nvPr/>
          </p:nvSpPr>
          <p:spPr>
            <a:xfrm>
              <a:off x="2590141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9"/>
            <p:cNvSpPr/>
            <p:nvPr/>
          </p:nvSpPr>
          <p:spPr>
            <a:xfrm>
              <a:off x="2873768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0"/>
            <p:cNvSpPr/>
            <p:nvPr/>
          </p:nvSpPr>
          <p:spPr>
            <a:xfrm>
              <a:off x="3157395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1"/>
            <p:cNvSpPr/>
            <p:nvPr/>
          </p:nvSpPr>
          <p:spPr>
            <a:xfrm>
              <a:off x="3441022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2"/>
            <p:cNvSpPr/>
            <p:nvPr/>
          </p:nvSpPr>
          <p:spPr>
            <a:xfrm>
              <a:off x="3724648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3"/>
            <p:cNvSpPr/>
            <p:nvPr/>
          </p:nvSpPr>
          <p:spPr>
            <a:xfrm>
              <a:off x="4008275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4"/>
            <p:cNvSpPr/>
            <p:nvPr/>
          </p:nvSpPr>
          <p:spPr>
            <a:xfrm>
              <a:off x="4291902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5"/>
            <p:cNvSpPr/>
            <p:nvPr/>
          </p:nvSpPr>
          <p:spPr>
            <a:xfrm>
              <a:off x="4575529" y="2070634"/>
              <a:ext cx="283626" cy="347859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6"/>
            <p:cNvSpPr/>
            <p:nvPr/>
          </p:nvSpPr>
          <p:spPr>
            <a:xfrm>
              <a:off x="4859156" y="3809932"/>
              <a:ext cx="283626" cy="1739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7"/>
            <p:cNvSpPr/>
            <p:nvPr/>
          </p:nvSpPr>
          <p:spPr>
            <a:xfrm>
              <a:off x="5142782" y="3809932"/>
              <a:ext cx="283626" cy="1739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8"/>
            <p:cNvSpPr/>
            <p:nvPr/>
          </p:nvSpPr>
          <p:spPr>
            <a:xfrm>
              <a:off x="5426409" y="3809932"/>
              <a:ext cx="283626" cy="1739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9"/>
            <p:cNvSpPr/>
            <p:nvPr/>
          </p:nvSpPr>
          <p:spPr>
            <a:xfrm>
              <a:off x="5710036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0"/>
            <p:cNvSpPr/>
            <p:nvPr/>
          </p:nvSpPr>
          <p:spPr>
            <a:xfrm>
              <a:off x="5993663" y="2070634"/>
              <a:ext cx="283626" cy="347859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1"/>
            <p:cNvSpPr/>
            <p:nvPr/>
          </p:nvSpPr>
          <p:spPr>
            <a:xfrm>
              <a:off x="6277290" y="2940283"/>
              <a:ext cx="283626" cy="26089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2"/>
            <p:cNvSpPr/>
            <p:nvPr/>
          </p:nvSpPr>
          <p:spPr>
            <a:xfrm>
              <a:off x="6560916" y="2940283"/>
              <a:ext cx="283626" cy="26089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3"/>
            <p:cNvSpPr/>
            <p:nvPr/>
          </p:nvSpPr>
          <p:spPr>
            <a:xfrm>
              <a:off x="6844543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rc44"/>
            <p:cNvSpPr/>
            <p:nvPr/>
          </p:nvSpPr>
          <p:spPr>
            <a:xfrm>
              <a:off x="7128170" y="2940283"/>
              <a:ext cx="283626" cy="2608947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rc45"/>
            <p:cNvSpPr/>
            <p:nvPr/>
          </p:nvSpPr>
          <p:spPr>
            <a:xfrm>
              <a:off x="7411797" y="3809932"/>
              <a:ext cx="283626" cy="173929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6"/>
            <p:cNvSpPr/>
            <p:nvPr/>
          </p:nvSpPr>
          <p:spPr>
            <a:xfrm>
              <a:off x="7695423" y="5549230"/>
              <a:ext cx="283626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rc47"/>
            <p:cNvSpPr/>
            <p:nvPr/>
          </p:nvSpPr>
          <p:spPr>
            <a:xfrm>
              <a:off x="7979050" y="4679581"/>
              <a:ext cx="283626" cy="869649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tx48"/>
            <p:cNvSpPr/>
            <p:nvPr/>
          </p:nvSpPr>
          <p:spPr>
            <a:xfrm>
              <a:off x="692688" y="5509039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692688" y="4641845"/>
              <a:ext cx="62155" cy="778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692688" y="3771596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692688" y="2899982"/>
              <a:ext cx="62155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692688" y="2032353"/>
              <a:ext cx="62155" cy="783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177341" y="5787154"/>
              <a:ext cx="99372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-5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2700877" y="578568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205805" y="5787154"/>
              <a:ext cx="62155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5679654" y="5785680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7184582" y="5786172"/>
              <a:ext cx="124311" cy="797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445548" y="5896341"/>
              <a:ext cx="543588" cy="1293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Intercept</a:t>
              </a:r>
            </a:p>
          </p:txBody>
        </p:sp>
        <p:sp>
          <p:nvSpPr>
            <p:cNvPr id="60" name="tx59"/>
            <p:cNvSpPr/>
            <p:nvPr/>
          </p:nvSpPr>
          <p:spPr>
            <a:xfrm rot="-5400000">
              <a:off x="387805" y="3757135"/>
              <a:ext cx="372783" cy="1055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817474" y="1631562"/>
              <a:ext cx="3270535" cy="158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Overall intercept (one model per participant)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9251E-65DB-6377-E0F1-D7B1AFA4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06A5-E53B-0EE3-A647-6242E7FEE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B222F9-C6AB-636B-855E-A1240F96F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0769"/>
            <a:ext cx="6549794" cy="4497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717966-55A7-BA94-A6A5-19F9B5D1B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650" y="5365532"/>
            <a:ext cx="65278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04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A750-FE27-6B1A-72B8-3523C2C9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F1E32-21E7-1610-77A0-9C67BA7F6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11E10-5336-E503-5EB1-5CAF90A79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0769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051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9D628-5F69-2F92-3A65-D0DBA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D588-5716-8361-EC14-54926B171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58FC72-FEEA-93BC-E0DE-5E2907D1F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56834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4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BD6E-4B7A-464F-31FC-C5E1D84A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8AB8-64FC-8BC7-C7B5-0D877CE47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F034D-9B12-75BA-FA31-7B46C42B4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0769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65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32D8-8346-379D-0C9B-616A8EEA9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10B6-5501-086A-BAF1-7B3F0F491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5930D-2104-2428-88A8-C6ABC1F8E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56834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802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9F65-C4F4-8DB4-D792-29AA8D37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1F19F-78B1-9456-4113-10A877DB1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5450C-F18B-10E5-FB9B-EA11E619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0769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30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1E7E-D8F0-043E-1618-070F3DF7C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F05F-51A8-7A00-AB19-5B2938628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0C85E-1D8D-A59E-9286-82BF6C407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0769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0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060A3-5BA6-6DC3-056C-AEA8359F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1A210-8922-9C5B-BF64-3C3492F4F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4C5DC-9AEB-8CCB-DDCC-413F9310F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60769"/>
            <a:ext cx="7772400" cy="533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06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Slope by array length</a:t>
            </a:r>
          </a:p>
        </p:txBody>
      </p:sp>
      <p:grpSp>
        <p:nvGrpSpPr>
          <p:cNvPr id="3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4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4"/>
            <p:cNvSpPr/>
            <p:nvPr/>
          </p:nvSpPr>
          <p:spPr>
            <a:xfrm>
              <a:off x="817474" y="5012054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5"/>
            <p:cNvSpPr/>
            <p:nvPr/>
          </p:nvSpPr>
          <p:spPr>
            <a:xfrm>
              <a:off x="817474" y="3918045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6"/>
            <p:cNvSpPr/>
            <p:nvPr/>
          </p:nvSpPr>
          <p:spPr>
            <a:xfrm>
              <a:off x="817474" y="2824036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7"/>
            <p:cNvSpPr/>
            <p:nvPr/>
          </p:nvSpPr>
          <p:spPr>
            <a:xfrm>
              <a:off x="1079908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8"/>
            <p:cNvSpPr/>
            <p:nvPr/>
          </p:nvSpPr>
          <p:spPr>
            <a:xfrm>
              <a:off x="1703664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9"/>
            <p:cNvSpPr/>
            <p:nvPr/>
          </p:nvSpPr>
          <p:spPr>
            <a:xfrm>
              <a:off x="232742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0"/>
            <p:cNvSpPr/>
            <p:nvPr/>
          </p:nvSpPr>
          <p:spPr>
            <a:xfrm>
              <a:off x="2951176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1"/>
            <p:cNvSpPr/>
            <p:nvPr/>
          </p:nvSpPr>
          <p:spPr>
            <a:xfrm>
              <a:off x="817474" y="5559058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2"/>
            <p:cNvSpPr/>
            <p:nvPr/>
          </p:nvSpPr>
          <p:spPr>
            <a:xfrm>
              <a:off x="817474" y="4465049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3"/>
            <p:cNvSpPr/>
            <p:nvPr/>
          </p:nvSpPr>
          <p:spPr>
            <a:xfrm>
              <a:off x="817474" y="3371041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4"/>
            <p:cNvSpPr/>
            <p:nvPr/>
          </p:nvSpPr>
          <p:spPr>
            <a:xfrm>
              <a:off x="817474" y="2277032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5"/>
            <p:cNvSpPr/>
            <p:nvPr/>
          </p:nvSpPr>
          <p:spPr>
            <a:xfrm>
              <a:off x="1391786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6"/>
            <p:cNvSpPr/>
            <p:nvPr/>
          </p:nvSpPr>
          <p:spPr>
            <a:xfrm>
              <a:off x="2015542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7"/>
            <p:cNvSpPr/>
            <p:nvPr/>
          </p:nvSpPr>
          <p:spPr>
            <a:xfrm>
              <a:off x="2639298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8"/>
            <p:cNvSpPr/>
            <p:nvPr/>
          </p:nvSpPr>
          <p:spPr>
            <a:xfrm>
              <a:off x="3263055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rc19"/>
            <p:cNvSpPr/>
            <p:nvPr/>
          </p:nvSpPr>
          <p:spPr>
            <a:xfrm>
              <a:off x="933543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rc20"/>
            <p:cNvSpPr/>
            <p:nvPr/>
          </p:nvSpPr>
          <p:spPr>
            <a:xfrm>
              <a:off x="1026398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1"/>
            <p:cNvSpPr/>
            <p:nvPr/>
          </p:nvSpPr>
          <p:spPr>
            <a:xfrm>
              <a:off x="1119254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rc22"/>
            <p:cNvSpPr/>
            <p:nvPr/>
          </p:nvSpPr>
          <p:spPr>
            <a:xfrm>
              <a:off x="1212109" y="2277032"/>
              <a:ext cx="92855" cy="32820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3"/>
            <p:cNvSpPr/>
            <p:nvPr/>
          </p:nvSpPr>
          <p:spPr>
            <a:xfrm>
              <a:off x="1304964" y="3918045"/>
              <a:ext cx="92855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4"/>
            <p:cNvSpPr/>
            <p:nvPr/>
          </p:nvSpPr>
          <p:spPr>
            <a:xfrm>
              <a:off x="1397819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5"/>
            <p:cNvSpPr/>
            <p:nvPr/>
          </p:nvSpPr>
          <p:spPr>
            <a:xfrm>
              <a:off x="1490675" y="3918045"/>
              <a:ext cx="92855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6"/>
            <p:cNvSpPr/>
            <p:nvPr/>
          </p:nvSpPr>
          <p:spPr>
            <a:xfrm>
              <a:off x="1583530" y="3918045"/>
              <a:ext cx="92855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7"/>
            <p:cNvSpPr/>
            <p:nvPr/>
          </p:nvSpPr>
          <p:spPr>
            <a:xfrm>
              <a:off x="1676385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8"/>
            <p:cNvSpPr/>
            <p:nvPr/>
          </p:nvSpPr>
          <p:spPr>
            <a:xfrm>
              <a:off x="1769240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29"/>
            <p:cNvSpPr/>
            <p:nvPr/>
          </p:nvSpPr>
          <p:spPr>
            <a:xfrm>
              <a:off x="1862096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0"/>
            <p:cNvSpPr/>
            <p:nvPr/>
          </p:nvSpPr>
          <p:spPr>
            <a:xfrm>
              <a:off x="195495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1"/>
            <p:cNvSpPr/>
            <p:nvPr/>
          </p:nvSpPr>
          <p:spPr>
            <a:xfrm>
              <a:off x="2047806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2"/>
            <p:cNvSpPr/>
            <p:nvPr/>
          </p:nvSpPr>
          <p:spPr>
            <a:xfrm>
              <a:off x="214066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rc33"/>
            <p:cNvSpPr/>
            <p:nvPr/>
          </p:nvSpPr>
          <p:spPr>
            <a:xfrm>
              <a:off x="2233517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4"/>
            <p:cNvSpPr/>
            <p:nvPr/>
          </p:nvSpPr>
          <p:spPr>
            <a:xfrm>
              <a:off x="2326372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rc35"/>
            <p:cNvSpPr/>
            <p:nvPr/>
          </p:nvSpPr>
          <p:spPr>
            <a:xfrm>
              <a:off x="2419227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6"/>
            <p:cNvSpPr/>
            <p:nvPr/>
          </p:nvSpPr>
          <p:spPr>
            <a:xfrm>
              <a:off x="2512082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rc37"/>
            <p:cNvSpPr/>
            <p:nvPr/>
          </p:nvSpPr>
          <p:spPr>
            <a:xfrm>
              <a:off x="2604938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rc38"/>
            <p:cNvSpPr/>
            <p:nvPr/>
          </p:nvSpPr>
          <p:spPr>
            <a:xfrm>
              <a:off x="2697793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rc39"/>
            <p:cNvSpPr/>
            <p:nvPr/>
          </p:nvSpPr>
          <p:spPr>
            <a:xfrm>
              <a:off x="2790648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rc40"/>
            <p:cNvSpPr/>
            <p:nvPr/>
          </p:nvSpPr>
          <p:spPr>
            <a:xfrm>
              <a:off x="2883503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1"/>
            <p:cNvSpPr/>
            <p:nvPr/>
          </p:nvSpPr>
          <p:spPr>
            <a:xfrm>
              <a:off x="2976359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2"/>
            <p:cNvSpPr/>
            <p:nvPr/>
          </p:nvSpPr>
          <p:spPr>
            <a:xfrm>
              <a:off x="3069214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rc43"/>
            <p:cNvSpPr/>
            <p:nvPr/>
          </p:nvSpPr>
          <p:spPr>
            <a:xfrm>
              <a:off x="3162069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4"/>
            <p:cNvSpPr/>
            <p:nvPr/>
          </p:nvSpPr>
          <p:spPr>
            <a:xfrm>
              <a:off x="3440582" y="5012054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5"/>
            <p:cNvSpPr/>
            <p:nvPr/>
          </p:nvSpPr>
          <p:spPr>
            <a:xfrm>
              <a:off x="3440582" y="3918045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6"/>
            <p:cNvSpPr/>
            <p:nvPr/>
          </p:nvSpPr>
          <p:spPr>
            <a:xfrm>
              <a:off x="3440582" y="2824036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7"/>
            <p:cNvSpPr/>
            <p:nvPr/>
          </p:nvSpPr>
          <p:spPr>
            <a:xfrm>
              <a:off x="3764722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8"/>
            <p:cNvSpPr/>
            <p:nvPr/>
          </p:nvSpPr>
          <p:spPr>
            <a:xfrm>
              <a:off x="4645138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49"/>
            <p:cNvSpPr/>
            <p:nvPr/>
          </p:nvSpPr>
          <p:spPr>
            <a:xfrm>
              <a:off x="5525554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0"/>
            <p:cNvSpPr/>
            <p:nvPr/>
          </p:nvSpPr>
          <p:spPr>
            <a:xfrm>
              <a:off x="3440582" y="5559058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1"/>
            <p:cNvSpPr/>
            <p:nvPr/>
          </p:nvSpPr>
          <p:spPr>
            <a:xfrm>
              <a:off x="3440582" y="4465049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2"/>
            <p:cNvSpPr/>
            <p:nvPr/>
          </p:nvSpPr>
          <p:spPr>
            <a:xfrm>
              <a:off x="3440582" y="3371041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3"/>
            <p:cNvSpPr/>
            <p:nvPr/>
          </p:nvSpPr>
          <p:spPr>
            <a:xfrm>
              <a:off x="3440582" y="2277032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4"/>
            <p:cNvSpPr/>
            <p:nvPr/>
          </p:nvSpPr>
          <p:spPr>
            <a:xfrm>
              <a:off x="420493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5"/>
            <p:cNvSpPr/>
            <p:nvPr/>
          </p:nvSpPr>
          <p:spPr>
            <a:xfrm>
              <a:off x="5085346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6"/>
            <p:cNvSpPr/>
            <p:nvPr/>
          </p:nvSpPr>
          <p:spPr>
            <a:xfrm>
              <a:off x="596576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rc57"/>
            <p:cNvSpPr/>
            <p:nvPr/>
          </p:nvSpPr>
          <p:spPr>
            <a:xfrm>
              <a:off x="3556652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rc58"/>
            <p:cNvSpPr/>
            <p:nvPr/>
          </p:nvSpPr>
          <p:spPr>
            <a:xfrm>
              <a:off x="364950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rc59"/>
            <p:cNvSpPr/>
            <p:nvPr/>
          </p:nvSpPr>
          <p:spPr>
            <a:xfrm>
              <a:off x="3742362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rc60"/>
            <p:cNvSpPr/>
            <p:nvPr/>
          </p:nvSpPr>
          <p:spPr>
            <a:xfrm>
              <a:off x="3835217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c61"/>
            <p:cNvSpPr/>
            <p:nvPr/>
          </p:nvSpPr>
          <p:spPr>
            <a:xfrm>
              <a:off x="3928073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rc62"/>
            <p:cNvSpPr/>
            <p:nvPr/>
          </p:nvSpPr>
          <p:spPr>
            <a:xfrm>
              <a:off x="4020928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rc63"/>
            <p:cNvSpPr/>
            <p:nvPr/>
          </p:nvSpPr>
          <p:spPr>
            <a:xfrm>
              <a:off x="4113783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4"/>
            <p:cNvSpPr/>
            <p:nvPr/>
          </p:nvSpPr>
          <p:spPr>
            <a:xfrm>
              <a:off x="4206638" y="3918045"/>
              <a:ext cx="92855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rc65"/>
            <p:cNvSpPr/>
            <p:nvPr/>
          </p:nvSpPr>
          <p:spPr>
            <a:xfrm>
              <a:off x="4299494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6"/>
            <p:cNvSpPr/>
            <p:nvPr/>
          </p:nvSpPr>
          <p:spPr>
            <a:xfrm>
              <a:off x="4392349" y="2824036"/>
              <a:ext cx="92855" cy="273502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rc67"/>
            <p:cNvSpPr/>
            <p:nvPr/>
          </p:nvSpPr>
          <p:spPr>
            <a:xfrm>
              <a:off x="4485204" y="3918045"/>
              <a:ext cx="92855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rc68"/>
            <p:cNvSpPr/>
            <p:nvPr/>
          </p:nvSpPr>
          <p:spPr>
            <a:xfrm>
              <a:off x="4578059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69"/>
            <p:cNvSpPr/>
            <p:nvPr/>
          </p:nvSpPr>
          <p:spPr>
            <a:xfrm>
              <a:off x="4670915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rc70"/>
            <p:cNvSpPr/>
            <p:nvPr/>
          </p:nvSpPr>
          <p:spPr>
            <a:xfrm>
              <a:off x="4763770" y="2277032"/>
              <a:ext cx="92855" cy="3282026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rc71"/>
            <p:cNvSpPr/>
            <p:nvPr/>
          </p:nvSpPr>
          <p:spPr>
            <a:xfrm>
              <a:off x="4856625" y="3918045"/>
              <a:ext cx="92855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rc72"/>
            <p:cNvSpPr/>
            <p:nvPr/>
          </p:nvSpPr>
          <p:spPr>
            <a:xfrm>
              <a:off x="4949480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3"/>
            <p:cNvSpPr/>
            <p:nvPr/>
          </p:nvSpPr>
          <p:spPr>
            <a:xfrm>
              <a:off x="504233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rc74"/>
            <p:cNvSpPr/>
            <p:nvPr/>
          </p:nvSpPr>
          <p:spPr>
            <a:xfrm>
              <a:off x="513519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rc75"/>
            <p:cNvSpPr/>
            <p:nvPr/>
          </p:nvSpPr>
          <p:spPr>
            <a:xfrm>
              <a:off x="522804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6"/>
            <p:cNvSpPr/>
            <p:nvPr/>
          </p:nvSpPr>
          <p:spPr>
            <a:xfrm>
              <a:off x="5320901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rc77"/>
            <p:cNvSpPr/>
            <p:nvPr/>
          </p:nvSpPr>
          <p:spPr>
            <a:xfrm>
              <a:off x="541375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8"/>
            <p:cNvSpPr/>
            <p:nvPr/>
          </p:nvSpPr>
          <p:spPr>
            <a:xfrm>
              <a:off x="5506612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79"/>
            <p:cNvSpPr/>
            <p:nvPr/>
          </p:nvSpPr>
          <p:spPr>
            <a:xfrm>
              <a:off x="5599467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rc80"/>
            <p:cNvSpPr/>
            <p:nvPr/>
          </p:nvSpPr>
          <p:spPr>
            <a:xfrm>
              <a:off x="5692322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rc81"/>
            <p:cNvSpPr/>
            <p:nvPr/>
          </p:nvSpPr>
          <p:spPr>
            <a:xfrm>
              <a:off x="5785178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2"/>
            <p:cNvSpPr/>
            <p:nvPr/>
          </p:nvSpPr>
          <p:spPr>
            <a:xfrm>
              <a:off x="6063691" y="5012054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3"/>
            <p:cNvSpPr/>
            <p:nvPr/>
          </p:nvSpPr>
          <p:spPr>
            <a:xfrm>
              <a:off x="6063691" y="3918045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4"/>
            <p:cNvSpPr/>
            <p:nvPr/>
          </p:nvSpPr>
          <p:spPr>
            <a:xfrm>
              <a:off x="6063691" y="2824036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5"/>
            <p:cNvSpPr/>
            <p:nvPr/>
          </p:nvSpPr>
          <p:spPr>
            <a:xfrm>
              <a:off x="6467524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6"/>
            <p:cNvSpPr/>
            <p:nvPr/>
          </p:nvSpPr>
          <p:spPr>
            <a:xfrm>
              <a:off x="7123642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7"/>
            <p:cNvSpPr/>
            <p:nvPr/>
          </p:nvSpPr>
          <p:spPr>
            <a:xfrm>
              <a:off x="7779761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8"/>
            <p:cNvSpPr/>
            <p:nvPr/>
          </p:nvSpPr>
          <p:spPr>
            <a:xfrm>
              <a:off x="8435879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89"/>
            <p:cNvSpPr/>
            <p:nvPr/>
          </p:nvSpPr>
          <p:spPr>
            <a:xfrm>
              <a:off x="6063691" y="5559058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0"/>
            <p:cNvSpPr/>
            <p:nvPr/>
          </p:nvSpPr>
          <p:spPr>
            <a:xfrm>
              <a:off x="6063691" y="4465049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1"/>
            <p:cNvSpPr/>
            <p:nvPr/>
          </p:nvSpPr>
          <p:spPr>
            <a:xfrm>
              <a:off x="6063691" y="3371041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2"/>
            <p:cNvSpPr/>
            <p:nvPr/>
          </p:nvSpPr>
          <p:spPr>
            <a:xfrm>
              <a:off x="6063691" y="2277032"/>
              <a:ext cx="2553519" cy="0"/>
            </a:xfrm>
            <a:custGeom>
              <a:avLst/>
              <a:gdLst/>
              <a:ahLst/>
              <a:cxnLst/>
              <a:rect l="0" t="0" r="0" b="0"/>
              <a:pathLst>
                <a:path w="2553519">
                  <a:moveTo>
                    <a:pt x="0" y="0"/>
                  </a:moveTo>
                  <a:lnTo>
                    <a:pt x="2553519" y="0"/>
                  </a:lnTo>
                  <a:lnTo>
                    <a:pt x="2553519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3"/>
            <p:cNvSpPr/>
            <p:nvPr/>
          </p:nvSpPr>
          <p:spPr>
            <a:xfrm>
              <a:off x="6139464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4"/>
            <p:cNvSpPr/>
            <p:nvPr/>
          </p:nvSpPr>
          <p:spPr>
            <a:xfrm>
              <a:off x="6795583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5"/>
            <p:cNvSpPr/>
            <p:nvPr/>
          </p:nvSpPr>
          <p:spPr>
            <a:xfrm>
              <a:off x="7451701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6"/>
            <p:cNvSpPr/>
            <p:nvPr/>
          </p:nvSpPr>
          <p:spPr>
            <a:xfrm>
              <a:off x="8107820" y="2112930"/>
              <a:ext cx="0" cy="3610229"/>
            </a:xfrm>
            <a:custGeom>
              <a:avLst/>
              <a:gdLst/>
              <a:ahLst/>
              <a:cxnLst/>
              <a:rect l="0" t="0" r="0" b="0"/>
              <a:pathLst>
                <a:path h="3610229">
                  <a:moveTo>
                    <a:pt x="0" y="361022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rc97"/>
            <p:cNvSpPr/>
            <p:nvPr/>
          </p:nvSpPr>
          <p:spPr>
            <a:xfrm>
              <a:off x="6179760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rc98"/>
            <p:cNvSpPr/>
            <p:nvPr/>
          </p:nvSpPr>
          <p:spPr>
            <a:xfrm>
              <a:off x="6272615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rc99"/>
            <p:cNvSpPr/>
            <p:nvPr/>
          </p:nvSpPr>
          <p:spPr>
            <a:xfrm>
              <a:off x="6365471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rc100"/>
            <p:cNvSpPr/>
            <p:nvPr/>
          </p:nvSpPr>
          <p:spPr>
            <a:xfrm>
              <a:off x="6458326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rc101"/>
            <p:cNvSpPr/>
            <p:nvPr/>
          </p:nvSpPr>
          <p:spPr>
            <a:xfrm>
              <a:off x="6551181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rc102"/>
            <p:cNvSpPr/>
            <p:nvPr/>
          </p:nvSpPr>
          <p:spPr>
            <a:xfrm>
              <a:off x="664403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rc103"/>
            <p:cNvSpPr/>
            <p:nvPr/>
          </p:nvSpPr>
          <p:spPr>
            <a:xfrm>
              <a:off x="6736892" y="3918045"/>
              <a:ext cx="92855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rc104"/>
            <p:cNvSpPr/>
            <p:nvPr/>
          </p:nvSpPr>
          <p:spPr>
            <a:xfrm>
              <a:off x="6829747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rc105"/>
            <p:cNvSpPr/>
            <p:nvPr/>
          </p:nvSpPr>
          <p:spPr>
            <a:xfrm>
              <a:off x="6922602" y="3918045"/>
              <a:ext cx="92855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rc106"/>
            <p:cNvSpPr/>
            <p:nvPr/>
          </p:nvSpPr>
          <p:spPr>
            <a:xfrm>
              <a:off x="7015457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rc107"/>
            <p:cNvSpPr/>
            <p:nvPr/>
          </p:nvSpPr>
          <p:spPr>
            <a:xfrm>
              <a:off x="7108313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rc108"/>
            <p:cNvSpPr/>
            <p:nvPr/>
          </p:nvSpPr>
          <p:spPr>
            <a:xfrm>
              <a:off x="7201168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rc109"/>
            <p:cNvSpPr/>
            <p:nvPr/>
          </p:nvSpPr>
          <p:spPr>
            <a:xfrm>
              <a:off x="7294023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rc110"/>
            <p:cNvSpPr/>
            <p:nvPr/>
          </p:nvSpPr>
          <p:spPr>
            <a:xfrm>
              <a:off x="7386878" y="3918045"/>
              <a:ext cx="92855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rc111"/>
            <p:cNvSpPr/>
            <p:nvPr/>
          </p:nvSpPr>
          <p:spPr>
            <a:xfrm>
              <a:off x="7479734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112"/>
            <p:cNvSpPr/>
            <p:nvPr/>
          </p:nvSpPr>
          <p:spPr>
            <a:xfrm>
              <a:off x="7572589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rc113"/>
            <p:cNvSpPr/>
            <p:nvPr/>
          </p:nvSpPr>
          <p:spPr>
            <a:xfrm>
              <a:off x="7665444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rc114"/>
            <p:cNvSpPr/>
            <p:nvPr/>
          </p:nvSpPr>
          <p:spPr>
            <a:xfrm>
              <a:off x="7758299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rc115"/>
            <p:cNvSpPr/>
            <p:nvPr/>
          </p:nvSpPr>
          <p:spPr>
            <a:xfrm>
              <a:off x="7851155" y="3918045"/>
              <a:ext cx="92855" cy="1641013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rc116"/>
            <p:cNvSpPr/>
            <p:nvPr/>
          </p:nvSpPr>
          <p:spPr>
            <a:xfrm>
              <a:off x="7944010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rc117"/>
            <p:cNvSpPr/>
            <p:nvPr/>
          </p:nvSpPr>
          <p:spPr>
            <a:xfrm>
              <a:off x="8036865" y="4465049"/>
              <a:ext cx="92855" cy="109400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rc118"/>
            <p:cNvSpPr/>
            <p:nvPr/>
          </p:nvSpPr>
          <p:spPr>
            <a:xfrm>
              <a:off x="8129720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rc119"/>
            <p:cNvSpPr/>
            <p:nvPr/>
          </p:nvSpPr>
          <p:spPr>
            <a:xfrm>
              <a:off x="8222576" y="5559058"/>
              <a:ext cx="92855" cy="0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rc120"/>
            <p:cNvSpPr/>
            <p:nvPr/>
          </p:nvSpPr>
          <p:spPr>
            <a:xfrm>
              <a:off x="8315431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rc121"/>
            <p:cNvSpPr/>
            <p:nvPr/>
          </p:nvSpPr>
          <p:spPr>
            <a:xfrm>
              <a:off x="8408286" y="5012054"/>
              <a:ext cx="92855" cy="547004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tx122"/>
            <p:cNvSpPr/>
            <p:nvPr/>
          </p:nvSpPr>
          <p:spPr>
            <a:xfrm>
              <a:off x="2063156" y="1966481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4655187" y="1964626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7278295" y="1964353"/>
              <a:ext cx="124311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1314105" y="5785353"/>
              <a:ext cx="155361" cy="8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937861" y="5785517"/>
              <a:ext cx="155361" cy="8043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0.9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2561617" y="5787536"/>
              <a:ext cx="155361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1.2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185374" y="5786172"/>
              <a:ext cx="155361" cy="797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4127249" y="5785680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5007665" y="5785680"/>
              <a:ext cx="15536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5888082" y="5786172"/>
              <a:ext cx="155361" cy="797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1.5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6030706" y="5785408"/>
              <a:ext cx="217517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0.25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686824" y="5785680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0.50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7342943" y="5785680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0.75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7999061" y="5785680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1.00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92688" y="5518867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0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692688" y="4426714"/>
              <a:ext cx="62155" cy="784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692688" y="3332759"/>
              <a:ext cx="62155" cy="783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140" name="tx139"/>
            <p:cNvSpPr/>
            <p:nvPr/>
          </p:nvSpPr>
          <p:spPr>
            <a:xfrm>
              <a:off x="692688" y="2236622"/>
              <a:ext cx="62155" cy="804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6</a:t>
              </a:r>
            </a:p>
          </p:txBody>
        </p:sp>
        <p:sp>
          <p:nvSpPr>
            <p:cNvPr id="141" name="tx140"/>
            <p:cNvSpPr/>
            <p:nvPr/>
          </p:nvSpPr>
          <p:spPr>
            <a:xfrm>
              <a:off x="4538693" y="5893613"/>
              <a:ext cx="357299" cy="1320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Slope</a:t>
              </a:r>
            </a:p>
          </p:txBody>
        </p:sp>
        <p:sp>
          <p:nvSpPr>
            <p:cNvPr id="142" name="tx141"/>
            <p:cNvSpPr/>
            <p:nvPr/>
          </p:nvSpPr>
          <p:spPr>
            <a:xfrm rot="-5400000">
              <a:off x="387805" y="3865248"/>
              <a:ext cx="372783" cy="10559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Count</a:t>
              </a:r>
            </a:p>
          </p:txBody>
        </p:sp>
        <p:sp>
          <p:nvSpPr>
            <p:cNvPr id="143" name="tx142"/>
            <p:cNvSpPr/>
            <p:nvPr/>
          </p:nvSpPr>
          <p:spPr>
            <a:xfrm>
              <a:off x="817474" y="1629434"/>
              <a:ext cx="1584230" cy="16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Slope by array length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188</Words>
  <Application>Microsoft Macintosh PowerPoint</Application>
  <PresentationFormat>On-screen Show (4:3)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</vt:lpstr>
      <vt:lpstr>Office Theme</vt:lpstr>
      <vt:lpstr>Data exp (3.8)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Slope by array length</vt:lpstr>
      <vt:lpstr>Intercept by array length</vt:lpstr>
      <vt:lpstr>Overall slope (one model per participant)</vt:lpstr>
      <vt:lpstr>Overall intercept (one model per participant)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Zeev Ben Amos</cp:lastModifiedBy>
  <cp:revision>6</cp:revision>
  <dcterms:created xsi:type="dcterms:W3CDTF">2017-02-13T16:18:36Z</dcterms:created>
  <dcterms:modified xsi:type="dcterms:W3CDTF">2025-08-03T17:53:04Z</dcterms:modified>
  <cp:category/>
</cp:coreProperties>
</file>