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56" r:id="rId16"/>
    <p:sldId id="257" r:id="rId17"/>
    <p:sldId id="258" r:id="rId18"/>
    <p:sldId id="259" r:id="rId19"/>
    <p:sldId id="276" r:id="rId20"/>
    <p:sldId id="277" r:id="rId21"/>
    <p:sldId id="274" r:id="rId22"/>
    <p:sldId id="275" r:id="rId23"/>
    <p:sldId id="278" r:id="rId24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09"/>
  </p:normalViewPr>
  <p:slideViewPr>
    <p:cSldViewPr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A22-9BF7-7E2B-E770-B5197C8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80"/>
            <a:ext cx="8229600" cy="1143000"/>
          </a:xfrm>
        </p:spPr>
        <p:txBody>
          <a:bodyPr/>
          <a:lstStyle/>
          <a:p>
            <a:r>
              <a:rPr lang="en-US" dirty="0"/>
              <a:t>Data exp (28.5)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B0C-4DD3-8AB3-7239-014F6E9F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/>
          </a:bodyPr>
          <a:lstStyle/>
          <a:p>
            <a:pPr marL="342900" indent="-3429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L" dirty="0"/>
              <a:t>leaning critria: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IL" dirty="0"/>
              <a:t>200ms&lt;=rt&lt;=5000ms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L" dirty="0"/>
              <a:t>rials +-2.5 SD from avg respond time where cleard whithin participants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IL" dirty="0"/>
              <a:t>articipants that lost 15% of the trials and more until this point where removed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 Removed participants with mean RT outside global +-2.5 SD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Removed participants with correlations lower then 0.3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 = 15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98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017-E0D4-4617-207D-31F18AF3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9972-B4C1-F24D-821A-37C941A6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7B3AC-4124-AFB6-BDB3-F14FE2CF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2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03A4-E549-FEC6-C096-C7F181F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43D4C-ECA1-05EE-EA76-B61D76E3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E321A-FEDF-D879-E0EB-8775810A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B7C-0D4C-A411-613A-0B9424DD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1CEB-2FD0-64A1-A2C1-EBD04AF5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7C7B-4178-E951-882F-3DABB176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2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1743-C0DC-27C0-0459-7ECCE567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5484-9EEE-45DD-D422-78A73612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7E5C7-D822-0C57-4270-3ABF71028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4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37AB-7BFB-54F7-E8A8-2B77CFD7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E079-2BB8-3F5A-7F0F-26EB5677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9B65C-D862-9D48-59C1-BF463C04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9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Slope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14880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32829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50779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68728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06359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55538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04718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253898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73855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309753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81769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30948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80128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29308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903735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97274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04175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11076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179770" y="3097538"/>
              <a:ext cx="69008" cy="24615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248779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31778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38679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455805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524814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159382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1662832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173184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180085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1869858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193886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007876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07688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145894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21490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283911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235292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242192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249093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2559946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2784805" y="514880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2784805" y="432829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2784805" y="350779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2784805" y="268728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290808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336982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383155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429329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2784805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2784805" y="473855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2784805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2784805" y="309753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2784805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313895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360068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40624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452416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2871066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294007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00908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307809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3147102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321611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328511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3354128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3423137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349214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356115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3630163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3699172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376818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383719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390619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397520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4044216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4113225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418223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4251243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432025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438926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6"/>
            <p:cNvSpPr/>
            <p:nvPr/>
          </p:nvSpPr>
          <p:spPr>
            <a:xfrm>
              <a:off x="445826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7"/>
            <p:cNvSpPr/>
            <p:nvPr/>
          </p:nvSpPr>
          <p:spPr>
            <a:xfrm>
              <a:off x="4527278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4752137" y="514880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4752137" y="432829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4752137" y="350779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4752137" y="268728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503535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577430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51326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4752137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4752137" y="473855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4752137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4752137" y="309753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4752137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540483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614378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4838398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490740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497641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504542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511443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5183442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5252451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5321459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5390468" y="3097538"/>
              <a:ext cx="69008" cy="24615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545947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552848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5597495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566650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5735512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5804521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5873530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5942539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601154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608055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614956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621857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628758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635659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642560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6494609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/>
            <p:cNvSpPr/>
            <p:nvPr/>
          </p:nvSpPr>
          <p:spPr>
            <a:xfrm>
              <a:off x="6719468" y="514880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8"/>
            <p:cNvSpPr/>
            <p:nvPr/>
          </p:nvSpPr>
          <p:spPr>
            <a:xfrm>
              <a:off x="6719468" y="432829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9"/>
            <p:cNvSpPr/>
            <p:nvPr/>
          </p:nvSpPr>
          <p:spPr>
            <a:xfrm>
              <a:off x="6719468" y="350779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0"/>
            <p:cNvSpPr/>
            <p:nvPr/>
          </p:nvSpPr>
          <p:spPr>
            <a:xfrm>
              <a:off x="6719468" y="268728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705418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766423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3"/>
            <p:cNvSpPr/>
            <p:nvPr/>
          </p:nvSpPr>
          <p:spPr>
            <a:xfrm>
              <a:off x="827427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4"/>
            <p:cNvSpPr/>
            <p:nvPr/>
          </p:nvSpPr>
          <p:spPr>
            <a:xfrm>
              <a:off x="6719468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5"/>
            <p:cNvSpPr/>
            <p:nvPr/>
          </p:nvSpPr>
          <p:spPr>
            <a:xfrm>
              <a:off x="6719468" y="473855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6"/>
            <p:cNvSpPr/>
            <p:nvPr/>
          </p:nvSpPr>
          <p:spPr>
            <a:xfrm>
              <a:off x="6719468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7"/>
            <p:cNvSpPr/>
            <p:nvPr/>
          </p:nvSpPr>
          <p:spPr>
            <a:xfrm>
              <a:off x="6719468" y="309753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8"/>
            <p:cNvSpPr/>
            <p:nvPr/>
          </p:nvSpPr>
          <p:spPr>
            <a:xfrm>
              <a:off x="6719468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9"/>
            <p:cNvSpPr/>
            <p:nvPr/>
          </p:nvSpPr>
          <p:spPr>
            <a:xfrm>
              <a:off x="674916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0"/>
            <p:cNvSpPr/>
            <p:nvPr/>
          </p:nvSpPr>
          <p:spPr>
            <a:xfrm>
              <a:off x="735920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1"/>
            <p:cNvSpPr/>
            <p:nvPr/>
          </p:nvSpPr>
          <p:spPr>
            <a:xfrm>
              <a:off x="796925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2"/>
            <p:cNvSpPr/>
            <p:nvPr/>
          </p:nvSpPr>
          <p:spPr>
            <a:xfrm>
              <a:off x="857930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3"/>
            <p:cNvSpPr/>
            <p:nvPr/>
          </p:nvSpPr>
          <p:spPr>
            <a:xfrm>
              <a:off x="6805729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4"/>
            <p:cNvSpPr/>
            <p:nvPr/>
          </p:nvSpPr>
          <p:spPr>
            <a:xfrm>
              <a:off x="687473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5"/>
            <p:cNvSpPr/>
            <p:nvPr/>
          </p:nvSpPr>
          <p:spPr>
            <a:xfrm>
              <a:off x="694374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6"/>
            <p:cNvSpPr/>
            <p:nvPr/>
          </p:nvSpPr>
          <p:spPr>
            <a:xfrm>
              <a:off x="701275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7"/>
            <p:cNvSpPr/>
            <p:nvPr/>
          </p:nvSpPr>
          <p:spPr>
            <a:xfrm>
              <a:off x="708176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148"/>
            <p:cNvSpPr/>
            <p:nvPr/>
          </p:nvSpPr>
          <p:spPr>
            <a:xfrm>
              <a:off x="7150773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149"/>
            <p:cNvSpPr/>
            <p:nvPr/>
          </p:nvSpPr>
          <p:spPr>
            <a:xfrm>
              <a:off x="7219782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150"/>
            <p:cNvSpPr/>
            <p:nvPr/>
          </p:nvSpPr>
          <p:spPr>
            <a:xfrm>
              <a:off x="7288791" y="3918045"/>
              <a:ext cx="69008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1"/>
            <p:cNvSpPr/>
            <p:nvPr/>
          </p:nvSpPr>
          <p:spPr>
            <a:xfrm>
              <a:off x="735780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2"/>
            <p:cNvSpPr/>
            <p:nvPr/>
          </p:nvSpPr>
          <p:spPr>
            <a:xfrm>
              <a:off x="742680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153"/>
            <p:cNvSpPr/>
            <p:nvPr/>
          </p:nvSpPr>
          <p:spPr>
            <a:xfrm>
              <a:off x="749581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4"/>
            <p:cNvSpPr/>
            <p:nvPr/>
          </p:nvSpPr>
          <p:spPr>
            <a:xfrm>
              <a:off x="7564826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55"/>
            <p:cNvSpPr/>
            <p:nvPr/>
          </p:nvSpPr>
          <p:spPr>
            <a:xfrm>
              <a:off x="763383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6"/>
            <p:cNvSpPr/>
            <p:nvPr/>
          </p:nvSpPr>
          <p:spPr>
            <a:xfrm>
              <a:off x="7702844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7"/>
            <p:cNvSpPr/>
            <p:nvPr/>
          </p:nvSpPr>
          <p:spPr>
            <a:xfrm>
              <a:off x="7771853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8"/>
            <p:cNvSpPr/>
            <p:nvPr/>
          </p:nvSpPr>
          <p:spPr>
            <a:xfrm>
              <a:off x="784086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59"/>
            <p:cNvSpPr/>
            <p:nvPr/>
          </p:nvSpPr>
          <p:spPr>
            <a:xfrm>
              <a:off x="790987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60"/>
            <p:cNvSpPr/>
            <p:nvPr/>
          </p:nvSpPr>
          <p:spPr>
            <a:xfrm>
              <a:off x="7978879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1"/>
            <p:cNvSpPr/>
            <p:nvPr/>
          </p:nvSpPr>
          <p:spPr>
            <a:xfrm>
              <a:off x="804788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2"/>
            <p:cNvSpPr/>
            <p:nvPr/>
          </p:nvSpPr>
          <p:spPr>
            <a:xfrm>
              <a:off x="811689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3"/>
            <p:cNvSpPr/>
            <p:nvPr/>
          </p:nvSpPr>
          <p:spPr>
            <a:xfrm>
              <a:off x="8185905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rc164"/>
            <p:cNvSpPr/>
            <p:nvPr/>
          </p:nvSpPr>
          <p:spPr>
            <a:xfrm>
              <a:off x="8254914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rc165"/>
            <p:cNvSpPr/>
            <p:nvPr/>
          </p:nvSpPr>
          <p:spPr>
            <a:xfrm>
              <a:off x="832392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rc166"/>
            <p:cNvSpPr/>
            <p:nvPr/>
          </p:nvSpPr>
          <p:spPr>
            <a:xfrm>
              <a:off x="839293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rc167"/>
            <p:cNvSpPr/>
            <p:nvPr/>
          </p:nvSpPr>
          <p:spPr>
            <a:xfrm>
              <a:off x="8461941" y="4738552"/>
              <a:ext cx="69008" cy="82050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tx168"/>
            <p:cNvSpPr/>
            <p:nvPr/>
          </p:nvSpPr>
          <p:spPr>
            <a:xfrm>
              <a:off x="1735267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702599" y="1964408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669930" y="1964299"/>
              <a:ext cx="62155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7606184" y="1966481"/>
              <a:ext cx="12431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740012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1231808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1723605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2215402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061273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3523009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3984744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4446480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327149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6066103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6671479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7281526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7891573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8501620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92688" y="4700816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92688" y="3879709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692688" y="3057238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692688" y="2238751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817474" y="1629434"/>
              <a:ext cx="1584230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 by array length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Intercept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12054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824036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14061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68339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22616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817474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4465049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3371041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6923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141200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95477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49754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8"/>
            <p:cNvSpPr/>
            <p:nvPr/>
          </p:nvSpPr>
          <p:spPr>
            <a:xfrm>
              <a:off x="903735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97274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04175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11076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17977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248779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317788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38679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455805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52481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59382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66283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73184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1800850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186985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1938867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007876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076885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14589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21490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283911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352920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421929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49093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2559946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2784805" y="5012054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2784805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2784805" y="2824036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292957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29561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366165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02770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39374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2784805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2784805" y="4465049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2784805" y="3371041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2784805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311259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4786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384467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421072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457676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0"/>
            <p:cNvSpPr/>
            <p:nvPr/>
          </p:nvSpPr>
          <p:spPr>
            <a:xfrm>
              <a:off x="2871066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1"/>
            <p:cNvSpPr/>
            <p:nvPr/>
          </p:nvSpPr>
          <p:spPr>
            <a:xfrm>
              <a:off x="294007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300908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307809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147102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21611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328511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3354128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342313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349214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356115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363016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3699172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376818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3837190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3906199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3975207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4044216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4113225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4182234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425124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432025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438926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445826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4527278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4752137" y="5012054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4752137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4752137" y="2824036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517200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567794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18387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4752137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4752137" y="4465049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4752137" y="3371041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4752137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49190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542497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593090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643684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4838398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490740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4976415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504542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511443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518344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525245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532145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539046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545947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552848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5597495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5666503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5735512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580452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5873530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5942539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6011548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608055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6149565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6218574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628758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635659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6425600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6494609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4"/>
            <p:cNvSpPr/>
            <p:nvPr/>
          </p:nvSpPr>
          <p:spPr>
            <a:xfrm>
              <a:off x="6719468" y="5012054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5"/>
            <p:cNvSpPr/>
            <p:nvPr/>
          </p:nvSpPr>
          <p:spPr>
            <a:xfrm>
              <a:off x="6719468" y="3918045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6"/>
            <p:cNvSpPr/>
            <p:nvPr/>
          </p:nvSpPr>
          <p:spPr>
            <a:xfrm>
              <a:off x="6719468" y="2824036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/>
            <p:cNvSpPr/>
            <p:nvPr/>
          </p:nvSpPr>
          <p:spPr>
            <a:xfrm>
              <a:off x="688584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8"/>
            <p:cNvSpPr/>
            <p:nvPr/>
          </p:nvSpPr>
          <p:spPr>
            <a:xfrm>
              <a:off x="734669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9"/>
            <p:cNvSpPr/>
            <p:nvPr/>
          </p:nvSpPr>
          <p:spPr>
            <a:xfrm>
              <a:off x="780754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0"/>
            <p:cNvSpPr/>
            <p:nvPr/>
          </p:nvSpPr>
          <p:spPr>
            <a:xfrm>
              <a:off x="826839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6719468" y="5559058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6719468" y="4465049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3"/>
            <p:cNvSpPr/>
            <p:nvPr/>
          </p:nvSpPr>
          <p:spPr>
            <a:xfrm>
              <a:off x="6719468" y="3371041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4"/>
            <p:cNvSpPr/>
            <p:nvPr/>
          </p:nvSpPr>
          <p:spPr>
            <a:xfrm>
              <a:off x="6719468" y="2277032"/>
              <a:ext cx="1897742" cy="0"/>
            </a:xfrm>
            <a:custGeom>
              <a:avLst/>
              <a:gdLst/>
              <a:ahLst/>
              <a:cxnLst/>
              <a:rect l="0" t="0" r="0" b="0"/>
              <a:pathLst>
                <a:path w="1897742">
                  <a:moveTo>
                    <a:pt x="0" y="0"/>
                  </a:moveTo>
                  <a:lnTo>
                    <a:pt x="1897742" y="0"/>
                  </a:lnTo>
                  <a:lnTo>
                    <a:pt x="189774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5"/>
            <p:cNvSpPr/>
            <p:nvPr/>
          </p:nvSpPr>
          <p:spPr>
            <a:xfrm>
              <a:off x="711626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6"/>
            <p:cNvSpPr/>
            <p:nvPr/>
          </p:nvSpPr>
          <p:spPr>
            <a:xfrm>
              <a:off x="757712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7"/>
            <p:cNvSpPr/>
            <p:nvPr/>
          </p:nvSpPr>
          <p:spPr>
            <a:xfrm>
              <a:off x="803797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8"/>
            <p:cNvSpPr/>
            <p:nvPr/>
          </p:nvSpPr>
          <p:spPr>
            <a:xfrm>
              <a:off x="84988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rc139"/>
            <p:cNvSpPr/>
            <p:nvPr/>
          </p:nvSpPr>
          <p:spPr>
            <a:xfrm>
              <a:off x="6805729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rc140"/>
            <p:cNvSpPr/>
            <p:nvPr/>
          </p:nvSpPr>
          <p:spPr>
            <a:xfrm>
              <a:off x="6874738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rc141"/>
            <p:cNvSpPr/>
            <p:nvPr/>
          </p:nvSpPr>
          <p:spPr>
            <a:xfrm>
              <a:off x="6943747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42"/>
            <p:cNvSpPr/>
            <p:nvPr/>
          </p:nvSpPr>
          <p:spPr>
            <a:xfrm>
              <a:off x="701275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rc143"/>
            <p:cNvSpPr/>
            <p:nvPr/>
          </p:nvSpPr>
          <p:spPr>
            <a:xfrm>
              <a:off x="708176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rc144"/>
            <p:cNvSpPr/>
            <p:nvPr/>
          </p:nvSpPr>
          <p:spPr>
            <a:xfrm>
              <a:off x="715077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rc145"/>
            <p:cNvSpPr/>
            <p:nvPr/>
          </p:nvSpPr>
          <p:spPr>
            <a:xfrm>
              <a:off x="721978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rc146"/>
            <p:cNvSpPr/>
            <p:nvPr/>
          </p:nvSpPr>
          <p:spPr>
            <a:xfrm>
              <a:off x="7288791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rc147"/>
            <p:cNvSpPr/>
            <p:nvPr/>
          </p:nvSpPr>
          <p:spPr>
            <a:xfrm>
              <a:off x="7357800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rc148"/>
            <p:cNvSpPr/>
            <p:nvPr/>
          </p:nvSpPr>
          <p:spPr>
            <a:xfrm>
              <a:off x="7426808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rc149"/>
            <p:cNvSpPr/>
            <p:nvPr/>
          </p:nvSpPr>
          <p:spPr>
            <a:xfrm>
              <a:off x="7495817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150"/>
            <p:cNvSpPr/>
            <p:nvPr/>
          </p:nvSpPr>
          <p:spPr>
            <a:xfrm>
              <a:off x="7564826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151"/>
            <p:cNvSpPr/>
            <p:nvPr/>
          </p:nvSpPr>
          <p:spPr>
            <a:xfrm>
              <a:off x="7633835" y="3371041"/>
              <a:ext cx="69008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152"/>
            <p:cNvSpPr/>
            <p:nvPr/>
          </p:nvSpPr>
          <p:spPr>
            <a:xfrm>
              <a:off x="770284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153"/>
            <p:cNvSpPr/>
            <p:nvPr/>
          </p:nvSpPr>
          <p:spPr>
            <a:xfrm>
              <a:off x="777185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154"/>
            <p:cNvSpPr/>
            <p:nvPr/>
          </p:nvSpPr>
          <p:spPr>
            <a:xfrm>
              <a:off x="7840861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55"/>
            <p:cNvSpPr/>
            <p:nvPr/>
          </p:nvSpPr>
          <p:spPr>
            <a:xfrm>
              <a:off x="7909870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56"/>
            <p:cNvSpPr/>
            <p:nvPr/>
          </p:nvSpPr>
          <p:spPr>
            <a:xfrm>
              <a:off x="7978879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57"/>
            <p:cNvSpPr/>
            <p:nvPr/>
          </p:nvSpPr>
          <p:spPr>
            <a:xfrm>
              <a:off x="8047888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58"/>
            <p:cNvSpPr/>
            <p:nvPr/>
          </p:nvSpPr>
          <p:spPr>
            <a:xfrm>
              <a:off x="8116897" y="2277032"/>
              <a:ext cx="69008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rc159"/>
            <p:cNvSpPr/>
            <p:nvPr/>
          </p:nvSpPr>
          <p:spPr>
            <a:xfrm>
              <a:off x="8185905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rc160"/>
            <p:cNvSpPr/>
            <p:nvPr/>
          </p:nvSpPr>
          <p:spPr>
            <a:xfrm>
              <a:off x="8254914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rc161"/>
            <p:cNvSpPr/>
            <p:nvPr/>
          </p:nvSpPr>
          <p:spPr>
            <a:xfrm>
              <a:off x="8323923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rc162"/>
            <p:cNvSpPr/>
            <p:nvPr/>
          </p:nvSpPr>
          <p:spPr>
            <a:xfrm>
              <a:off x="8392932" y="5559058"/>
              <a:ext cx="69008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rc163"/>
            <p:cNvSpPr/>
            <p:nvPr/>
          </p:nvSpPr>
          <p:spPr>
            <a:xfrm>
              <a:off x="8461941" y="4465049"/>
              <a:ext cx="69008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tx164"/>
            <p:cNvSpPr/>
            <p:nvPr/>
          </p:nvSpPr>
          <p:spPr>
            <a:xfrm>
              <a:off x="1735267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3702599" y="1964408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669930" y="1964299"/>
              <a:ext cx="62155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7606184" y="1966481"/>
              <a:ext cx="12431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12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838153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1380926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1892621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2435393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3081519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3447560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3782523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4148564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4514605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838274" y="5785680"/>
              <a:ext cx="16152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5393895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868752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6374686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7085191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7546043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7975817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8436669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692688" y="4427314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692688" y="3332705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692688" y="223673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191" name="tx190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817474" y="1632299"/>
              <a:ext cx="1807778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 by array length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slope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496946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65040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91535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310781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530026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749272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438969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323016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201158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4204040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639649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858895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1172007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73926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202288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230651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259014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873768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3157395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3441022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372464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4008275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4291902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4575529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859156" y="3230166"/>
              <a:ext cx="283626" cy="231906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514278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5426409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5710036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99366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627729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656091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684454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7128170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7411797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979050" y="4389698"/>
              <a:ext cx="283626" cy="11595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4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92688" y="4351962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92688" y="3191830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2030333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933904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4126360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318815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511271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54" name="tx53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817474" y="1631562"/>
              <a:ext cx="3028324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slope (one model per participant)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intercept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910680" y="5114405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910680" y="4244756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910680" y="3375107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910680" y="2505458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020603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90253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78447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6666409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54834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910680" y="5549230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910680" y="4679581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910680" y="3809932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910680" y="2940283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910680" y="2070634"/>
              <a:ext cx="7706530" cy="0"/>
            </a:xfrm>
            <a:custGeom>
              <a:avLst/>
              <a:gdLst/>
              <a:ahLst/>
              <a:cxnLst/>
              <a:rect l="0" t="0" r="0" b="0"/>
              <a:pathLst>
                <a:path w="7706530">
                  <a:moveTo>
                    <a:pt x="0" y="0"/>
                  </a:moveTo>
                  <a:lnTo>
                    <a:pt x="7706530" y="0"/>
                  </a:lnTo>
                  <a:lnTo>
                    <a:pt x="7706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96157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84350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572544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760737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260977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541214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821452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101689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381927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662164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2942402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3222639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502877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3783114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063352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343589" y="2070634"/>
              <a:ext cx="280237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623827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904064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184301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464539" y="2070634"/>
              <a:ext cx="280237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744776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6025014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6305251" y="2070634"/>
              <a:ext cx="280237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585489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6865726" y="2070634"/>
              <a:ext cx="280237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145964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426201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706439" y="5549230"/>
              <a:ext cx="280237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7986676" y="3809932"/>
              <a:ext cx="280237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5509039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463939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3769741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2688" y="2900583"/>
              <a:ext cx="15536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92688" y="2030170"/>
              <a:ext cx="15536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930493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812428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663286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545221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492151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10680" y="1631562"/>
              <a:ext cx="3270535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intercept (one model per participant)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2AB8-2D84-CBAD-E4DD-1954907B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86C6-987F-A4CF-0E1A-5DEF83DD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96AA2-319B-04FB-51D5-0BDFB0D2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27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5219-5129-941F-3860-3D8AD35B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FADD-602C-DFEF-D867-B7CCAFF8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B7E59-F73A-5223-94BD-5BEF4DD9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00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3EBE-6D4E-91BA-B473-B1FA23B8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45E0-5D7E-BFDF-D70F-00F35A86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7A6CF-8DB7-654D-C77F-31227655C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6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65A1-0E4B-D7E6-BDFE-0132CA75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A24B-6BF3-CC55-AC46-A9F39B3D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0E894-0456-C8AA-CF87-4A86DEF9C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98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F7C9-C38C-C081-2593-EAC9B0CB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7C301-60F1-7218-B7C3-D0E915956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1720" y="343197"/>
            <a:ext cx="6487213" cy="4525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B1149-770C-09A2-34CA-2F8F03A3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11" y="4869160"/>
            <a:ext cx="6908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12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206C-D9FD-D166-60AE-097F467A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</a:t>
            </a:r>
            <a:r>
              <a:rPr lang="en-IL"/>
              <a:t>-test between 12 and 2 (other stuff didn’t work. </a:t>
            </a:r>
            <a:r>
              <a:rPr lang="en-US"/>
              <a:t>B</a:t>
            </a:r>
            <a:r>
              <a:rPr lang="en-IL"/>
              <a:t>ut </a:t>
            </a:r>
            <a:r>
              <a:rPr lang="en-US"/>
              <a:t>I</a:t>
            </a:r>
            <a:r>
              <a:rPr lang="en-IL"/>
              <a:t> geuss we can’t tell anything bec</a:t>
            </a:r>
            <a:r>
              <a:rPr lang="en-US"/>
              <a:t>a</a:t>
            </a:r>
            <a:r>
              <a:rPr lang="en-IL"/>
              <a:t>use low n)</a:t>
            </a:r>
            <a:endParaRPr lang="en-I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E77840-EE46-F61D-25E1-85A6918AE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7600" y="1772816"/>
            <a:ext cx="6908800" cy="240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ACC7B-2ED2-692E-2490-FA991CB7B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4528294"/>
            <a:ext cx="69088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61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708-907A-4940-109B-AA4B2DA9C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DC4E-30BB-C098-316A-430F61D7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7547B-63BB-B556-B264-3EEDF608F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9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A88D-C4D5-0EB0-B70A-D7EFD7F5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B239-0546-EC36-7AEB-D71E3C38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BCE03-B3F5-7D92-995E-9D054624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4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8DA3-FFEB-85A9-E354-2DE41DB6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96CE-7406-AC3A-65F3-F98D1F911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6245A-5F96-35AC-D5D1-DD310A31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AF2A-28CD-6EBA-50C3-566522DF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727A-9CA3-E7F5-89EF-3BB76015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9F883-DC5A-92E8-809A-96144BB0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6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D1C2-7634-1A40-95A7-7FBA61147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7967-7A30-5BB2-BE76-0BB52213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298B5-A54A-47E1-CD69-FE267D62E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19FD-D3E6-D952-FC5A-586F53C4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5546-57DE-B543-35FF-7961EE4F4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9C919-205C-9D14-5154-6F29CF57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27EC-A782-D18A-971B-8795A1DF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5099-FCF6-5D22-FC76-1A978C8A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6140E-6850-93D2-6CAB-A080D02E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14928"/>
            <a:ext cx="7772400" cy="542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212</Words>
  <Application>Microsoft Macintosh PowerPoint</Application>
  <PresentationFormat>On-screen Show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Helvetica</vt:lpstr>
      <vt:lpstr>Office Theme</vt:lpstr>
      <vt:lpstr>Data exp (28.5)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Slope by array length</vt:lpstr>
      <vt:lpstr>Intercept by array length</vt:lpstr>
      <vt:lpstr>Overall slope (one model per participant)</vt:lpstr>
      <vt:lpstr>Overall intercept (one model per participant)</vt:lpstr>
      <vt:lpstr>PowerPoint Presentation</vt:lpstr>
      <vt:lpstr>PowerPoint Presentation</vt:lpstr>
      <vt:lpstr>PowerPoint Presentation</vt:lpstr>
      <vt:lpstr>PowerPoint Presentation</vt:lpstr>
      <vt:lpstr>T-test between 12 and 2 (other stuff didn’t work. But I geuss we can’t tell anything because low 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Zeev Ben Amos</cp:lastModifiedBy>
  <cp:revision>8</cp:revision>
  <dcterms:created xsi:type="dcterms:W3CDTF">2017-02-13T16:18:36Z</dcterms:created>
  <dcterms:modified xsi:type="dcterms:W3CDTF">2025-05-28T20:48:08Z</dcterms:modified>
  <cp:category/>
</cp:coreProperties>
</file>