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3"/>
  </p:notesMasterIdLst>
  <p:handoutMasterIdLst>
    <p:handoutMasterId r:id="rId14"/>
  </p:handoutMasterIdLst>
  <p:sldIdLst>
    <p:sldId id="256" r:id="rId2"/>
    <p:sldId id="261" r:id="rId3"/>
    <p:sldId id="258" r:id="rId4"/>
    <p:sldId id="262" r:id="rId5"/>
    <p:sldId id="264" r:id="rId6"/>
    <p:sldId id="265" r:id="rId7"/>
    <p:sldId id="266" r:id="rId8"/>
    <p:sldId id="268" r:id="rId9"/>
    <p:sldId id="267" r:id="rId10"/>
    <p:sldId id="263"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US" dirty="0"/>
            <a:t>Google Colab</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a:t>Python</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IN" b="0" i="0" dirty="0"/>
            <a:t>Stream lit</a:t>
          </a:r>
          <a:endParaRPr lang="en-US" dirty="0"/>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Google Colab</a:t>
          </a: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Python</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b="0" i="0" kern="1200" dirty="0"/>
            <a:t>Stream lit</a:t>
          </a:r>
          <a:endParaRPr lang="en-US" sz="3600" kern="1200" dirty="0"/>
        </a:p>
      </dsp:txBody>
      <dsp:txXfrm>
        <a:off x="7628474" y="2746269"/>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1/10/2024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IN" sz="3600" b="0" i="0" dirty="0">
                <a:solidFill>
                  <a:srgbClr val="E8EAED"/>
                </a:solidFill>
                <a:effectLst/>
                <a:latin typeface="Google Sans"/>
              </a:rPr>
              <a:t>movie recommendation system</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Using Machine Learning</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47B23-CD50-4A71-BEF0-9930289795B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A2721BE-6C4E-D617-D515-CC9CC0C1CA7F}"/>
              </a:ext>
            </a:extLst>
          </p:cNvPr>
          <p:cNvSpPr>
            <a:spLocks noGrp="1"/>
          </p:cNvSpPr>
          <p:nvPr>
            <p:ph idx="1"/>
          </p:nvPr>
        </p:nvSpPr>
        <p:spPr/>
        <p:txBody>
          <a:bodyPr/>
          <a:lstStyle/>
          <a:p>
            <a:r>
              <a:rPr lang="en-US" dirty="0"/>
              <a:t>In conclusion, the development of the Movie Recommender System using ML and Python has proven to be a successful endeavor. Leveraging machine learning algorithms, the system efficiently analyzes user preferences and recommends personalized movie suggestions. The project not only enhances user experience by providing tailored recommendations but also demonstrates the practical application of artificial intelligence in the entertainment industry. As technology continues to evolve, such systems play a pivotal role in shaping the future of content consumption. The robustness and accuracy achieved in this project showcase the potential for further advancements in recommendation systems, contributing to a more engaging and satisfying cinematic experience for users worldwide.</a:t>
            </a:r>
            <a:endParaRPr lang="en-IN" dirty="0"/>
          </a:p>
        </p:txBody>
      </p:sp>
    </p:spTree>
    <p:extLst>
      <p:ext uri="{BB962C8B-B14F-4D97-AF65-F5344CB8AC3E}">
        <p14:creationId xmlns:p14="http://schemas.microsoft.com/office/powerpoint/2010/main" val="2231873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pPr marL="285750" indent="-285750">
              <a:buFont typeface="Arial" panose="020B0604020202020204" pitchFamily="34" charset="0"/>
              <a:buChar char="•"/>
            </a:pPr>
            <a:r>
              <a:rPr lang="en-US" dirty="0">
                <a:solidFill>
                  <a:schemeClr val="bg2"/>
                </a:solidFill>
              </a:rPr>
              <a:t>Zeeshan Ahmed</a:t>
            </a:r>
          </a:p>
          <a:p>
            <a:pPr marL="285750" indent="-285750">
              <a:buFont typeface="Arial" panose="020B0604020202020204" pitchFamily="34" charset="0"/>
              <a:buChar char="•"/>
            </a:pPr>
            <a:r>
              <a:rPr lang="en-US" dirty="0">
                <a:solidFill>
                  <a:schemeClr val="bg2"/>
                </a:solidFill>
              </a:rPr>
              <a:t>Thakur Ankur Singh</a:t>
            </a:r>
          </a:p>
          <a:p>
            <a:pPr marL="285750" indent="-285750">
              <a:buFont typeface="Arial" panose="020B0604020202020204" pitchFamily="34" charset="0"/>
              <a:buChar char="•"/>
            </a:pPr>
            <a:r>
              <a:rPr lang="en-US" dirty="0">
                <a:solidFill>
                  <a:schemeClr val="bg2"/>
                </a:solidFill>
              </a:rPr>
              <a:t>Pradyumna Singh</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Tech Requirements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703918462"/>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Introduction</a:t>
            </a:r>
          </a:p>
        </p:txBody>
      </p:sp>
      <p:pic>
        <p:nvPicPr>
          <p:cNvPr id="11" name="Content Placeholder 4">
            <a:extLst>
              <a:ext uri="{FF2B5EF4-FFF2-40B4-BE49-F238E27FC236}">
                <a16:creationId xmlns:a16="http://schemas.microsoft.com/office/drawing/2014/main" id="{47D9BE16-119C-43B2-9AE6-18C4A150C0EF}"/>
              </a:ext>
            </a:extLst>
          </p:cNvPr>
          <p:cNvPicPr>
            <a:picLocks noGrp="1" noChangeAspect="1"/>
          </p:cNvPicPr>
          <p:nvPr>
            <p:ph sz="half" idx="1"/>
          </p:nvPr>
        </p:nvPicPr>
        <p:blipFill>
          <a:blip r:embed="rId2"/>
          <a:srcRect/>
          <a:stretch/>
        </p:blipFill>
        <p:spPr>
          <a:xfrm>
            <a:off x="581025" y="2231480"/>
            <a:ext cx="5422900" cy="3625353"/>
          </a:xfrm>
        </p:spPr>
      </p:pic>
      <p:sp>
        <p:nvSpPr>
          <p:cNvPr id="4" name="Content Placeholder 3">
            <a:extLst>
              <a:ext uri="{FF2B5EF4-FFF2-40B4-BE49-F238E27FC236}">
                <a16:creationId xmlns:a16="http://schemas.microsoft.com/office/drawing/2014/main" id="{98C46EC7-07A9-FA9A-4910-8D8958417C25}"/>
              </a:ext>
            </a:extLst>
          </p:cNvPr>
          <p:cNvSpPr>
            <a:spLocks noGrp="1"/>
          </p:cNvSpPr>
          <p:nvPr>
            <p:ph sz="half" idx="2"/>
          </p:nvPr>
        </p:nvSpPr>
        <p:spPr/>
        <p:txBody>
          <a:bodyPr/>
          <a:lstStyle/>
          <a:p>
            <a:r>
              <a:rPr lang="en-US" dirty="0"/>
              <a:t>"Unlock personalized cinematic experiences with our Movie Recommender System using cutting-edge Machine Learning and Python. Tailored to individual preferences, our system revolutionizes how you discover and enjoy films, ensuring a curated movie journey just for you."</a:t>
            </a:r>
            <a:endParaRPr lang="en-IN" dirty="0"/>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E10C-AB78-08C0-B9D2-445C893E7C37}"/>
              </a:ext>
            </a:extLst>
          </p:cNvPr>
          <p:cNvSpPr>
            <a:spLocks noGrp="1"/>
          </p:cNvSpPr>
          <p:nvPr>
            <p:ph type="title"/>
          </p:nvPr>
        </p:nvSpPr>
        <p:spPr/>
        <p:txBody>
          <a:bodyPr/>
          <a:lstStyle/>
          <a:p>
            <a:r>
              <a:rPr lang="en-IN" b="1" i="0" dirty="0">
                <a:effectLst/>
                <a:latin typeface="Söhne"/>
              </a:rPr>
              <a:t>Problem Statement</a:t>
            </a:r>
            <a:endParaRPr lang="en-IN" dirty="0"/>
          </a:p>
        </p:txBody>
      </p:sp>
      <p:sp>
        <p:nvSpPr>
          <p:cNvPr id="3" name="Content Placeholder 2">
            <a:extLst>
              <a:ext uri="{FF2B5EF4-FFF2-40B4-BE49-F238E27FC236}">
                <a16:creationId xmlns:a16="http://schemas.microsoft.com/office/drawing/2014/main" id="{FA6823F5-1515-1F30-B500-3E9D3118432B}"/>
              </a:ext>
            </a:extLst>
          </p:cNvPr>
          <p:cNvSpPr>
            <a:spLocks noGrp="1"/>
          </p:cNvSpPr>
          <p:nvPr>
            <p:ph idx="1"/>
          </p:nvPr>
        </p:nvSpPr>
        <p:spPr>
          <a:xfrm>
            <a:off x="581192" y="2180496"/>
            <a:ext cx="11029615" cy="4362544"/>
          </a:xfrm>
        </p:spPr>
        <p:txBody>
          <a:bodyPr>
            <a:normAutofit fontScale="77500" lnSpcReduction="20000"/>
          </a:bodyPr>
          <a:lstStyle/>
          <a:p>
            <a:r>
              <a:rPr lang="en-US" dirty="0"/>
              <a:t>User Personalization: Develop a system that understands and adapts to individual user preferences by analyzing their historical movie ratings, genres, and viewing patterns.</a:t>
            </a:r>
          </a:p>
          <a:p>
            <a:endParaRPr lang="en-US" dirty="0"/>
          </a:p>
          <a:p>
            <a:r>
              <a:rPr lang="en-US" dirty="0"/>
              <a:t>Recommendation Accuracy: Implement machine learning algorithms to enhance the accuracy of movie recommendations, ensuring that users receive suggestions aligned with their tastes and preferences.</a:t>
            </a:r>
          </a:p>
          <a:p>
            <a:endParaRPr lang="en-US" dirty="0"/>
          </a:p>
          <a:p>
            <a:r>
              <a:rPr lang="en-US" dirty="0"/>
              <a:t>Scalability and Efficiency: Design a scalable solution capable of handling a large database of movies and users, providing real-time or near-real-time recommendations without compromising system performance.</a:t>
            </a:r>
          </a:p>
          <a:p>
            <a:endParaRPr lang="en-US" dirty="0"/>
          </a:p>
          <a:p>
            <a:r>
              <a:rPr lang="en-US" dirty="0"/>
              <a:t>User Interface Integration: Create an intuitive and user-friendly interface for users to interact with the recommendation system, allowing them to easily provide feedback, explore recommended movies, and adjust preferences.</a:t>
            </a:r>
          </a:p>
          <a:p>
            <a:endParaRPr lang="en-US" dirty="0"/>
          </a:p>
          <a:p>
            <a:r>
              <a:rPr lang="en-US" dirty="0"/>
              <a:t>Exploration of Diverse Content: Ensure that the recommender system introduces users to a diverse range of movies, including those outside their typical preferences, fostering exploration and discovery.</a:t>
            </a:r>
          </a:p>
          <a:p>
            <a:endParaRPr lang="en-US" dirty="0"/>
          </a:p>
          <a:p>
            <a:r>
              <a:rPr lang="en-US" dirty="0"/>
              <a:t>Adaptability to New Content: Develop a system that can adapt to the addition of new movies, ensuring that recommendations remain relevant and up-to-date with the latest releases.</a:t>
            </a:r>
            <a:endParaRPr lang="en-IN" dirty="0"/>
          </a:p>
        </p:txBody>
      </p:sp>
    </p:spTree>
    <p:extLst>
      <p:ext uri="{BB962C8B-B14F-4D97-AF65-F5344CB8AC3E}">
        <p14:creationId xmlns:p14="http://schemas.microsoft.com/office/powerpoint/2010/main" val="84162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70E25B3-57A6-6FE1-674F-DB9A7D8317B8}"/>
              </a:ext>
            </a:extLst>
          </p:cNvPr>
          <p:cNvPicPr>
            <a:picLocks noChangeAspect="1"/>
          </p:cNvPicPr>
          <p:nvPr/>
        </p:nvPicPr>
        <p:blipFill>
          <a:blip r:embed="rId2"/>
          <a:stretch>
            <a:fillRect/>
          </a:stretch>
        </p:blipFill>
        <p:spPr>
          <a:xfrm>
            <a:off x="869681" y="679308"/>
            <a:ext cx="10452637" cy="5499383"/>
          </a:xfrm>
          <a:prstGeom prst="rect">
            <a:avLst/>
          </a:prstGeom>
        </p:spPr>
      </p:pic>
      <p:sp>
        <p:nvSpPr>
          <p:cNvPr id="11" name="TextBox 10">
            <a:extLst>
              <a:ext uri="{FF2B5EF4-FFF2-40B4-BE49-F238E27FC236}">
                <a16:creationId xmlns:a16="http://schemas.microsoft.com/office/drawing/2014/main" id="{9D27E47D-0215-4C5C-A4B4-6FF3B472CBA5}"/>
              </a:ext>
            </a:extLst>
          </p:cNvPr>
          <p:cNvSpPr txBox="1"/>
          <p:nvPr/>
        </p:nvSpPr>
        <p:spPr>
          <a:xfrm>
            <a:off x="4895894" y="91440"/>
            <a:ext cx="2400209" cy="369332"/>
          </a:xfrm>
          <a:prstGeom prst="rect">
            <a:avLst/>
          </a:prstGeom>
          <a:noFill/>
        </p:spPr>
        <p:txBody>
          <a:bodyPr wrap="none" rtlCol="0">
            <a:spAutoFit/>
          </a:bodyPr>
          <a:lstStyle/>
          <a:p>
            <a:r>
              <a:rPr lang="en-US" b="1" u="sng" dirty="0"/>
              <a:t>Screenshots of Code</a:t>
            </a:r>
            <a:endParaRPr lang="en-IN" b="1" u="sng" dirty="0"/>
          </a:p>
        </p:txBody>
      </p:sp>
    </p:spTree>
    <p:extLst>
      <p:ext uri="{BB962C8B-B14F-4D97-AF65-F5344CB8AC3E}">
        <p14:creationId xmlns:p14="http://schemas.microsoft.com/office/powerpoint/2010/main" val="218062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CEC1E3-78EE-66F2-D03B-F8253AA3C2B2}"/>
              </a:ext>
            </a:extLst>
          </p:cNvPr>
          <p:cNvPicPr>
            <a:picLocks noChangeAspect="1"/>
          </p:cNvPicPr>
          <p:nvPr/>
        </p:nvPicPr>
        <p:blipFill>
          <a:blip r:embed="rId2"/>
          <a:stretch>
            <a:fillRect/>
          </a:stretch>
        </p:blipFill>
        <p:spPr>
          <a:xfrm>
            <a:off x="726799" y="641206"/>
            <a:ext cx="10738402" cy="5575587"/>
          </a:xfrm>
          <a:prstGeom prst="rect">
            <a:avLst/>
          </a:prstGeom>
        </p:spPr>
      </p:pic>
    </p:spTree>
    <p:extLst>
      <p:ext uri="{BB962C8B-B14F-4D97-AF65-F5344CB8AC3E}">
        <p14:creationId xmlns:p14="http://schemas.microsoft.com/office/powerpoint/2010/main" val="192251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F59990-736E-5314-E40F-789E02C3957C}"/>
              </a:ext>
            </a:extLst>
          </p:cNvPr>
          <p:cNvPicPr>
            <a:picLocks noChangeAspect="1"/>
          </p:cNvPicPr>
          <p:nvPr/>
        </p:nvPicPr>
        <p:blipFill>
          <a:blip r:embed="rId2"/>
          <a:stretch>
            <a:fillRect/>
          </a:stretch>
        </p:blipFill>
        <p:spPr>
          <a:xfrm>
            <a:off x="1152271" y="711060"/>
            <a:ext cx="9887458" cy="5435879"/>
          </a:xfrm>
          <a:prstGeom prst="rect">
            <a:avLst/>
          </a:prstGeom>
        </p:spPr>
      </p:pic>
    </p:spTree>
    <p:extLst>
      <p:ext uri="{BB962C8B-B14F-4D97-AF65-F5344CB8AC3E}">
        <p14:creationId xmlns:p14="http://schemas.microsoft.com/office/powerpoint/2010/main" val="219011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B1C79B-E16C-AB7B-1C2D-B2B04901C66C}"/>
              </a:ext>
            </a:extLst>
          </p:cNvPr>
          <p:cNvPicPr>
            <a:picLocks noChangeAspect="1"/>
          </p:cNvPicPr>
          <p:nvPr/>
        </p:nvPicPr>
        <p:blipFill>
          <a:blip r:embed="rId2"/>
          <a:stretch>
            <a:fillRect/>
          </a:stretch>
        </p:blipFill>
        <p:spPr>
          <a:xfrm>
            <a:off x="861221" y="844205"/>
            <a:ext cx="10469557" cy="5899035"/>
          </a:xfrm>
          <a:prstGeom prst="rect">
            <a:avLst/>
          </a:prstGeom>
        </p:spPr>
      </p:pic>
      <p:sp>
        <p:nvSpPr>
          <p:cNvPr id="6" name="TextBox 5">
            <a:extLst>
              <a:ext uri="{FF2B5EF4-FFF2-40B4-BE49-F238E27FC236}">
                <a16:creationId xmlns:a16="http://schemas.microsoft.com/office/drawing/2014/main" id="{A4D2422F-AEA2-63ED-502E-49268E42A5D1}"/>
              </a:ext>
            </a:extLst>
          </p:cNvPr>
          <p:cNvSpPr txBox="1"/>
          <p:nvPr/>
        </p:nvSpPr>
        <p:spPr>
          <a:xfrm>
            <a:off x="4681092" y="114760"/>
            <a:ext cx="2829814" cy="369332"/>
          </a:xfrm>
          <a:prstGeom prst="rect">
            <a:avLst/>
          </a:prstGeom>
          <a:noFill/>
        </p:spPr>
        <p:txBody>
          <a:bodyPr wrap="none" rtlCol="0">
            <a:spAutoFit/>
          </a:bodyPr>
          <a:lstStyle/>
          <a:p>
            <a:r>
              <a:rPr lang="en-US" b="1" u="sng" dirty="0"/>
              <a:t>Screenshot of Colab </a:t>
            </a:r>
            <a:r>
              <a:rPr lang="en-US" b="1" u="sng" dirty="0" err="1"/>
              <a:t>FIle</a:t>
            </a:r>
            <a:endParaRPr lang="en-IN" b="1" u="sng" dirty="0"/>
          </a:p>
        </p:txBody>
      </p:sp>
    </p:spTree>
    <p:extLst>
      <p:ext uri="{BB962C8B-B14F-4D97-AF65-F5344CB8AC3E}">
        <p14:creationId xmlns:p14="http://schemas.microsoft.com/office/powerpoint/2010/main" val="305350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31784D-FBBF-235E-F117-9622BAC42AD1}"/>
              </a:ext>
            </a:extLst>
          </p:cNvPr>
          <p:cNvPicPr>
            <a:picLocks noChangeAspect="1"/>
          </p:cNvPicPr>
          <p:nvPr/>
        </p:nvPicPr>
        <p:blipFill>
          <a:blip r:embed="rId2"/>
          <a:stretch>
            <a:fillRect/>
          </a:stretch>
        </p:blipFill>
        <p:spPr>
          <a:xfrm>
            <a:off x="1075689" y="803750"/>
            <a:ext cx="10040620" cy="5647848"/>
          </a:xfrm>
          <a:prstGeom prst="rect">
            <a:avLst/>
          </a:prstGeom>
        </p:spPr>
      </p:pic>
      <p:sp>
        <p:nvSpPr>
          <p:cNvPr id="6" name="TextBox 5">
            <a:extLst>
              <a:ext uri="{FF2B5EF4-FFF2-40B4-BE49-F238E27FC236}">
                <a16:creationId xmlns:a16="http://schemas.microsoft.com/office/drawing/2014/main" id="{26E5089A-4960-7432-C90B-2FBB3D4B40FB}"/>
              </a:ext>
            </a:extLst>
          </p:cNvPr>
          <p:cNvSpPr txBox="1"/>
          <p:nvPr/>
        </p:nvSpPr>
        <p:spPr>
          <a:xfrm>
            <a:off x="4959791" y="91442"/>
            <a:ext cx="2272417" cy="369332"/>
          </a:xfrm>
          <a:prstGeom prst="rect">
            <a:avLst/>
          </a:prstGeom>
          <a:noFill/>
        </p:spPr>
        <p:txBody>
          <a:bodyPr wrap="none" rtlCol="0">
            <a:spAutoFit/>
          </a:bodyPr>
          <a:lstStyle/>
          <a:p>
            <a:r>
              <a:rPr lang="en-US" b="1" u="sng" dirty="0"/>
              <a:t>Interface of Project</a:t>
            </a:r>
            <a:endParaRPr lang="en-IN" b="1" u="sng" dirty="0"/>
          </a:p>
        </p:txBody>
      </p:sp>
    </p:spTree>
    <p:extLst>
      <p:ext uri="{BB962C8B-B14F-4D97-AF65-F5344CB8AC3E}">
        <p14:creationId xmlns:p14="http://schemas.microsoft.com/office/powerpoint/2010/main" val="87282740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51</TotalTime>
  <Words>373</Words>
  <Application>Microsoft Office PowerPoint</Application>
  <PresentationFormat>Widescreen</PresentationFormat>
  <Paragraphs>32</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Gill Sans MT</vt:lpstr>
      <vt:lpstr>Google Sans</vt:lpstr>
      <vt:lpstr>Söhne</vt:lpstr>
      <vt:lpstr>Wingdings 2</vt:lpstr>
      <vt:lpstr>Dividend</vt:lpstr>
      <vt:lpstr>movie recommendation system</vt:lpstr>
      <vt:lpstr>Tech Requirements</vt:lpstr>
      <vt:lpstr>Introduction</vt:lpstr>
      <vt:lpstr>Problem Statement</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Recommender system</dc:title>
  <dc:creator>Zeeshan Ahmed</dc:creator>
  <cp:lastModifiedBy>Zeeshan Ahmed</cp:lastModifiedBy>
  <cp:revision>17</cp:revision>
  <dcterms:created xsi:type="dcterms:W3CDTF">2024-01-10T16:57:02Z</dcterms:created>
  <dcterms:modified xsi:type="dcterms:W3CDTF">2024-01-10T17:48:30Z</dcterms:modified>
</cp:coreProperties>
</file>