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13556-C383-41D6-8CF8-55C6D43B05A0}" v="32" dt="2025-08-03T10:58:33.3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ya ul haq" userId="05105645f8d7cc5a" providerId="LiveId" clId="{03E13556-C383-41D6-8CF8-55C6D43B05A0}"/>
    <pc:docChg chg="undo custSel delSld modSld sldOrd">
      <pc:chgData name="Zeeya ul haq" userId="05105645f8d7cc5a" providerId="LiveId" clId="{03E13556-C383-41D6-8CF8-55C6D43B05A0}" dt="2025-08-03T10:58:33.305" v="123"/>
      <pc:docMkLst>
        <pc:docMk/>
      </pc:docMkLst>
      <pc:sldChg chg="modSp mod">
        <pc:chgData name="Zeeya ul haq" userId="05105645f8d7cc5a" providerId="LiveId" clId="{03E13556-C383-41D6-8CF8-55C6D43B05A0}" dt="2025-08-03T10:51:03.551" v="99" actId="1076"/>
        <pc:sldMkLst>
          <pc:docMk/>
          <pc:sldMk cId="4066255318" sldId="259"/>
        </pc:sldMkLst>
        <pc:spChg chg="mod">
          <ac:chgData name="Zeeya ul haq" userId="05105645f8d7cc5a" providerId="LiveId" clId="{03E13556-C383-41D6-8CF8-55C6D43B05A0}" dt="2025-08-03T10:51:03.551" v="99" actId="1076"/>
          <ac:spMkLst>
            <pc:docMk/>
            <pc:sldMk cId="4066255318" sldId="259"/>
            <ac:spMk id="5" creationId="{8BE4CA82-64EC-4D4E-A5E5-3EBB66E7B24C}"/>
          </ac:spMkLst>
        </pc:spChg>
      </pc:sldChg>
      <pc:sldChg chg="addSp modSp mod">
        <pc:chgData name="Zeeya ul haq" userId="05105645f8d7cc5a" providerId="LiveId" clId="{03E13556-C383-41D6-8CF8-55C6D43B05A0}" dt="2025-08-03T10:47:11.713" v="81" actId="20577"/>
        <pc:sldMkLst>
          <pc:docMk/>
          <pc:sldMk cId="614882681" sldId="2146847055"/>
        </pc:sldMkLst>
        <pc:spChg chg="add">
          <ac:chgData name="Zeeya ul haq" userId="05105645f8d7cc5a" providerId="LiveId" clId="{03E13556-C383-41D6-8CF8-55C6D43B05A0}" dt="2025-08-03T10:46:04.342" v="64"/>
          <ac:spMkLst>
            <pc:docMk/>
            <pc:sldMk cId="614882681" sldId="2146847055"/>
            <ac:spMk id="2" creationId="{6A610A39-447D-CD20-3230-C9D4C5D818A8}"/>
          </ac:spMkLst>
        </pc:spChg>
        <pc:spChg chg="mod">
          <ac:chgData name="Zeeya ul haq" userId="05105645f8d7cc5a" providerId="LiveId" clId="{03E13556-C383-41D6-8CF8-55C6D43B05A0}" dt="2025-08-03T10:47:11.713" v="81" actId="20577"/>
          <ac:spMkLst>
            <pc:docMk/>
            <pc:sldMk cId="614882681" sldId="2146847055"/>
            <ac:spMk id="3" creationId="{A6638FD1-D00E-E75B-705C-564F06D93D7B}"/>
          </ac:spMkLst>
        </pc:spChg>
      </pc:sldChg>
      <pc:sldChg chg="addSp delSp modSp mod">
        <pc:chgData name="Zeeya ul haq" userId="05105645f8d7cc5a" providerId="LiveId" clId="{03E13556-C383-41D6-8CF8-55C6D43B05A0}" dt="2025-08-03T10:48:33.101" v="88"/>
        <pc:sldMkLst>
          <pc:docMk/>
          <pc:sldMk cId="384733178" sldId="2146847059"/>
        </pc:sldMkLst>
        <pc:spChg chg="del mod">
          <ac:chgData name="Zeeya ul haq" userId="05105645f8d7cc5a" providerId="LiveId" clId="{03E13556-C383-41D6-8CF8-55C6D43B05A0}" dt="2025-08-03T10:48:33.101" v="88"/>
          <ac:spMkLst>
            <pc:docMk/>
            <pc:sldMk cId="384733178" sldId="2146847059"/>
            <ac:spMk id="3" creationId="{177D9613-6E93-8A63-8EC7-750760D77FD8}"/>
          </ac:spMkLst>
        </pc:spChg>
        <pc:picChg chg="add mod">
          <ac:chgData name="Zeeya ul haq" userId="05105645f8d7cc5a" providerId="LiveId" clId="{03E13556-C383-41D6-8CF8-55C6D43B05A0}" dt="2025-08-03T10:48:33.101" v="88"/>
          <ac:picMkLst>
            <pc:docMk/>
            <pc:sldMk cId="384733178" sldId="2146847059"/>
            <ac:picMk id="5" creationId="{8DF8BDB5-8EE3-4702-0CEA-76D1970C4E71}"/>
          </ac:picMkLst>
        </pc:picChg>
      </pc:sldChg>
      <pc:sldChg chg="addSp delSp modSp mod">
        <pc:chgData name="Zeeya ul haq" userId="05105645f8d7cc5a" providerId="LiveId" clId="{03E13556-C383-41D6-8CF8-55C6D43B05A0}" dt="2025-08-03T10:34:14.740" v="16"/>
        <pc:sldMkLst>
          <pc:docMk/>
          <pc:sldMk cId="2083715239" sldId="2146847060"/>
        </pc:sldMkLst>
        <pc:spChg chg="add del mod">
          <ac:chgData name="Zeeya ul haq" userId="05105645f8d7cc5a" providerId="LiveId" clId="{03E13556-C383-41D6-8CF8-55C6D43B05A0}" dt="2025-08-03T10:34:14.740" v="16"/>
          <ac:spMkLst>
            <pc:docMk/>
            <pc:sldMk cId="2083715239" sldId="2146847060"/>
            <ac:spMk id="4" creationId="{FBC798A8-2562-AAEF-D682-F947C6CFBBAD}"/>
          </ac:spMkLst>
        </pc:spChg>
        <pc:picChg chg="add mod">
          <ac:chgData name="Zeeya ul haq" userId="05105645f8d7cc5a" providerId="LiveId" clId="{03E13556-C383-41D6-8CF8-55C6D43B05A0}" dt="2025-08-03T10:34:14.740" v="16"/>
          <ac:picMkLst>
            <pc:docMk/>
            <pc:sldMk cId="2083715239" sldId="2146847060"/>
            <ac:picMk id="6" creationId="{9C683012-D0D4-83EB-6702-C8B0E7151BBA}"/>
          </ac:picMkLst>
        </pc:picChg>
        <pc:picChg chg="del">
          <ac:chgData name="Zeeya ul haq" userId="05105645f8d7cc5a" providerId="LiveId" clId="{03E13556-C383-41D6-8CF8-55C6D43B05A0}" dt="2025-08-03T10:34:00.584" v="15" actId="21"/>
          <ac:picMkLst>
            <pc:docMk/>
            <pc:sldMk cId="2083715239" sldId="2146847060"/>
            <ac:picMk id="9" creationId="{B585371A-5E60-DF5B-ECF8-E4CE137EA724}"/>
          </ac:picMkLst>
        </pc:picChg>
      </pc:sldChg>
      <pc:sldChg chg="modSp mod">
        <pc:chgData name="Zeeya ul haq" userId="05105645f8d7cc5a" providerId="LiveId" clId="{03E13556-C383-41D6-8CF8-55C6D43B05A0}" dt="2025-08-03T10:58:33.305" v="123"/>
        <pc:sldMkLst>
          <pc:docMk/>
          <pc:sldMk cId="2230664768" sldId="2146847061"/>
        </pc:sldMkLst>
        <pc:spChg chg="mod">
          <ac:chgData name="Zeeya ul haq" userId="05105645f8d7cc5a" providerId="LiveId" clId="{03E13556-C383-41D6-8CF8-55C6D43B05A0}" dt="2025-08-03T10:58:33.305" v="123"/>
          <ac:spMkLst>
            <pc:docMk/>
            <pc:sldMk cId="2230664768" sldId="2146847061"/>
            <ac:spMk id="3" creationId="{51A299DD-46FA-7866-41D8-C1BFCC2F69DD}"/>
          </ac:spMkLst>
        </pc:spChg>
      </pc:sldChg>
      <pc:sldChg chg="addSp delSp modSp mod">
        <pc:chgData name="Zeeya ul haq" userId="05105645f8d7cc5a" providerId="LiveId" clId="{03E13556-C383-41D6-8CF8-55C6D43B05A0}" dt="2025-08-03T10:44:29.873" v="50"/>
        <pc:sldMkLst>
          <pc:docMk/>
          <pc:sldMk cId="4233882376" sldId="2146847062"/>
        </pc:sldMkLst>
        <pc:spChg chg="add del mod">
          <ac:chgData name="Zeeya ul haq" userId="05105645f8d7cc5a" providerId="LiveId" clId="{03E13556-C383-41D6-8CF8-55C6D43B05A0}" dt="2025-08-03T10:44:29.873" v="50"/>
          <ac:spMkLst>
            <pc:docMk/>
            <pc:sldMk cId="4233882376" sldId="2146847062"/>
            <ac:spMk id="3" creationId="{D4974547-DF1B-77BB-E545-9344EDB9AD3F}"/>
          </ac:spMkLst>
        </pc:spChg>
        <pc:spChg chg="add mod">
          <ac:chgData name="Zeeya ul haq" userId="05105645f8d7cc5a" providerId="LiveId" clId="{03E13556-C383-41D6-8CF8-55C6D43B05A0}" dt="2025-08-03T10:43:08.386" v="25"/>
          <ac:spMkLst>
            <pc:docMk/>
            <pc:sldMk cId="4233882376" sldId="2146847062"/>
            <ac:spMk id="4" creationId="{FC213119-EB7D-F8A6-B905-D22C4B88E0FC}"/>
          </ac:spMkLst>
        </pc:spChg>
        <pc:spChg chg="add">
          <ac:chgData name="Zeeya ul haq" userId="05105645f8d7cc5a" providerId="LiveId" clId="{03E13556-C383-41D6-8CF8-55C6D43B05A0}" dt="2025-08-03T10:43:34.911" v="39"/>
          <ac:spMkLst>
            <pc:docMk/>
            <pc:sldMk cId="4233882376" sldId="2146847062"/>
            <ac:spMk id="5" creationId="{B216CE3B-A22B-2D90-70B4-CD7C9BCECB49}"/>
          </ac:spMkLst>
        </pc:spChg>
      </pc:sldChg>
      <pc:sldChg chg="addSp delSp modSp mod">
        <pc:chgData name="Zeeya ul haq" userId="05105645f8d7cc5a" providerId="LiveId" clId="{03E13556-C383-41D6-8CF8-55C6D43B05A0}" dt="2025-08-03T10:30:31.259" v="14" actId="1076"/>
        <pc:sldMkLst>
          <pc:docMk/>
          <pc:sldMk cId="4068668583" sldId="2146847066"/>
        </pc:sldMkLst>
        <pc:picChg chg="del">
          <ac:chgData name="Zeeya ul haq" userId="05105645f8d7cc5a" providerId="LiveId" clId="{03E13556-C383-41D6-8CF8-55C6D43B05A0}" dt="2025-08-03T10:29:44.619" v="9" actId="21"/>
          <ac:picMkLst>
            <pc:docMk/>
            <pc:sldMk cId="4068668583" sldId="2146847066"/>
            <ac:picMk id="4" creationId="{52A59727-7B5F-F198-C013-B2ABF221F54C}"/>
          </ac:picMkLst>
        </pc:picChg>
        <pc:picChg chg="add mod">
          <ac:chgData name="Zeeya ul haq" userId="05105645f8d7cc5a" providerId="LiveId" clId="{03E13556-C383-41D6-8CF8-55C6D43B05A0}" dt="2025-08-03T10:29:37.557" v="8" actId="1076"/>
          <ac:picMkLst>
            <pc:docMk/>
            <pc:sldMk cId="4068668583" sldId="2146847066"/>
            <ac:picMk id="5" creationId="{5B5982DE-CF08-DB18-577E-217A378675C6}"/>
          </ac:picMkLst>
        </pc:picChg>
        <pc:picChg chg="add mod">
          <ac:chgData name="Zeeya ul haq" userId="05105645f8d7cc5a" providerId="LiveId" clId="{03E13556-C383-41D6-8CF8-55C6D43B05A0}" dt="2025-08-03T10:30:31.259" v="14" actId="1076"/>
          <ac:picMkLst>
            <pc:docMk/>
            <pc:sldMk cId="4068668583" sldId="2146847066"/>
            <ac:picMk id="7" creationId="{96EDD7F6-51B3-7A0E-7B15-164D9F819D32}"/>
          </ac:picMkLst>
        </pc:picChg>
      </pc:sldChg>
      <pc:sldChg chg="addSp delSp modSp mod">
        <pc:chgData name="Zeeya ul haq" userId="05105645f8d7cc5a" providerId="LiveId" clId="{03E13556-C383-41D6-8CF8-55C6D43B05A0}" dt="2025-08-03T10:37:12.592" v="18"/>
        <pc:sldMkLst>
          <pc:docMk/>
          <pc:sldMk cId="1189541472" sldId="2146847067"/>
        </pc:sldMkLst>
        <pc:picChg chg="add del">
          <ac:chgData name="Zeeya ul haq" userId="05105645f8d7cc5a" providerId="LiveId" clId="{03E13556-C383-41D6-8CF8-55C6D43B05A0}" dt="2025-08-03T10:36:55.966" v="17" actId="21"/>
          <ac:picMkLst>
            <pc:docMk/>
            <pc:sldMk cId="1189541472" sldId="2146847067"/>
            <ac:picMk id="4" creationId="{58160D06-7AB9-E123-40C6-37292A37FD84}"/>
          </ac:picMkLst>
        </pc:picChg>
        <pc:picChg chg="add mod">
          <ac:chgData name="Zeeya ul haq" userId="05105645f8d7cc5a" providerId="LiveId" clId="{03E13556-C383-41D6-8CF8-55C6D43B05A0}" dt="2025-08-03T10:37:12.592" v="18"/>
          <ac:picMkLst>
            <pc:docMk/>
            <pc:sldMk cId="1189541472" sldId="2146847067"/>
            <ac:picMk id="5" creationId="{0AB8F422-427F-E5F1-B4D4-18D382EFDEE3}"/>
          </ac:picMkLst>
        </pc:picChg>
      </pc:sldChg>
      <pc:sldChg chg="addSp delSp modSp mod">
        <pc:chgData name="Zeeya ul haq" userId="05105645f8d7cc5a" providerId="LiveId" clId="{03E13556-C383-41D6-8CF8-55C6D43B05A0}" dt="2025-08-03T10:39:25.511" v="22" actId="1076"/>
        <pc:sldMkLst>
          <pc:docMk/>
          <pc:sldMk cId="1126302864" sldId="2146847068"/>
        </pc:sldMkLst>
        <pc:spChg chg="mod">
          <ac:chgData name="Zeeya ul haq" userId="05105645f8d7cc5a" providerId="LiveId" clId="{03E13556-C383-41D6-8CF8-55C6D43B05A0}" dt="2025-08-03T10:39:25.511" v="22" actId="1076"/>
          <ac:spMkLst>
            <pc:docMk/>
            <pc:sldMk cId="1126302864" sldId="2146847068"/>
            <ac:spMk id="5" creationId="{16A49521-B5B7-63EE-905D-5E4ED1D0957F}"/>
          </ac:spMkLst>
        </pc:spChg>
        <pc:picChg chg="del">
          <ac:chgData name="Zeeya ul haq" userId="05105645f8d7cc5a" providerId="LiveId" clId="{03E13556-C383-41D6-8CF8-55C6D43B05A0}" dt="2025-08-03T10:37:43.734" v="19" actId="21"/>
          <ac:picMkLst>
            <pc:docMk/>
            <pc:sldMk cId="1126302864" sldId="2146847068"/>
            <ac:picMk id="3" creationId="{D5693625-3FD5-932E-3334-F54965E8A468}"/>
          </ac:picMkLst>
        </pc:picChg>
        <pc:picChg chg="add mod">
          <ac:chgData name="Zeeya ul haq" userId="05105645f8d7cc5a" providerId="LiveId" clId="{03E13556-C383-41D6-8CF8-55C6D43B05A0}" dt="2025-08-03T10:39:16.658" v="21" actId="14100"/>
          <ac:picMkLst>
            <pc:docMk/>
            <pc:sldMk cId="1126302864" sldId="2146847068"/>
            <ac:picMk id="6" creationId="{164CC013-3956-6CB7-F2C5-6CA73F75ADC9}"/>
          </ac:picMkLst>
        </pc:picChg>
      </pc:sldChg>
      <pc:sldChg chg="addSp delSp modSp mod">
        <pc:chgData name="Zeeya ul haq" userId="05105645f8d7cc5a" providerId="LiveId" clId="{03E13556-C383-41D6-8CF8-55C6D43B05A0}" dt="2025-08-03T10:50:18.032" v="97" actId="1038"/>
        <pc:sldMkLst>
          <pc:docMk/>
          <pc:sldMk cId="1406661210" sldId="2146847069"/>
        </pc:sldMkLst>
        <pc:spChg chg="del mod">
          <ac:chgData name="Zeeya ul haq" userId="05105645f8d7cc5a" providerId="LiveId" clId="{03E13556-C383-41D6-8CF8-55C6D43B05A0}" dt="2025-08-03T10:48:50.182" v="91"/>
          <ac:spMkLst>
            <pc:docMk/>
            <pc:sldMk cId="1406661210" sldId="2146847069"/>
            <ac:spMk id="4" creationId="{00000000-0000-0000-0000-000000000000}"/>
          </ac:spMkLst>
        </pc:spChg>
        <pc:picChg chg="add mod">
          <ac:chgData name="Zeeya ul haq" userId="05105645f8d7cc5a" providerId="LiveId" clId="{03E13556-C383-41D6-8CF8-55C6D43B05A0}" dt="2025-08-03T10:50:18.032" v="97" actId="1038"/>
          <ac:picMkLst>
            <pc:docMk/>
            <pc:sldMk cId="1406661210" sldId="2146847069"/>
            <ac:picMk id="3" creationId="{51C08FCD-33AA-EAB5-4BEC-8ED922B42725}"/>
          </ac:picMkLst>
        </pc:picChg>
      </pc:sldChg>
      <pc:sldChg chg="delSp modSp del mod ord">
        <pc:chgData name="Zeeya ul haq" userId="05105645f8d7cc5a" providerId="LiveId" clId="{03E13556-C383-41D6-8CF8-55C6D43B05A0}" dt="2025-08-03T10:58:19.462" v="120" actId="2696"/>
        <pc:sldMkLst>
          <pc:docMk/>
          <pc:sldMk cId="1098887119" sldId="2146847070"/>
        </pc:sldMkLst>
        <pc:spChg chg="del mod">
          <ac:chgData name="Zeeya ul haq" userId="05105645f8d7cc5a" providerId="LiveId" clId="{03E13556-C383-41D6-8CF8-55C6D43B05A0}" dt="2025-08-03T10:58:02.761" v="117"/>
          <ac:spMkLst>
            <pc:docMk/>
            <pc:sldMk cId="1098887119" sldId="214684707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Smart Farming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Zeeya Ul Haq</a:t>
            </a:r>
          </a:p>
          <a:p>
            <a:r>
              <a:rPr lang="en-US" sz="2000" b="1" dirty="0">
                <a:solidFill>
                  <a:schemeClr val="accent1">
                    <a:lumMod val="75000"/>
                  </a:schemeClr>
                </a:solidFill>
                <a:latin typeface="Arial" pitchFamily="34" charset="0"/>
                <a:cs typeface="Arial" pitchFamily="34" charset="0"/>
              </a:rPr>
              <a:t>Faculty name : Aswini Kumar Sir</a:t>
            </a:r>
          </a:p>
          <a:p>
            <a:r>
              <a:rPr lang="en-US" sz="2000" b="1" dirty="0">
                <a:solidFill>
                  <a:schemeClr val="accent1">
                    <a:lumMod val="75000"/>
                  </a:schemeClr>
                </a:solidFill>
                <a:latin typeface="Arial"/>
                <a:cs typeface="Arial"/>
              </a:rPr>
              <a:t>College Name &amp; Department : Presidency University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0AB8F422-427F-E5F1-B4D4-18D382EFDEE3}"/>
              </a:ext>
            </a:extLst>
          </p:cNvPr>
          <p:cNvPicPr>
            <a:picLocks noChangeAspect="1"/>
          </p:cNvPicPr>
          <p:nvPr/>
        </p:nvPicPr>
        <p:blipFill>
          <a:blip r:embed="rId2"/>
          <a:stretch>
            <a:fillRect/>
          </a:stretch>
        </p:blipFill>
        <p:spPr>
          <a:xfrm>
            <a:off x="904150" y="1285576"/>
            <a:ext cx="10383699" cy="428684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441080"/>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164CC013-3956-6CB7-F2C5-6CA73F75ADC9}"/>
              </a:ext>
            </a:extLst>
          </p:cNvPr>
          <p:cNvPicPr>
            <a:picLocks noChangeAspect="1"/>
          </p:cNvPicPr>
          <p:nvPr/>
        </p:nvPicPr>
        <p:blipFill>
          <a:blip r:embed="rId2"/>
          <a:stretch>
            <a:fillRect/>
          </a:stretch>
        </p:blipFill>
        <p:spPr>
          <a:xfrm>
            <a:off x="0" y="2172929"/>
            <a:ext cx="12192000" cy="397846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 </a:t>
            </a:r>
            <a:r>
              <a:rPr lang="en-US" sz="2800" dirty="0"/>
              <a:t>Empowers small-scale farmers by providing real-time, localized agricultural advice tailored to their region and farming needs.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Utilizes Retrieval-Augmented Generation (RAG) to fetch accurate and up-to-date information from reliable sources like meteorological data, agricultural departments, and market databases.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Offers comprehensive insights on weather conditions, soil health, suitable crops for the season, pest control strategies, and current mandi (market) prices.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Add IoT integration for real-time farm data.</a:t>
            </a:r>
          </a:p>
          <a:p>
            <a:pPr marL="305435" indent="-305435"/>
            <a:r>
              <a:rPr lang="en-US" sz="2800" dirty="0">
                <a:latin typeface="Calibri"/>
                <a:ea typeface="+mn-lt"/>
                <a:cs typeface="+mn-lt"/>
              </a:rPr>
              <a:t> </a:t>
            </a:r>
            <a:r>
              <a:rPr lang="en-US" sz="2800" dirty="0"/>
              <a:t>Support more local languages and voice input.</a:t>
            </a:r>
          </a:p>
          <a:p>
            <a:pPr marL="305435" indent="-305435"/>
            <a:r>
              <a:rPr lang="en-US" sz="2800" dirty="0">
                <a:latin typeface="Calibri"/>
                <a:ea typeface="+mn-lt"/>
                <a:cs typeface="+mn-lt"/>
              </a:rPr>
              <a:t> </a:t>
            </a:r>
            <a:r>
              <a:rPr lang="en-US" sz="2800" dirty="0"/>
              <a:t>Enable image-based pest and disease detection.</a:t>
            </a:r>
          </a:p>
          <a:p>
            <a:pPr marL="305435" indent="-305435"/>
            <a:r>
              <a:rPr lang="en-US" sz="2800" dirty="0">
                <a:latin typeface="Calibri"/>
                <a:ea typeface="+mn-lt"/>
                <a:cs typeface="+mn-lt"/>
              </a:rPr>
              <a:t> </a:t>
            </a:r>
            <a:r>
              <a:rPr lang="en-US" sz="2800" dirty="0"/>
              <a:t>Provide personalized crop and harvest calendars.</a:t>
            </a:r>
          </a:p>
          <a:p>
            <a:pPr marL="305435" indent="-305435"/>
            <a:r>
              <a:rPr lang="en-US" sz="2800" dirty="0">
                <a:latin typeface="Calibri"/>
                <a:ea typeface="+mn-lt"/>
                <a:cs typeface="+mn-lt"/>
              </a:rPr>
              <a:t> </a:t>
            </a:r>
            <a:r>
              <a:rPr lang="en-US" sz="2800" dirty="0"/>
              <a:t>Offer tips for sustainable and climate-smart farming.</a:t>
            </a:r>
            <a:endParaRPr lang="en-US" sz="28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DF8BDB5-8EE3-4702-0CEA-76D1970C4E71}"/>
              </a:ext>
            </a:extLst>
          </p:cNvPr>
          <p:cNvPicPr>
            <a:picLocks noGrp="1" noChangeAspect="1"/>
          </p:cNvPicPr>
          <p:nvPr>
            <p:ph idx="1"/>
          </p:nvPr>
        </p:nvPicPr>
        <p:blipFill>
          <a:blip r:embed="rId2"/>
          <a:stretch>
            <a:fillRect/>
          </a:stretch>
        </p:blipFill>
        <p:spPr>
          <a:xfrm>
            <a:off x="3066178" y="1301750"/>
            <a:ext cx="6059643"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C08FCD-33AA-EAB5-4BEC-8ED922B42725}"/>
              </a:ext>
            </a:extLst>
          </p:cNvPr>
          <p:cNvPicPr>
            <a:picLocks noChangeAspect="1"/>
          </p:cNvPicPr>
          <p:nvPr/>
        </p:nvPicPr>
        <p:blipFill>
          <a:blip r:embed="rId2"/>
          <a:stretch>
            <a:fillRect/>
          </a:stretch>
        </p:blipFill>
        <p:spPr>
          <a:xfrm>
            <a:off x="1239609" y="806244"/>
            <a:ext cx="10421449" cy="596818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 Git hub link </a:t>
            </a:r>
            <a:r>
              <a:rPr lang="en-IN" dirty="0">
                <a:hlinkClick r:id="" action="ppaction://hlinkshowjump?jump=nextslide"/>
              </a:rPr>
              <a:t>: https://github.com/Zeeya-ul-haq/Farming-AI_Agent </a:t>
            </a:r>
            <a:endParaRPr lang="en-IN" dirty="0">
              <a:latin typeface="Hyperlink"/>
            </a:endParaRPr>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15557" y="24614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Modern farming struggles with labor shortages, inefficient resource use, and limited real-time decision-making. Traditional systems often rely on manual input and cannot adapt quickly to changing environmental conditions, leading to reduced productivity and higher costs.</a:t>
            </a:r>
          </a:p>
          <a:p>
            <a:pPr marL="0" indent="0">
              <a:buNone/>
            </a:pPr>
            <a:r>
              <a:rPr lang="en-US" sz="2800" dirty="0">
                <a:latin typeface="Calibri"/>
                <a:ea typeface="+mn-lt"/>
                <a:cs typeface="+mn-lt"/>
              </a:rPr>
              <a:t>Proposed Solution:</a:t>
            </a:r>
          </a:p>
          <a:p>
            <a:pPr marL="0" indent="0">
              <a:buNone/>
            </a:pPr>
            <a:r>
              <a:rPr lang="en-US" sz="2800" dirty="0"/>
              <a:t>Farming Agentic AI is an autonomous system that uses sensor data, drone imagery, and AI reasoning to monitor crops, make decisions, and control farm machinery. It acts independently, sets farming goals, and adapts in real time to improve yield, efficiency, and sustainability.</a:t>
            </a:r>
            <a:br>
              <a:rPr lang="en-US" sz="2800" dirty="0">
                <a:latin typeface="Calibri"/>
                <a:ea typeface="+mn-lt"/>
                <a:cs typeface="+mn-lt"/>
              </a:rPr>
            </a:br>
            <a:r>
              <a:rPr lang="en-US" sz="2800" dirty="0">
                <a:latin typeface="Calibri"/>
                <a:ea typeface="+mn-lt"/>
                <a:cs typeface="+mn-lt"/>
              </a:rPr>
              <a:t> </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6"/>
            <a:ext cx="11029615" cy="599870"/>
          </a:xfrm>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10284"/>
          </a:xfrm>
        </p:spPr>
        <p:txBody>
          <a:bodyPr>
            <a:normAutofit fontScale="92500"/>
          </a:bodyPr>
          <a:lstStyle/>
          <a:p>
            <a:pPr marL="0" indent="0">
              <a:buNone/>
            </a:pPr>
            <a:r>
              <a:rPr lang="en-US" sz="2000" dirty="0"/>
              <a:t>This AI Agent delivers real-time, localized farming advice by combining advanced retrieval technology with trusted data sources. It supports natural language queries in local languages, making smart farming knowledge accessible to small-scale farmers. By providing timely, personalized guidance on weather, soil, pests, and market prices, it helps farmers make better decisions that boost yield and income.</a:t>
            </a:r>
            <a:endParaRPr lang="en-IN" sz="2000" dirty="0">
              <a:solidFill>
                <a:srgbClr val="0F0F0F"/>
              </a:solidFill>
              <a:latin typeface="Calibri"/>
              <a:ea typeface="+mn-lt"/>
              <a:cs typeface="+mn-lt"/>
            </a:endParaRPr>
          </a:p>
          <a:p>
            <a:pPr marL="0" indent="0">
              <a:buNone/>
            </a:pPr>
            <a:r>
              <a:rPr lang="en-IN" sz="2800" dirty="0">
                <a:solidFill>
                  <a:srgbClr val="0F0F0F"/>
                </a:solidFill>
                <a:latin typeface="Calibri"/>
                <a:ea typeface="Calibri"/>
                <a:cs typeface="Calibri"/>
              </a:rPr>
              <a:t>Unique features:</a:t>
            </a:r>
          </a:p>
          <a:p>
            <a:pPr marL="0" indent="0">
              <a:buNone/>
            </a:pPr>
            <a:r>
              <a:rPr lang="en-US" sz="2200" dirty="0"/>
              <a:t>Integrates diverse data sources: weather forecasts, soil reports, pest control info, crop recommendations, and current market prices</a:t>
            </a:r>
          </a:p>
          <a:p>
            <a:pPr marL="0" indent="0">
              <a:buNone/>
            </a:pPr>
            <a:r>
              <a:rPr lang="en-US" sz="2200" dirty="0"/>
              <a:t>Conversational AI capable of understanding and responding to natural language queries in multiple local languages.</a:t>
            </a:r>
          </a:p>
          <a:p>
            <a:pPr marL="0" indent="0">
              <a:buNone/>
            </a:pPr>
            <a:r>
              <a:rPr lang="en-US" sz="2200" dirty="0"/>
              <a:t>Dynamic retrieval system that fetches the most relevant and up-to-date information before generating advice.</a:t>
            </a:r>
          </a:p>
          <a:p>
            <a:pPr marL="0" indent="0">
              <a:buNone/>
            </a:pPr>
            <a:r>
              <a:rPr lang="en-US" sz="2400" dirty="0"/>
              <a:t>Designed specifically for </a:t>
            </a:r>
            <a:r>
              <a:rPr lang="en-US" sz="2400" b="1" dirty="0"/>
              <a:t>small-scale farmers</a:t>
            </a:r>
            <a:r>
              <a:rPr lang="en-US" sz="2400" dirty="0"/>
              <a:t>, focusing on practical, actionable guidance.</a:t>
            </a:r>
            <a:endParaRPr lang="en-IN" sz="22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 Small-scale farmers</a:t>
            </a:r>
          </a:p>
          <a:p>
            <a:pPr marL="305435" indent="-305435"/>
            <a:r>
              <a:rPr lang="en-IN" sz="2800" dirty="0">
                <a:latin typeface="Calibri"/>
                <a:ea typeface="+mn-lt"/>
                <a:cs typeface="+mn-lt"/>
              </a:rPr>
              <a:t> Extension workers</a:t>
            </a:r>
          </a:p>
          <a:p>
            <a:pPr marL="305435" indent="-305435"/>
            <a:r>
              <a:rPr lang="en-IN" sz="2800" dirty="0">
                <a:latin typeface="Calibri"/>
                <a:ea typeface="+mn-lt"/>
                <a:cs typeface="+mn-lt"/>
              </a:rPr>
              <a:t> Agri-tech startups</a:t>
            </a:r>
          </a:p>
          <a:p>
            <a:pPr marL="305435" indent="-305435"/>
            <a:r>
              <a:rPr lang="en-IN" sz="2800" dirty="0">
                <a:latin typeface="Calibri"/>
                <a:ea typeface="+mn-lt"/>
                <a:cs typeface="+mn-lt"/>
              </a:rPr>
              <a:t> Farmer cooperatives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96EDD7F6-51B3-7A0E-7B15-164D9F819D32}"/>
              </a:ext>
            </a:extLst>
          </p:cNvPr>
          <p:cNvPicPr>
            <a:picLocks noChangeAspect="1"/>
          </p:cNvPicPr>
          <p:nvPr/>
        </p:nvPicPr>
        <p:blipFill>
          <a:blip r:embed="rId2"/>
          <a:stretch>
            <a:fillRect/>
          </a:stretch>
        </p:blipFill>
        <p:spPr>
          <a:xfrm>
            <a:off x="54077" y="1455174"/>
            <a:ext cx="12083845" cy="530658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9C683012-D0D4-83EB-6702-C8B0E7151BBA}"/>
              </a:ext>
            </a:extLst>
          </p:cNvPr>
          <p:cNvPicPr>
            <a:picLocks noGrp="1" noChangeAspect="1"/>
          </p:cNvPicPr>
          <p:nvPr>
            <p:ph idx="1"/>
          </p:nvPr>
        </p:nvPicPr>
        <p:blipFill>
          <a:blip r:embed="rId2"/>
          <a:stretch>
            <a:fillRect/>
          </a:stretch>
        </p:blipFill>
        <p:spPr>
          <a:xfrm>
            <a:off x="680123" y="1301750"/>
            <a:ext cx="10831754"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fadb41d3-f9cb-40fb-903c-8cacaba95bb5"/>
    <ds:schemaRef ds:uri="http://www.w3.org/XML/1998/namespace"/>
    <ds:schemaRef ds:uri="http://schemas.microsoft.com/office/2006/documentManagement/types"/>
    <ds:schemaRef ds:uri="http://schemas.microsoft.com/office/2006/metadata/properties"/>
    <ds:schemaRef ds:uri="b30265f8-c5e2-4918-b4a1-b977299ca3e2"/>
    <ds:schemaRef ds:uri="http://purl.org/dc/dcmitype/"/>
    <ds:schemaRef ds:uri="http://purl.org/dc/elements/1.1/"/>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1297</TotalTime>
  <Words>490</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Hyperlink</vt:lpstr>
      <vt:lpstr>Wingdings 2</vt:lpstr>
      <vt:lpstr>DividendVTI</vt:lpstr>
      <vt:lpstr>Smart Farming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Zeeya ul haq</cp:lastModifiedBy>
  <cp:revision>146</cp:revision>
  <dcterms:created xsi:type="dcterms:W3CDTF">2021-05-26T16:50:10Z</dcterms:created>
  <dcterms:modified xsi:type="dcterms:W3CDTF">2025-08-03T10:58:49Z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