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4"/>
  </p:notesMasterIdLst>
  <p:sldIdLst>
    <p:sldId id="256" r:id="rId5"/>
    <p:sldId id="2146847054" r:id="rId6"/>
    <p:sldId id="262" r:id="rId7"/>
    <p:sldId id="263" r:id="rId8"/>
    <p:sldId id="2146847058" r:id="rId9"/>
    <p:sldId id="265" r:id="rId10"/>
    <p:sldId id="2146847057" r:id="rId11"/>
    <p:sldId id="2146847066" r:id="rId12"/>
    <p:sldId id="2146847060" r:id="rId13"/>
    <p:sldId id="2146847067" r:id="rId14"/>
    <p:sldId id="2146847068" r:id="rId15"/>
    <p:sldId id="2146847062" r:id="rId16"/>
    <p:sldId id="2146847055" r:id="rId17"/>
    <p:sldId id="2146847059" r:id="rId18"/>
    <p:sldId id="2146847072" r:id="rId19"/>
    <p:sldId id="2146847073" r:id="rId20"/>
    <p:sldId id="2146847061" r:id="rId21"/>
    <p:sldId id="2146847071" r:id="rId22"/>
    <p:sldId id="259"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Zeeya ul haq" userId="05105645f8d7cc5a" providerId="LiveId" clId="{03E13556-C383-41D6-8CF8-55C6D43B05A0}"/>
    <pc:docChg chg="undo custSel delSld modSld sldOrd">
      <pc:chgData name="Zeeya ul haq" userId="05105645f8d7cc5a" providerId="LiveId" clId="{03E13556-C383-41D6-8CF8-55C6D43B05A0}" dt="2025-08-04T11:18:10.022" v="125" actId="2696"/>
      <pc:docMkLst>
        <pc:docMk/>
      </pc:docMkLst>
      <pc:sldChg chg="modSp mod">
        <pc:chgData name="Zeeya ul haq" userId="05105645f8d7cc5a" providerId="LiveId" clId="{03E13556-C383-41D6-8CF8-55C6D43B05A0}" dt="2025-08-03T10:51:03.551" v="99" actId="1076"/>
        <pc:sldMkLst>
          <pc:docMk/>
          <pc:sldMk cId="4066255318" sldId="259"/>
        </pc:sldMkLst>
        <pc:spChg chg="mod">
          <ac:chgData name="Zeeya ul haq" userId="05105645f8d7cc5a" providerId="LiveId" clId="{03E13556-C383-41D6-8CF8-55C6D43B05A0}" dt="2025-08-03T10:51:03.551" v="99" actId="1076"/>
          <ac:spMkLst>
            <pc:docMk/>
            <pc:sldMk cId="4066255318" sldId="259"/>
            <ac:spMk id="5" creationId="{8BE4CA82-64EC-4D4E-A5E5-3EBB66E7B24C}"/>
          </ac:spMkLst>
        </pc:spChg>
      </pc:sldChg>
      <pc:sldChg chg="addSp modSp mod">
        <pc:chgData name="Zeeya ul haq" userId="05105645f8d7cc5a" providerId="LiveId" clId="{03E13556-C383-41D6-8CF8-55C6D43B05A0}" dt="2025-08-03T10:47:11.713" v="81" actId="20577"/>
        <pc:sldMkLst>
          <pc:docMk/>
          <pc:sldMk cId="614882681" sldId="2146847055"/>
        </pc:sldMkLst>
        <pc:spChg chg="add">
          <ac:chgData name="Zeeya ul haq" userId="05105645f8d7cc5a" providerId="LiveId" clId="{03E13556-C383-41D6-8CF8-55C6D43B05A0}" dt="2025-08-03T10:46:04.342" v="64"/>
          <ac:spMkLst>
            <pc:docMk/>
            <pc:sldMk cId="614882681" sldId="2146847055"/>
            <ac:spMk id="2" creationId="{6A610A39-447D-CD20-3230-C9D4C5D818A8}"/>
          </ac:spMkLst>
        </pc:spChg>
        <pc:spChg chg="mod">
          <ac:chgData name="Zeeya ul haq" userId="05105645f8d7cc5a" providerId="LiveId" clId="{03E13556-C383-41D6-8CF8-55C6D43B05A0}" dt="2025-08-03T10:47:11.713" v="81" actId="20577"/>
          <ac:spMkLst>
            <pc:docMk/>
            <pc:sldMk cId="614882681" sldId="2146847055"/>
            <ac:spMk id="3" creationId="{A6638FD1-D00E-E75B-705C-564F06D93D7B}"/>
          </ac:spMkLst>
        </pc:spChg>
      </pc:sldChg>
      <pc:sldChg chg="addSp delSp modSp mod">
        <pc:chgData name="Zeeya ul haq" userId="05105645f8d7cc5a" providerId="LiveId" clId="{03E13556-C383-41D6-8CF8-55C6D43B05A0}" dt="2025-08-03T10:48:33.101" v="88"/>
        <pc:sldMkLst>
          <pc:docMk/>
          <pc:sldMk cId="384733178" sldId="2146847059"/>
        </pc:sldMkLst>
        <pc:spChg chg="del mod">
          <ac:chgData name="Zeeya ul haq" userId="05105645f8d7cc5a" providerId="LiveId" clId="{03E13556-C383-41D6-8CF8-55C6D43B05A0}" dt="2025-08-03T10:48:33.101" v="88"/>
          <ac:spMkLst>
            <pc:docMk/>
            <pc:sldMk cId="384733178" sldId="2146847059"/>
            <ac:spMk id="3" creationId="{177D9613-6E93-8A63-8EC7-750760D77FD8}"/>
          </ac:spMkLst>
        </pc:spChg>
        <pc:picChg chg="add mod">
          <ac:chgData name="Zeeya ul haq" userId="05105645f8d7cc5a" providerId="LiveId" clId="{03E13556-C383-41D6-8CF8-55C6D43B05A0}" dt="2025-08-03T10:48:33.101" v="88"/>
          <ac:picMkLst>
            <pc:docMk/>
            <pc:sldMk cId="384733178" sldId="2146847059"/>
            <ac:picMk id="5" creationId="{8DF8BDB5-8EE3-4702-0CEA-76D1970C4E71}"/>
          </ac:picMkLst>
        </pc:picChg>
      </pc:sldChg>
      <pc:sldChg chg="addSp delSp modSp mod">
        <pc:chgData name="Zeeya ul haq" userId="05105645f8d7cc5a" providerId="LiveId" clId="{03E13556-C383-41D6-8CF8-55C6D43B05A0}" dt="2025-08-03T10:34:14.740" v="16"/>
        <pc:sldMkLst>
          <pc:docMk/>
          <pc:sldMk cId="2083715239" sldId="2146847060"/>
        </pc:sldMkLst>
        <pc:spChg chg="add del mod">
          <ac:chgData name="Zeeya ul haq" userId="05105645f8d7cc5a" providerId="LiveId" clId="{03E13556-C383-41D6-8CF8-55C6D43B05A0}" dt="2025-08-03T10:34:14.740" v="16"/>
          <ac:spMkLst>
            <pc:docMk/>
            <pc:sldMk cId="2083715239" sldId="2146847060"/>
            <ac:spMk id="4" creationId="{FBC798A8-2562-AAEF-D682-F947C6CFBBAD}"/>
          </ac:spMkLst>
        </pc:spChg>
        <pc:picChg chg="add mod">
          <ac:chgData name="Zeeya ul haq" userId="05105645f8d7cc5a" providerId="LiveId" clId="{03E13556-C383-41D6-8CF8-55C6D43B05A0}" dt="2025-08-03T10:34:14.740" v="16"/>
          <ac:picMkLst>
            <pc:docMk/>
            <pc:sldMk cId="2083715239" sldId="2146847060"/>
            <ac:picMk id="6" creationId="{9C683012-D0D4-83EB-6702-C8B0E7151BBA}"/>
          </ac:picMkLst>
        </pc:picChg>
        <pc:picChg chg="del">
          <ac:chgData name="Zeeya ul haq" userId="05105645f8d7cc5a" providerId="LiveId" clId="{03E13556-C383-41D6-8CF8-55C6D43B05A0}" dt="2025-08-03T10:34:00.584" v="15" actId="21"/>
          <ac:picMkLst>
            <pc:docMk/>
            <pc:sldMk cId="2083715239" sldId="2146847060"/>
            <ac:picMk id="9" creationId="{B585371A-5E60-DF5B-ECF8-E4CE137EA724}"/>
          </ac:picMkLst>
        </pc:picChg>
      </pc:sldChg>
      <pc:sldChg chg="modSp mod">
        <pc:chgData name="Zeeya ul haq" userId="05105645f8d7cc5a" providerId="LiveId" clId="{03E13556-C383-41D6-8CF8-55C6D43B05A0}" dt="2025-08-03T10:58:33.305" v="123"/>
        <pc:sldMkLst>
          <pc:docMk/>
          <pc:sldMk cId="2230664768" sldId="2146847061"/>
        </pc:sldMkLst>
        <pc:spChg chg="mod">
          <ac:chgData name="Zeeya ul haq" userId="05105645f8d7cc5a" providerId="LiveId" clId="{03E13556-C383-41D6-8CF8-55C6D43B05A0}" dt="2025-08-03T10:58:33.305" v="123"/>
          <ac:spMkLst>
            <pc:docMk/>
            <pc:sldMk cId="2230664768" sldId="2146847061"/>
            <ac:spMk id="3" creationId="{51A299DD-46FA-7866-41D8-C1BFCC2F69DD}"/>
          </ac:spMkLst>
        </pc:spChg>
      </pc:sldChg>
      <pc:sldChg chg="addSp delSp modSp mod">
        <pc:chgData name="Zeeya ul haq" userId="05105645f8d7cc5a" providerId="LiveId" clId="{03E13556-C383-41D6-8CF8-55C6D43B05A0}" dt="2025-08-03T10:44:29.873" v="50"/>
        <pc:sldMkLst>
          <pc:docMk/>
          <pc:sldMk cId="4233882376" sldId="2146847062"/>
        </pc:sldMkLst>
        <pc:spChg chg="add del mod">
          <ac:chgData name="Zeeya ul haq" userId="05105645f8d7cc5a" providerId="LiveId" clId="{03E13556-C383-41D6-8CF8-55C6D43B05A0}" dt="2025-08-03T10:44:29.873" v="50"/>
          <ac:spMkLst>
            <pc:docMk/>
            <pc:sldMk cId="4233882376" sldId="2146847062"/>
            <ac:spMk id="3" creationId="{D4974547-DF1B-77BB-E545-9344EDB9AD3F}"/>
          </ac:spMkLst>
        </pc:spChg>
        <pc:spChg chg="add mod">
          <ac:chgData name="Zeeya ul haq" userId="05105645f8d7cc5a" providerId="LiveId" clId="{03E13556-C383-41D6-8CF8-55C6D43B05A0}" dt="2025-08-03T10:43:08.386" v="25"/>
          <ac:spMkLst>
            <pc:docMk/>
            <pc:sldMk cId="4233882376" sldId="2146847062"/>
            <ac:spMk id="4" creationId="{FC213119-EB7D-F8A6-B905-D22C4B88E0FC}"/>
          </ac:spMkLst>
        </pc:spChg>
        <pc:spChg chg="add">
          <ac:chgData name="Zeeya ul haq" userId="05105645f8d7cc5a" providerId="LiveId" clId="{03E13556-C383-41D6-8CF8-55C6D43B05A0}" dt="2025-08-03T10:43:34.911" v="39"/>
          <ac:spMkLst>
            <pc:docMk/>
            <pc:sldMk cId="4233882376" sldId="2146847062"/>
            <ac:spMk id="5" creationId="{B216CE3B-A22B-2D90-70B4-CD7C9BCECB49}"/>
          </ac:spMkLst>
        </pc:spChg>
      </pc:sldChg>
      <pc:sldChg chg="addSp delSp modSp mod">
        <pc:chgData name="Zeeya ul haq" userId="05105645f8d7cc5a" providerId="LiveId" clId="{03E13556-C383-41D6-8CF8-55C6D43B05A0}" dt="2025-08-03T10:30:31.259" v="14" actId="1076"/>
        <pc:sldMkLst>
          <pc:docMk/>
          <pc:sldMk cId="4068668583" sldId="2146847066"/>
        </pc:sldMkLst>
        <pc:picChg chg="del">
          <ac:chgData name="Zeeya ul haq" userId="05105645f8d7cc5a" providerId="LiveId" clId="{03E13556-C383-41D6-8CF8-55C6D43B05A0}" dt="2025-08-03T10:29:44.619" v="9" actId="21"/>
          <ac:picMkLst>
            <pc:docMk/>
            <pc:sldMk cId="4068668583" sldId="2146847066"/>
            <ac:picMk id="4" creationId="{52A59727-7B5F-F198-C013-B2ABF221F54C}"/>
          </ac:picMkLst>
        </pc:picChg>
        <pc:picChg chg="add mod">
          <ac:chgData name="Zeeya ul haq" userId="05105645f8d7cc5a" providerId="LiveId" clId="{03E13556-C383-41D6-8CF8-55C6D43B05A0}" dt="2025-08-03T10:29:37.557" v="8" actId="1076"/>
          <ac:picMkLst>
            <pc:docMk/>
            <pc:sldMk cId="4068668583" sldId="2146847066"/>
            <ac:picMk id="5" creationId="{5B5982DE-CF08-DB18-577E-217A378675C6}"/>
          </ac:picMkLst>
        </pc:picChg>
        <pc:picChg chg="add mod">
          <ac:chgData name="Zeeya ul haq" userId="05105645f8d7cc5a" providerId="LiveId" clId="{03E13556-C383-41D6-8CF8-55C6D43B05A0}" dt="2025-08-03T10:30:31.259" v="14" actId="1076"/>
          <ac:picMkLst>
            <pc:docMk/>
            <pc:sldMk cId="4068668583" sldId="2146847066"/>
            <ac:picMk id="7" creationId="{96EDD7F6-51B3-7A0E-7B15-164D9F819D32}"/>
          </ac:picMkLst>
        </pc:picChg>
      </pc:sldChg>
      <pc:sldChg chg="addSp delSp modSp mod">
        <pc:chgData name="Zeeya ul haq" userId="05105645f8d7cc5a" providerId="LiveId" clId="{03E13556-C383-41D6-8CF8-55C6D43B05A0}" dt="2025-08-03T10:37:12.592" v="18"/>
        <pc:sldMkLst>
          <pc:docMk/>
          <pc:sldMk cId="1189541472" sldId="2146847067"/>
        </pc:sldMkLst>
        <pc:picChg chg="add del">
          <ac:chgData name="Zeeya ul haq" userId="05105645f8d7cc5a" providerId="LiveId" clId="{03E13556-C383-41D6-8CF8-55C6D43B05A0}" dt="2025-08-03T10:36:55.966" v="17" actId="21"/>
          <ac:picMkLst>
            <pc:docMk/>
            <pc:sldMk cId="1189541472" sldId="2146847067"/>
            <ac:picMk id="4" creationId="{58160D06-7AB9-E123-40C6-37292A37FD84}"/>
          </ac:picMkLst>
        </pc:picChg>
        <pc:picChg chg="add mod">
          <ac:chgData name="Zeeya ul haq" userId="05105645f8d7cc5a" providerId="LiveId" clId="{03E13556-C383-41D6-8CF8-55C6D43B05A0}" dt="2025-08-03T10:37:12.592" v="18"/>
          <ac:picMkLst>
            <pc:docMk/>
            <pc:sldMk cId="1189541472" sldId="2146847067"/>
            <ac:picMk id="5" creationId="{0AB8F422-427F-E5F1-B4D4-18D382EFDEE3}"/>
          </ac:picMkLst>
        </pc:picChg>
      </pc:sldChg>
      <pc:sldChg chg="addSp delSp modSp mod">
        <pc:chgData name="Zeeya ul haq" userId="05105645f8d7cc5a" providerId="LiveId" clId="{03E13556-C383-41D6-8CF8-55C6D43B05A0}" dt="2025-08-03T10:39:25.511" v="22" actId="1076"/>
        <pc:sldMkLst>
          <pc:docMk/>
          <pc:sldMk cId="1126302864" sldId="2146847068"/>
        </pc:sldMkLst>
        <pc:spChg chg="mod">
          <ac:chgData name="Zeeya ul haq" userId="05105645f8d7cc5a" providerId="LiveId" clId="{03E13556-C383-41D6-8CF8-55C6D43B05A0}" dt="2025-08-03T10:39:25.511" v="22" actId="1076"/>
          <ac:spMkLst>
            <pc:docMk/>
            <pc:sldMk cId="1126302864" sldId="2146847068"/>
            <ac:spMk id="5" creationId="{16A49521-B5B7-63EE-905D-5E4ED1D0957F}"/>
          </ac:spMkLst>
        </pc:spChg>
        <pc:picChg chg="del">
          <ac:chgData name="Zeeya ul haq" userId="05105645f8d7cc5a" providerId="LiveId" clId="{03E13556-C383-41D6-8CF8-55C6D43B05A0}" dt="2025-08-03T10:37:43.734" v="19" actId="21"/>
          <ac:picMkLst>
            <pc:docMk/>
            <pc:sldMk cId="1126302864" sldId="2146847068"/>
            <ac:picMk id="3" creationId="{D5693625-3FD5-932E-3334-F54965E8A468}"/>
          </ac:picMkLst>
        </pc:picChg>
        <pc:picChg chg="add mod">
          <ac:chgData name="Zeeya ul haq" userId="05105645f8d7cc5a" providerId="LiveId" clId="{03E13556-C383-41D6-8CF8-55C6D43B05A0}" dt="2025-08-03T10:39:16.658" v="21" actId="14100"/>
          <ac:picMkLst>
            <pc:docMk/>
            <pc:sldMk cId="1126302864" sldId="2146847068"/>
            <ac:picMk id="6" creationId="{164CC013-3956-6CB7-F2C5-6CA73F75ADC9}"/>
          </ac:picMkLst>
        </pc:picChg>
      </pc:sldChg>
      <pc:sldChg chg="addSp delSp modSp mod">
        <pc:chgData name="Zeeya ul haq" userId="05105645f8d7cc5a" providerId="LiveId" clId="{03E13556-C383-41D6-8CF8-55C6D43B05A0}" dt="2025-08-03T10:50:18.032" v="97" actId="1038"/>
        <pc:sldMkLst>
          <pc:docMk/>
          <pc:sldMk cId="1406661210" sldId="2146847069"/>
        </pc:sldMkLst>
        <pc:spChg chg="del mod">
          <ac:chgData name="Zeeya ul haq" userId="05105645f8d7cc5a" providerId="LiveId" clId="{03E13556-C383-41D6-8CF8-55C6D43B05A0}" dt="2025-08-03T10:48:50.182" v="91"/>
          <ac:spMkLst>
            <pc:docMk/>
            <pc:sldMk cId="1406661210" sldId="2146847069"/>
            <ac:spMk id="4" creationId="{00000000-0000-0000-0000-000000000000}"/>
          </ac:spMkLst>
        </pc:spChg>
        <pc:picChg chg="add mod">
          <ac:chgData name="Zeeya ul haq" userId="05105645f8d7cc5a" providerId="LiveId" clId="{03E13556-C383-41D6-8CF8-55C6D43B05A0}" dt="2025-08-03T10:50:18.032" v="97" actId="1038"/>
          <ac:picMkLst>
            <pc:docMk/>
            <pc:sldMk cId="1406661210" sldId="2146847069"/>
            <ac:picMk id="3" creationId="{51C08FCD-33AA-EAB5-4BEC-8ED922B42725}"/>
          </ac:picMkLst>
        </pc:picChg>
      </pc:sldChg>
      <pc:sldChg chg="delSp modSp del mod ord">
        <pc:chgData name="Zeeya ul haq" userId="05105645f8d7cc5a" providerId="LiveId" clId="{03E13556-C383-41D6-8CF8-55C6D43B05A0}" dt="2025-08-03T10:58:19.462" v="120" actId="2696"/>
        <pc:sldMkLst>
          <pc:docMk/>
          <pc:sldMk cId="1098887119" sldId="2146847070"/>
        </pc:sldMkLst>
        <pc:spChg chg="del mod">
          <ac:chgData name="Zeeya ul haq" userId="05105645f8d7cc5a" providerId="LiveId" clId="{03E13556-C383-41D6-8CF8-55C6D43B05A0}" dt="2025-08-03T10:58:02.761" v="117"/>
          <ac:spMkLst>
            <pc:docMk/>
            <pc:sldMk cId="1098887119" sldId="2146847070"/>
            <ac:spMk id="4" creationId="{00000000-0000-0000-0000-000000000000}"/>
          </ac:spMkLst>
        </pc:spChg>
      </pc:sldChg>
      <pc:sldChg chg="addSp delSp modSp del mod delAnim">
        <pc:chgData name="Zeeya ul haq" userId="05105645f8d7cc5a" providerId="LiveId" clId="{03E13556-C383-41D6-8CF8-55C6D43B05A0}" dt="2025-08-04T11:18:10.022" v="125" actId="2696"/>
        <pc:sldMkLst>
          <pc:docMk/>
          <pc:sldMk cId="2420518755" sldId="2146847074"/>
        </pc:sldMkLst>
        <pc:spChg chg="add mod">
          <ac:chgData name="Zeeya ul haq" userId="05105645f8d7cc5a" providerId="LiveId" clId="{03E13556-C383-41D6-8CF8-55C6D43B05A0}" dt="2025-08-04T11:18:05.604" v="124" actId="21"/>
          <ac:spMkLst>
            <pc:docMk/>
            <pc:sldMk cId="2420518755" sldId="2146847074"/>
            <ac:spMk id="5" creationId="{272AFEF1-E4A3-96CC-4DF3-54BAB2577B41}"/>
          </ac:spMkLst>
        </pc:spChg>
        <pc:picChg chg="del">
          <ac:chgData name="Zeeya ul haq" userId="05105645f8d7cc5a" providerId="LiveId" clId="{03E13556-C383-41D6-8CF8-55C6D43B05A0}" dt="2025-08-04T11:18:05.604" v="124" actId="21"/>
          <ac:picMkLst>
            <pc:docMk/>
            <pc:sldMk cId="2420518755" sldId="2146847074"/>
            <ac:picMk id="4" creationId="{29EF6DA7-61F0-8051-3B3C-9BCC0C940A01}"/>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04-08-2025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8/4/2025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8/4/2025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8/4/2025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8/4/2025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8/4/2025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8/4/2025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8/4/2025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8/4/2025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8/4/2025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8/4/2025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8/4/2025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8/4/2025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a:cs typeface="Arial"/>
              </a:rPr>
              <a:t>Smart Farming agent</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 Zeeya Ul Haq</a:t>
            </a:r>
          </a:p>
          <a:p>
            <a:r>
              <a:rPr lang="en-US" sz="2000" b="1" dirty="0">
                <a:solidFill>
                  <a:schemeClr val="accent1">
                    <a:lumMod val="75000"/>
                  </a:schemeClr>
                </a:solidFill>
                <a:latin typeface="Arial" pitchFamily="34" charset="0"/>
                <a:cs typeface="Arial" pitchFamily="34" charset="0"/>
              </a:rPr>
              <a:t>Faculty name : Aswini Kumar Sir</a:t>
            </a:r>
          </a:p>
          <a:p>
            <a:r>
              <a:rPr lang="en-US" sz="2000" b="1" dirty="0">
                <a:solidFill>
                  <a:schemeClr val="accent1">
                    <a:lumMod val="75000"/>
                  </a:schemeClr>
                </a:solidFill>
                <a:latin typeface="Arial"/>
                <a:cs typeface="Arial"/>
              </a:rPr>
              <a:t>College Name &amp; Department : Presidency University (Computer Science and Engineering)</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715A6D-4F49-C4EA-7213-41FFE69BE14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46CC324-0A49-C60C-9095-B341C383FE0B}"/>
              </a:ext>
            </a:extLst>
          </p:cNvPr>
          <p:cNvSpPr>
            <a:spLocks noGrp="1"/>
          </p:cNvSpPr>
          <p:nvPr>
            <p:ph type="title"/>
          </p:nvPr>
        </p:nvSpPr>
        <p:spPr/>
        <p:txBody>
          <a:bodyPr/>
          <a:lstStyle/>
          <a:p>
            <a:r>
              <a:rPr lang="en-IN" dirty="0">
                <a:solidFill>
                  <a:schemeClr val="accent1"/>
                </a:solidFill>
              </a:rPr>
              <a:t>Results</a:t>
            </a:r>
          </a:p>
        </p:txBody>
      </p:sp>
      <p:pic>
        <p:nvPicPr>
          <p:cNvPr id="5" name="Picture 4">
            <a:extLst>
              <a:ext uri="{FF2B5EF4-FFF2-40B4-BE49-F238E27FC236}">
                <a16:creationId xmlns:a16="http://schemas.microsoft.com/office/drawing/2014/main" id="{0AB8F422-427F-E5F1-B4D4-18D382EFDEE3}"/>
              </a:ext>
            </a:extLst>
          </p:cNvPr>
          <p:cNvPicPr>
            <a:picLocks noChangeAspect="1"/>
          </p:cNvPicPr>
          <p:nvPr/>
        </p:nvPicPr>
        <p:blipFill>
          <a:blip r:embed="rId2"/>
          <a:stretch>
            <a:fillRect/>
          </a:stretch>
        </p:blipFill>
        <p:spPr>
          <a:xfrm>
            <a:off x="904150" y="1285576"/>
            <a:ext cx="10383699" cy="4286848"/>
          </a:xfrm>
          <a:prstGeom prst="rect">
            <a:avLst/>
          </a:prstGeom>
        </p:spPr>
      </p:pic>
    </p:spTree>
    <p:extLst>
      <p:ext uri="{BB962C8B-B14F-4D97-AF65-F5344CB8AC3E}">
        <p14:creationId xmlns:p14="http://schemas.microsoft.com/office/powerpoint/2010/main" val="11895414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B7C739-D0DA-9B09-3DAB-C16532FC634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537292C-C6FB-E951-D59F-66CDA53E9B18}"/>
              </a:ext>
            </a:extLst>
          </p:cNvPr>
          <p:cNvSpPr>
            <a:spLocks noGrp="1"/>
          </p:cNvSpPr>
          <p:nvPr>
            <p:ph type="title"/>
          </p:nvPr>
        </p:nvSpPr>
        <p:spPr/>
        <p:txBody>
          <a:bodyPr/>
          <a:lstStyle/>
          <a:p>
            <a:r>
              <a:rPr lang="en-IN" dirty="0">
                <a:solidFill>
                  <a:schemeClr val="accent1"/>
                </a:solidFill>
              </a:rPr>
              <a:t>Results</a:t>
            </a:r>
          </a:p>
        </p:txBody>
      </p:sp>
      <p:sp>
        <p:nvSpPr>
          <p:cNvPr id="5" name="TextBox 4">
            <a:extLst>
              <a:ext uri="{FF2B5EF4-FFF2-40B4-BE49-F238E27FC236}">
                <a16:creationId xmlns:a16="http://schemas.microsoft.com/office/drawing/2014/main" id="{16A49521-B5B7-63EE-905D-5E4ED1D0957F}"/>
              </a:ext>
            </a:extLst>
          </p:cNvPr>
          <p:cNvSpPr txBox="1"/>
          <p:nvPr/>
        </p:nvSpPr>
        <p:spPr>
          <a:xfrm>
            <a:off x="581192" y="1441080"/>
            <a:ext cx="3937052"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solidFill>
                  <a:schemeClr val="accent2"/>
                </a:solidFill>
                <a:latin typeface="Calibri"/>
                <a:ea typeface="Calibri"/>
                <a:cs typeface="Calibri"/>
              </a:rPr>
              <a:t>Deployed AI Agent</a:t>
            </a:r>
          </a:p>
        </p:txBody>
      </p:sp>
      <p:pic>
        <p:nvPicPr>
          <p:cNvPr id="6" name="Picture 5">
            <a:extLst>
              <a:ext uri="{FF2B5EF4-FFF2-40B4-BE49-F238E27FC236}">
                <a16:creationId xmlns:a16="http://schemas.microsoft.com/office/drawing/2014/main" id="{164CC013-3956-6CB7-F2C5-6CA73F75ADC9}"/>
              </a:ext>
            </a:extLst>
          </p:cNvPr>
          <p:cNvPicPr>
            <a:picLocks noChangeAspect="1"/>
          </p:cNvPicPr>
          <p:nvPr/>
        </p:nvPicPr>
        <p:blipFill>
          <a:blip r:embed="rId2"/>
          <a:stretch>
            <a:fillRect/>
          </a:stretch>
        </p:blipFill>
        <p:spPr>
          <a:xfrm>
            <a:off x="0" y="2172929"/>
            <a:ext cx="12192000" cy="3978464"/>
          </a:xfrm>
          <a:prstGeom prst="rect">
            <a:avLst/>
          </a:prstGeom>
        </p:spPr>
      </p:pic>
    </p:spTree>
    <p:extLst>
      <p:ext uri="{BB962C8B-B14F-4D97-AF65-F5344CB8AC3E}">
        <p14:creationId xmlns:p14="http://schemas.microsoft.com/office/powerpoint/2010/main" val="11263028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lstStyle/>
          <a:p>
            <a:pPr marL="305435" indent="-305435"/>
            <a:r>
              <a:rPr lang="en-IN" sz="2800" dirty="0">
                <a:solidFill>
                  <a:srgbClr val="404040"/>
                </a:solidFill>
                <a:latin typeface="Calibri"/>
                <a:ea typeface="Calibri"/>
                <a:cs typeface="Calibri"/>
              </a:rPr>
              <a:t> </a:t>
            </a:r>
            <a:r>
              <a:rPr lang="en-US" sz="2800" dirty="0"/>
              <a:t>Empowers small-scale farmers by providing real-time, localized agricultural advice tailored to their region and farming needs.</a:t>
            </a:r>
            <a:endParaRPr lang="en-US" sz="2800" dirty="0">
              <a:solidFill>
                <a:srgbClr val="404040"/>
              </a:solidFill>
              <a:latin typeface="Calibri"/>
              <a:ea typeface="Calibri"/>
              <a:cs typeface="Calibri"/>
            </a:endParaRPr>
          </a:p>
          <a:p>
            <a:pPr marL="305435" indent="-305435"/>
            <a:r>
              <a:rPr lang="en-IN" sz="2800" dirty="0">
                <a:solidFill>
                  <a:srgbClr val="404040"/>
                </a:solidFill>
                <a:latin typeface="Calibri"/>
                <a:ea typeface="Calibri"/>
                <a:cs typeface="Calibri"/>
              </a:rPr>
              <a:t> </a:t>
            </a:r>
            <a:r>
              <a:rPr lang="en-US" sz="2800" dirty="0"/>
              <a:t>Utilizes Retrieval-Augmented Generation (RAG) to fetch accurate and up-to-date information from reliable sources like meteorological data, agricultural departments, and market databases.</a:t>
            </a:r>
            <a:endParaRPr lang="en-US" sz="2800" dirty="0">
              <a:solidFill>
                <a:srgbClr val="404040"/>
              </a:solidFill>
              <a:latin typeface="Calibri"/>
              <a:ea typeface="Calibri"/>
              <a:cs typeface="Calibri"/>
            </a:endParaRPr>
          </a:p>
          <a:p>
            <a:pPr marL="305435" indent="-305435"/>
            <a:r>
              <a:rPr lang="en-IN" sz="2800" dirty="0">
                <a:solidFill>
                  <a:srgbClr val="404040"/>
                </a:solidFill>
                <a:latin typeface="Calibri"/>
                <a:ea typeface="Calibri"/>
                <a:cs typeface="Calibri"/>
              </a:rPr>
              <a:t> </a:t>
            </a:r>
            <a:r>
              <a:rPr lang="en-US" sz="2800" dirty="0"/>
              <a:t>Offers comprehensive insights on weather conditions, soil health, suitable crops for the season, pest control strategies, and current mandi (market) prices.</a:t>
            </a:r>
            <a:endParaRPr lang="en-US" sz="2800" dirty="0">
              <a:latin typeface="Calibri"/>
              <a:ea typeface="Calibri"/>
              <a:cs typeface="Calibri"/>
            </a:endParaRPr>
          </a:p>
        </p:txBody>
      </p:sp>
    </p:spTree>
    <p:extLst>
      <p:ext uri="{BB962C8B-B14F-4D97-AF65-F5344CB8AC3E}">
        <p14:creationId xmlns:p14="http://schemas.microsoft.com/office/powerpoint/2010/main" val="42338823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305435" indent="-305435"/>
            <a:r>
              <a:rPr lang="en-US" sz="2800" dirty="0"/>
              <a:t>Add IoT integration for real-time farm data.</a:t>
            </a:r>
          </a:p>
          <a:p>
            <a:pPr marL="305435" indent="-305435"/>
            <a:r>
              <a:rPr lang="en-US" sz="2800" dirty="0">
                <a:latin typeface="Calibri"/>
                <a:ea typeface="+mn-lt"/>
                <a:cs typeface="+mn-lt"/>
              </a:rPr>
              <a:t> </a:t>
            </a:r>
            <a:r>
              <a:rPr lang="en-US" sz="2800" dirty="0"/>
              <a:t>Support more local languages and voice input.</a:t>
            </a:r>
          </a:p>
          <a:p>
            <a:pPr marL="305435" indent="-305435"/>
            <a:r>
              <a:rPr lang="en-US" sz="2800" dirty="0">
                <a:latin typeface="Calibri"/>
                <a:ea typeface="+mn-lt"/>
                <a:cs typeface="+mn-lt"/>
              </a:rPr>
              <a:t> </a:t>
            </a:r>
            <a:r>
              <a:rPr lang="en-US" sz="2800" dirty="0"/>
              <a:t>Enable image-based pest and disease detection.</a:t>
            </a:r>
          </a:p>
          <a:p>
            <a:pPr marL="305435" indent="-305435"/>
            <a:r>
              <a:rPr lang="en-US" sz="2800" dirty="0">
                <a:latin typeface="Calibri"/>
                <a:ea typeface="+mn-lt"/>
                <a:cs typeface="+mn-lt"/>
              </a:rPr>
              <a:t> </a:t>
            </a:r>
            <a:r>
              <a:rPr lang="en-US" sz="2800" dirty="0"/>
              <a:t>Provide personalized crop and harvest calendars.</a:t>
            </a:r>
          </a:p>
          <a:p>
            <a:pPr marL="305435" indent="-305435"/>
            <a:r>
              <a:rPr lang="en-US" sz="2800" dirty="0">
                <a:latin typeface="Calibri"/>
                <a:ea typeface="+mn-lt"/>
                <a:cs typeface="+mn-lt"/>
              </a:rPr>
              <a:t> </a:t>
            </a:r>
            <a:r>
              <a:rPr lang="en-US" sz="2800" dirty="0"/>
              <a:t>Offer tips for sustainable and climate-smart farming.</a:t>
            </a:r>
            <a:endParaRPr lang="en-US" sz="2800" dirty="0">
              <a:latin typeface="Calibri"/>
              <a:ea typeface="+mn-lt"/>
              <a:cs typeface="+mn-lt"/>
            </a:endParaRPr>
          </a:p>
          <a:p>
            <a:pPr marL="305435" indent="-305435"/>
            <a:endParaRPr lang="en-US" sz="2800" dirty="0">
              <a:latin typeface="Calibri"/>
              <a:ea typeface="+mn-lt"/>
              <a:cs typeface="+mn-lt"/>
            </a:endParaRP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7" name="Content Placeholder 6">
            <a:extLst>
              <a:ext uri="{FF2B5EF4-FFF2-40B4-BE49-F238E27FC236}">
                <a16:creationId xmlns:a16="http://schemas.microsoft.com/office/drawing/2014/main" id="{8BA48AE2-F0BB-D455-E00F-7206E8647613}"/>
              </a:ext>
            </a:extLst>
          </p:cNvPr>
          <p:cNvPicPr>
            <a:picLocks noGrp="1" noChangeAspect="1"/>
          </p:cNvPicPr>
          <p:nvPr>
            <p:ph idx="1"/>
          </p:nvPr>
        </p:nvPicPr>
        <p:blipFill>
          <a:blip r:embed="rId2"/>
          <a:stretch>
            <a:fillRect/>
          </a:stretch>
        </p:blipFill>
        <p:spPr>
          <a:xfrm>
            <a:off x="3066178" y="1301750"/>
            <a:ext cx="6059643" cy="4673600"/>
          </a:xfrm>
        </p:spPr>
      </p:pic>
    </p:spTree>
    <p:extLst>
      <p:ext uri="{BB962C8B-B14F-4D97-AF65-F5344CB8AC3E}">
        <p14:creationId xmlns:p14="http://schemas.microsoft.com/office/powerpoint/2010/main" val="3847331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88F14-5C4B-19DA-69A1-47C644B8E1AB}"/>
              </a:ext>
            </a:extLst>
          </p:cNvPr>
          <p:cNvSpPr>
            <a:spLocks noGrp="1"/>
          </p:cNvSpPr>
          <p:nvPr>
            <p:ph type="title"/>
          </p:nvPr>
        </p:nvSpPr>
        <p:spPr/>
        <p:txBody>
          <a:bodyPr/>
          <a:lstStyle/>
          <a:p>
            <a:r>
              <a:rPr lang="en-IN" dirty="0">
                <a:solidFill>
                  <a:schemeClr val="accent1"/>
                </a:solidFill>
              </a:rPr>
              <a:t>IBM Certifications</a:t>
            </a:r>
            <a:endParaRPr lang="en-IN" dirty="0"/>
          </a:p>
        </p:txBody>
      </p:sp>
      <p:pic>
        <p:nvPicPr>
          <p:cNvPr id="5" name="Content Placeholder 4">
            <a:extLst>
              <a:ext uri="{FF2B5EF4-FFF2-40B4-BE49-F238E27FC236}">
                <a16:creationId xmlns:a16="http://schemas.microsoft.com/office/drawing/2014/main" id="{16CA23DA-601F-5305-B8DB-94C39A92F762}"/>
              </a:ext>
            </a:extLst>
          </p:cNvPr>
          <p:cNvPicPr>
            <a:picLocks noGrp="1" noChangeAspect="1"/>
          </p:cNvPicPr>
          <p:nvPr>
            <p:ph idx="1"/>
          </p:nvPr>
        </p:nvPicPr>
        <p:blipFill>
          <a:blip r:embed="rId2"/>
          <a:stretch>
            <a:fillRect/>
          </a:stretch>
        </p:blipFill>
        <p:spPr>
          <a:xfrm>
            <a:off x="3056143" y="1301750"/>
            <a:ext cx="6079714" cy="4673600"/>
          </a:xfrm>
        </p:spPr>
      </p:pic>
    </p:spTree>
    <p:extLst>
      <p:ext uri="{BB962C8B-B14F-4D97-AF65-F5344CB8AC3E}">
        <p14:creationId xmlns:p14="http://schemas.microsoft.com/office/powerpoint/2010/main" val="10236130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E41DE8-1391-3D57-17DE-7C0AD78AD601}"/>
              </a:ext>
            </a:extLst>
          </p:cNvPr>
          <p:cNvSpPr>
            <a:spLocks noGrp="1"/>
          </p:cNvSpPr>
          <p:nvPr>
            <p:ph type="title"/>
          </p:nvPr>
        </p:nvSpPr>
        <p:spPr/>
        <p:txBody>
          <a:bodyPr/>
          <a:lstStyle/>
          <a:p>
            <a:r>
              <a:rPr lang="en-IN" dirty="0">
                <a:solidFill>
                  <a:schemeClr val="accent1"/>
                </a:solidFill>
              </a:rPr>
              <a:t>IBM Certifications</a:t>
            </a:r>
            <a:endParaRPr lang="en-IN" dirty="0"/>
          </a:p>
        </p:txBody>
      </p:sp>
      <p:pic>
        <p:nvPicPr>
          <p:cNvPr id="5" name="Content Placeholder 4">
            <a:extLst>
              <a:ext uri="{FF2B5EF4-FFF2-40B4-BE49-F238E27FC236}">
                <a16:creationId xmlns:a16="http://schemas.microsoft.com/office/drawing/2014/main" id="{046D54B4-D55A-69E3-ADCE-576A6750D7D7}"/>
              </a:ext>
            </a:extLst>
          </p:cNvPr>
          <p:cNvPicPr>
            <a:picLocks noGrp="1" noChangeAspect="1"/>
          </p:cNvPicPr>
          <p:nvPr>
            <p:ph idx="1"/>
          </p:nvPr>
        </p:nvPicPr>
        <p:blipFill>
          <a:blip r:embed="rId2"/>
          <a:stretch>
            <a:fillRect/>
          </a:stretch>
        </p:blipFill>
        <p:spPr>
          <a:xfrm>
            <a:off x="2286331" y="1301750"/>
            <a:ext cx="7619338" cy="4673600"/>
          </a:xfrm>
        </p:spPr>
      </p:pic>
    </p:spTree>
    <p:extLst>
      <p:ext uri="{BB962C8B-B14F-4D97-AF65-F5344CB8AC3E}">
        <p14:creationId xmlns:p14="http://schemas.microsoft.com/office/powerpoint/2010/main" val="32479942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r>
              <a:rPr lang="en-IN" dirty="0"/>
              <a:t> Git hub link </a:t>
            </a:r>
            <a:r>
              <a:rPr lang="en-IN" dirty="0">
                <a:hlinkClick r:id="" action="ppaction://hlinkshowjump?jump=nextslide"/>
              </a:rPr>
              <a:t>: https://github.com/Zeeya-ul-haq/Farming-AI_Agent </a:t>
            </a:r>
            <a:endParaRPr lang="en-IN" dirty="0">
              <a:latin typeface="Hyperlink"/>
            </a:endParaRPr>
          </a:p>
          <a:p>
            <a:endParaRPr lang="en-IN" dirty="0"/>
          </a:p>
        </p:txBody>
      </p:sp>
    </p:spTree>
    <p:extLst>
      <p:ext uri="{BB962C8B-B14F-4D97-AF65-F5344CB8AC3E}">
        <p14:creationId xmlns:p14="http://schemas.microsoft.com/office/powerpoint/2010/main" val="22306647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2807B-9665-C91F-7B23-D0758B24FC1A}"/>
              </a:ext>
            </a:extLst>
          </p:cNvPr>
          <p:cNvSpPr>
            <a:spLocks noGrp="1"/>
          </p:cNvSpPr>
          <p:nvPr>
            <p:ph type="title"/>
          </p:nvPr>
        </p:nvSpPr>
        <p:spPr/>
        <p:txBody>
          <a:bodyPr/>
          <a:lstStyle/>
          <a:p>
            <a:r>
              <a:rPr lang="en-IN" dirty="0">
                <a:solidFill>
                  <a:schemeClr val="accent1"/>
                </a:solidFill>
              </a:rPr>
              <a:t>GitHub PTROFILE</a:t>
            </a:r>
            <a:endParaRPr lang="en-IN" dirty="0"/>
          </a:p>
        </p:txBody>
      </p:sp>
      <p:pic>
        <p:nvPicPr>
          <p:cNvPr id="5" name="Content Placeholder 4">
            <a:extLst>
              <a:ext uri="{FF2B5EF4-FFF2-40B4-BE49-F238E27FC236}">
                <a16:creationId xmlns:a16="http://schemas.microsoft.com/office/drawing/2014/main" id="{96D860C6-5273-D445-8DD2-5FD480FFD8E9}"/>
              </a:ext>
            </a:extLst>
          </p:cNvPr>
          <p:cNvPicPr>
            <a:picLocks noGrp="1" noChangeAspect="1"/>
          </p:cNvPicPr>
          <p:nvPr>
            <p:ph idx="1"/>
          </p:nvPr>
        </p:nvPicPr>
        <p:blipFill>
          <a:blip r:embed="rId2"/>
          <a:stretch>
            <a:fillRect/>
          </a:stretch>
        </p:blipFill>
        <p:spPr>
          <a:xfrm>
            <a:off x="1480218" y="1301750"/>
            <a:ext cx="9231563" cy="4673600"/>
          </a:xfrm>
        </p:spPr>
      </p:pic>
    </p:spTree>
    <p:extLst>
      <p:ext uri="{BB962C8B-B14F-4D97-AF65-F5344CB8AC3E}">
        <p14:creationId xmlns:p14="http://schemas.microsoft.com/office/powerpoint/2010/main" val="21893224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315557" y="2461418"/>
            <a:ext cx="9298744" cy="1325563"/>
          </a:xfrm>
        </p:spPr>
        <p:txBody>
          <a:bodyPr>
            <a:normAutofit/>
          </a:bodyPr>
          <a:lstStyle/>
          <a:p>
            <a:pPr algn="ctr"/>
            <a:r>
              <a:rPr lang="en-US" sz="5400" b="1" dirty="0">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49573" y="1461920"/>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305435" indent="-305435"/>
            <a:r>
              <a:rPr lang="en-US" sz="2000" b="1" dirty="0">
                <a:latin typeface="Arial"/>
                <a:ea typeface="+mn-lt"/>
                <a:cs typeface="+mn-lt"/>
              </a:rPr>
              <a:t>IBM Certifications</a:t>
            </a: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fontScale="92500" lnSpcReduction="10000"/>
          </a:bodyPr>
          <a:lstStyle/>
          <a:p>
            <a:pPr marL="0" indent="0">
              <a:buNone/>
            </a:pPr>
            <a:r>
              <a:rPr lang="en-US" sz="2800" dirty="0"/>
              <a:t>Modern farming struggles with labor shortages, inefficient resource use, and limited real-time decision-making. Traditional systems often rely on manual input and cannot adapt quickly to changing environmental conditions, leading to reduced productivity and higher costs.</a:t>
            </a:r>
          </a:p>
          <a:p>
            <a:pPr marL="0" indent="0">
              <a:buNone/>
            </a:pPr>
            <a:r>
              <a:rPr lang="en-US" sz="2800" dirty="0">
                <a:latin typeface="Calibri"/>
                <a:ea typeface="+mn-lt"/>
                <a:cs typeface="+mn-lt"/>
              </a:rPr>
              <a:t>Proposed Solution:</a:t>
            </a:r>
          </a:p>
          <a:p>
            <a:pPr marL="0" indent="0">
              <a:buNone/>
            </a:pPr>
            <a:r>
              <a:rPr lang="en-US" sz="2800" dirty="0"/>
              <a:t>Farming Agentic AI is an autonomous system that uses sensor data, drone imagery, and AI reasoning to monitor crops, make decisions, and control farm machinery. It acts independently, sets farming goals, and adapts in real time to improve yield, efficiency, and sustainability.</a:t>
            </a:r>
            <a:br>
              <a:rPr lang="en-US" sz="2800" dirty="0">
                <a:latin typeface="Calibri"/>
                <a:ea typeface="+mn-lt"/>
                <a:cs typeface="+mn-lt"/>
              </a:rPr>
            </a:br>
            <a:r>
              <a:rPr lang="en-US" sz="2800" dirty="0">
                <a:latin typeface="Calibri"/>
                <a:ea typeface="+mn-lt"/>
                <a:cs typeface="+mn-lt"/>
              </a:rPr>
              <a:t> </a:t>
            </a:r>
            <a:endParaRPr lang="en-US" sz="1100" dirty="0">
              <a:solidFill>
                <a:srgbClr val="404040"/>
              </a:solidFill>
              <a:latin typeface="Calibri"/>
              <a:ea typeface="Calibri"/>
              <a:cs typeface="Calibri"/>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a:buFont typeface="Wingdings" panose="05000000000000000000" pitchFamily="2" charset="2"/>
              <a:buChar char="§"/>
            </a:pPr>
            <a:r>
              <a:rPr lang="en-US" sz="2800" dirty="0">
                <a:solidFill>
                  <a:srgbClr val="000000"/>
                </a:solidFill>
                <a:latin typeface="Calibri"/>
                <a:ea typeface="Calibri"/>
                <a:cs typeface="Calibri"/>
              </a:rPr>
              <a:t>IBM watsonx.ai Studio</a:t>
            </a:r>
          </a:p>
          <a:p>
            <a:pPr>
              <a:buFont typeface="Wingdings" panose="05000000000000000000" pitchFamily="2" charset="2"/>
              <a:buChar char="§"/>
            </a:pPr>
            <a:r>
              <a:rPr lang="en-US" sz="2800" dirty="0">
                <a:solidFill>
                  <a:srgbClr val="000000"/>
                </a:solidFill>
                <a:latin typeface="Calibri"/>
                <a:ea typeface="Calibri"/>
                <a:cs typeface="Calibri"/>
              </a:rPr>
              <a:t>Natural Language Processing (NLP)</a:t>
            </a:r>
          </a:p>
          <a:p>
            <a:pPr>
              <a:buFont typeface="Wingdings" panose="05000000000000000000" pitchFamily="2" charset="2"/>
              <a:buChar char="§"/>
            </a:pPr>
            <a:r>
              <a:rPr lang="en-US" sz="2800" dirty="0">
                <a:solidFill>
                  <a:srgbClr val="000000"/>
                </a:solidFill>
                <a:latin typeface="Calibri"/>
                <a:ea typeface="Calibri"/>
                <a:cs typeface="Calibri"/>
              </a:rPr>
              <a:t>Retrieval Augmented Generation (RAG)</a:t>
            </a:r>
          </a:p>
          <a:p>
            <a:pPr>
              <a:buFont typeface="Wingdings" panose="05000000000000000000" pitchFamily="2" charset="2"/>
              <a:buChar char="§"/>
            </a:pPr>
            <a:r>
              <a:rPr lang="en-US" sz="2800" dirty="0">
                <a:solidFill>
                  <a:srgbClr val="000000"/>
                </a:solidFill>
                <a:latin typeface="Calibri"/>
                <a:ea typeface="Calibri"/>
                <a:cs typeface="Calibri"/>
              </a:rPr>
              <a:t>IBM Granite Foundation Model (LLM)</a:t>
            </a:r>
          </a:p>
          <a:p>
            <a:pPr>
              <a:buFont typeface="Wingdings" panose="05000000000000000000" pitchFamily="2" charset="2"/>
              <a:buChar char="§"/>
            </a:pPr>
            <a:r>
              <a:rPr lang="en-US" sz="2800" dirty="0">
                <a:solidFill>
                  <a:srgbClr val="000000"/>
                </a:solidFill>
                <a:latin typeface="Calibri"/>
                <a:ea typeface="Calibri"/>
                <a:cs typeface="Calibri"/>
              </a:rPr>
              <a:t> IBM Cloud Object Storage</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80B2B-5B8A-2798-A127-FAFC2D527010}"/>
              </a:ext>
            </a:extLst>
          </p:cNvPr>
          <p:cNvSpPr>
            <a:spLocks noGrp="1"/>
          </p:cNvSpPr>
          <p:nvPr>
            <p:ph type="title"/>
          </p:nvPr>
        </p:nvSpPr>
        <p:spPr>
          <a:xfrm>
            <a:off x="581192" y="702156"/>
            <a:ext cx="11029615" cy="599870"/>
          </a:xfrm>
        </p:spPr>
        <p:txBody>
          <a:bodyPr>
            <a:noAutofit/>
          </a:bodyPr>
          <a:lstStyle/>
          <a:p>
            <a:r>
              <a:rPr lang="en-IN" sz="4000" dirty="0">
                <a:solidFill>
                  <a:schemeClr val="accent1"/>
                </a:solidFill>
              </a:rPr>
              <a:t>IBM cloud services used</a:t>
            </a:r>
          </a:p>
        </p:txBody>
      </p:sp>
      <p:sp>
        <p:nvSpPr>
          <p:cNvPr id="3" name="Content Placeholder 2">
            <a:extLst>
              <a:ext uri="{FF2B5EF4-FFF2-40B4-BE49-F238E27FC236}">
                <a16:creationId xmlns:a16="http://schemas.microsoft.com/office/drawing/2014/main" id="{40B9234A-56AB-47BB-E0BD-725AF6684B23}"/>
              </a:ext>
            </a:extLst>
          </p:cNvPr>
          <p:cNvSpPr>
            <a:spLocks noGrp="1"/>
          </p:cNvSpPr>
          <p:nvPr>
            <p:ph idx="1"/>
          </p:nvPr>
        </p:nvSpPr>
        <p:spPr/>
        <p:txBody>
          <a:bodyPr>
            <a:normAutofit/>
          </a:bodyPr>
          <a:lstStyle/>
          <a:p>
            <a:pPr marL="305435" indent="-305435"/>
            <a:r>
              <a:rPr lang="en-IN" sz="2800" dirty="0">
                <a:latin typeface="Calibri" panose="020F0502020204030204" pitchFamily="34" charset="0"/>
                <a:ea typeface="Calibri" panose="020F0502020204030204" pitchFamily="34" charset="0"/>
                <a:cs typeface="Calibri" panose="020F0502020204030204" pitchFamily="34" charset="0"/>
              </a:rPr>
              <a:t>IBM Cloud Watsonx AI Studio</a:t>
            </a:r>
          </a:p>
          <a:p>
            <a:pPr marL="305435" indent="-305435"/>
            <a:r>
              <a:rPr lang="en-IN" sz="2800" dirty="0">
                <a:latin typeface="Calibri" panose="020F0502020204030204" pitchFamily="34" charset="0"/>
                <a:ea typeface="Calibri" panose="020F0502020204030204" pitchFamily="34" charset="0"/>
                <a:cs typeface="Calibri" panose="020F0502020204030204" pitchFamily="34" charset="0"/>
              </a:rPr>
              <a:t>IBM Cloud </a:t>
            </a:r>
            <a:r>
              <a:rPr lang="en-IN" sz="2800" dirty="0" err="1">
                <a:latin typeface="Calibri" panose="020F0502020204030204" pitchFamily="34" charset="0"/>
                <a:ea typeface="Calibri" panose="020F0502020204030204" pitchFamily="34" charset="0"/>
                <a:cs typeface="Calibri" panose="020F0502020204030204" pitchFamily="34" charset="0"/>
              </a:rPr>
              <a:t>Watsonx</a:t>
            </a:r>
            <a:r>
              <a:rPr lang="en-IN" sz="2800" dirty="0">
                <a:latin typeface="Calibri" panose="020F0502020204030204" pitchFamily="34" charset="0"/>
                <a:ea typeface="Calibri" panose="020F0502020204030204" pitchFamily="34" charset="0"/>
                <a:cs typeface="Calibri" panose="020F0502020204030204" pitchFamily="34" charset="0"/>
              </a:rPr>
              <a:t> AI runtime</a:t>
            </a:r>
          </a:p>
          <a:p>
            <a:pPr marL="305435" indent="-305435"/>
            <a:r>
              <a:rPr lang="en-IN" sz="2800" dirty="0">
                <a:latin typeface="Calibri" panose="020F0502020204030204" pitchFamily="34" charset="0"/>
                <a:ea typeface="Calibri" panose="020F0502020204030204" pitchFamily="34" charset="0"/>
                <a:cs typeface="Calibri" panose="020F0502020204030204" pitchFamily="34" charset="0"/>
              </a:rPr>
              <a:t>IBM Cloud Agent Lab</a:t>
            </a:r>
          </a:p>
          <a:p>
            <a:pPr marL="305435" indent="-305435"/>
            <a:r>
              <a:rPr lang="en-IN" sz="2800" dirty="0">
                <a:latin typeface="Calibri" panose="020F0502020204030204" pitchFamily="34" charset="0"/>
                <a:ea typeface="Calibri" panose="020F0502020204030204" pitchFamily="34" charset="0"/>
                <a:cs typeface="Calibri" panose="020F0502020204030204" pitchFamily="34" charset="0"/>
              </a:rPr>
              <a:t>IBM Granite foundation model</a:t>
            </a:r>
          </a:p>
        </p:txBody>
      </p:sp>
    </p:spTree>
    <p:extLst>
      <p:ext uri="{BB962C8B-B14F-4D97-AF65-F5344CB8AC3E}">
        <p14:creationId xmlns:p14="http://schemas.microsoft.com/office/powerpoint/2010/main" val="13668009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2" y="1302026"/>
            <a:ext cx="11029615" cy="5010284"/>
          </a:xfrm>
        </p:spPr>
        <p:txBody>
          <a:bodyPr>
            <a:normAutofit fontScale="92500"/>
          </a:bodyPr>
          <a:lstStyle/>
          <a:p>
            <a:pPr marL="0" indent="0">
              <a:buNone/>
            </a:pPr>
            <a:r>
              <a:rPr lang="en-US" sz="2000" dirty="0"/>
              <a:t>This AI Agent delivers real-time, localized farming advice by combining advanced retrieval technology with trusted data sources. It supports natural language queries in local languages, making smart farming knowledge accessible to small-scale farmers. By providing timely, personalized guidance on weather, soil, pests, and market prices, it helps farmers make better decisions that boost yield and income.</a:t>
            </a:r>
            <a:endParaRPr lang="en-IN" sz="2000" dirty="0">
              <a:solidFill>
                <a:srgbClr val="0F0F0F"/>
              </a:solidFill>
              <a:latin typeface="Calibri"/>
              <a:ea typeface="+mn-lt"/>
              <a:cs typeface="+mn-lt"/>
            </a:endParaRPr>
          </a:p>
          <a:p>
            <a:pPr marL="0" indent="0">
              <a:buNone/>
            </a:pPr>
            <a:r>
              <a:rPr lang="en-IN" sz="2800" dirty="0">
                <a:solidFill>
                  <a:srgbClr val="0F0F0F"/>
                </a:solidFill>
                <a:latin typeface="Calibri"/>
                <a:ea typeface="Calibri"/>
                <a:cs typeface="Calibri"/>
              </a:rPr>
              <a:t>Unique features:</a:t>
            </a:r>
          </a:p>
          <a:p>
            <a:pPr marL="0" indent="0">
              <a:buNone/>
            </a:pPr>
            <a:r>
              <a:rPr lang="en-US" sz="2200" dirty="0"/>
              <a:t>Integrates diverse data sources: weather forecasts, soil reports, pest control info, crop recommendations, and current market prices</a:t>
            </a:r>
          </a:p>
          <a:p>
            <a:pPr marL="0" indent="0">
              <a:buNone/>
            </a:pPr>
            <a:r>
              <a:rPr lang="en-US" sz="2200" dirty="0"/>
              <a:t>Conversational AI capable of understanding and responding to natural language queries in multiple local languages.</a:t>
            </a:r>
          </a:p>
          <a:p>
            <a:pPr marL="0" indent="0">
              <a:buNone/>
            </a:pPr>
            <a:r>
              <a:rPr lang="en-US" sz="2200" dirty="0"/>
              <a:t>Dynamic retrieval system that fetches the most relevant and up-to-date information before generating advice.</a:t>
            </a:r>
          </a:p>
          <a:p>
            <a:pPr marL="0" indent="0">
              <a:buNone/>
            </a:pPr>
            <a:r>
              <a:rPr lang="en-US" sz="2400" dirty="0"/>
              <a:t>Designed specifically for </a:t>
            </a:r>
            <a:r>
              <a:rPr lang="en-US" sz="2400" b="1" dirty="0"/>
              <a:t>small-scale farmers</a:t>
            </a:r>
            <a:r>
              <a:rPr lang="en-US" sz="2400" dirty="0"/>
              <a:t>, focusing on practical, actionable guidance.</a:t>
            </a:r>
            <a:endParaRPr lang="en-IN" sz="2200" dirty="0">
              <a:solidFill>
                <a:srgbClr val="0F0F0F"/>
              </a:solidFill>
              <a:latin typeface="Calibri"/>
              <a:ea typeface="Calibri"/>
              <a:cs typeface="Calibri"/>
            </a:endParaRPr>
          </a:p>
        </p:txBody>
      </p:sp>
    </p:spTree>
    <p:extLst>
      <p:ext uri="{BB962C8B-B14F-4D97-AF65-F5344CB8AC3E}">
        <p14:creationId xmlns:p14="http://schemas.microsoft.com/office/powerpoint/2010/main" val="3202024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p:txBody>
          <a:bodyPr/>
          <a:lstStyle/>
          <a:p>
            <a:pPr marL="305435" indent="-305435"/>
            <a:r>
              <a:rPr lang="en-IN" sz="2800" dirty="0">
                <a:latin typeface="Calibri"/>
                <a:ea typeface="+mn-lt"/>
                <a:cs typeface="+mn-lt"/>
              </a:rPr>
              <a:t> Small-scale farmers</a:t>
            </a:r>
          </a:p>
          <a:p>
            <a:pPr marL="305435" indent="-305435"/>
            <a:r>
              <a:rPr lang="en-IN" sz="2800" dirty="0">
                <a:latin typeface="Calibri"/>
                <a:ea typeface="+mn-lt"/>
                <a:cs typeface="+mn-lt"/>
              </a:rPr>
              <a:t> Agriculture extension workers</a:t>
            </a:r>
          </a:p>
          <a:p>
            <a:pPr marL="305435" indent="-305435"/>
            <a:r>
              <a:rPr lang="en-IN" sz="2800" dirty="0">
                <a:latin typeface="Calibri"/>
                <a:ea typeface="+mn-lt"/>
                <a:cs typeface="+mn-lt"/>
              </a:rPr>
              <a:t> Agri-tech startups</a:t>
            </a:r>
          </a:p>
          <a:p>
            <a:pPr marL="305435" indent="-305435"/>
            <a:r>
              <a:rPr lang="en-IN" sz="2800" dirty="0">
                <a:latin typeface="Calibri"/>
                <a:ea typeface="+mn-lt"/>
                <a:cs typeface="+mn-lt"/>
              </a:rPr>
              <a:t> Farmer cooperatives</a:t>
            </a:r>
          </a:p>
          <a:p>
            <a:pPr marL="305435" indent="-305435"/>
            <a:r>
              <a:rPr lang="en-IN" sz="2800" dirty="0">
                <a:latin typeface="Calibri"/>
                <a:ea typeface="+mn-lt"/>
                <a:cs typeface="+mn-lt"/>
              </a:rPr>
              <a:t> Government agencies</a:t>
            </a:r>
            <a:endParaRPr lang="en-IN" sz="2800" dirty="0">
              <a:latin typeface="Calibri"/>
              <a:ea typeface="Calibri"/>
              <a:cs typeface="Calibri"/>
            </a:endParaRPr>
          </a:p>
        </p:txBody>
      </p:sp>
    </p:spTree>
    <p:extLst>
      <p:ext uri="{BB962C8B-B14F-4D97-AF65-F5344CB8AC3E}">
        <p14:creationId xmlns:p14="http://schemas.microsoft.com/office/powerpoint/2010/main" val="38190438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E32F0A-9D83-B256-3E61-FD54AA26E1D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A3410C9-747C-0C4D-FAD7-77167E836569}"/>
              </a:ext>
            </a:extLst>
          </p:cNvPr>
          <p:cNvSpPr>
            <a:spLocks noGrp="1"/>
          </p:cNvSpPr>
          <p:nvPr>
            <p:ph type="title"/>
          </p:nvPr>
        </p:nvSpPr>
        <p:spPr/>
        <p:txBody>
          <a:bodyPr/>
          <a:lstStyle/>
          <a:p>
            <a:r>
              <a:rPr lang="en-IN" dirty="0">
                <a:solidFill>
                  <a:schemeClr val="accent1"/>
                </a:solidFill>
              </a:rPr>
              <a:t>Results</a:t>
            </a:r>
          </a:p>
        </p:txBody>
      </p:sp>
      <p:pic>
        <p:nvPicPr>
          <p:cNvPr id="7" name="Picture 6">
            <a:extLst>
              <a:ext uri="{FF2B5EF4-FFF2-40B4-BE49-F238E27FC236}">
                <a16:creationId xmlns:a16="http://schemas.microsoft.com/office/drawing/2014/main" id="{96EDD7F6-51B3-7A0E-7B15-164D9F819D32}"/>
              </a:ext>
            </a:extLst>
          </p:cNvPr>
          <p:cNvPicPr>
            <a:picLocks noChangeAspect="1"/>
          </p:cNvPicPr>
          <p:nvPr/>
        </p:nvPicPr>
        <p:blipFill>
          <a:blip r:embed="rId2"/>
          <a:stretch>
            <a:fillRect/>
          </a:stretch>
        </p:blipFill>
        <p:spPr>
          <a:xfrm>
            <a:off x="54077" y="1455174"/>
            <a:ext cx="12083845" cy="5306587"/>
          </a:xfrm>
          <a:prstGeom prst="rect">
            <a:avLst/>
          </a:prstGeom>
        </p:spPr>
      </p:pic>
    </p:spTree>
    <p:extLst>
      <p:ext uri="{BB962C8B-B14F-4D97-AF65-F5344CB8AC3E}">
        <p14:creationId xmlns:p14="http://schemas.microsoft.com/office/powerpoint/2010/main" val="40686685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6" name="Content Placeholder 5">
            <a:extLst>
              <a:ext uri="{FF2B5EF4-FFF2-40B4-BE49-F238E27FC236}">
                <a16:creationId xmlns:a16="http://schemas.microsoft.com/office/drawing/2014/main" id="{9C683012-D0D4-83EB-6702-C8B0E7151BBA}"/>
              </a:ext>
            </a:extLst>
          </p:cNvPr>
          <p:cNvPicPr>
            <a:picLocks noGrp="1" noChangeAspect="1"/>
          </p:cNvPicPr>
          <p:nvPr>
            <p:ph idx="1"/>
          </p:nvPr>
        </p:nvPicPr>
        <p:blipFill>
          <a:blip r:embed="rId2"/>
          <a:stretch>
            <a:fillRect/>
          </a:stretch>
        </p:blipFill>
        <p:spPr>
          <a:xfrm>
            <a:off x="680123" y="1301750"/>
            <a:ext cx="10831754" cy="4673600"/>
          </a:xfrm>
        </p:spPr>
      </p:pic>
    </p:spTree>
    <p:extLst>
      <p:ext uri="{BB962C8B-B14F-4D97-AF65-F5344CB8AC3E}">
        <p14:creationId xmlns:p14="http://schemas.microsoft.com/office/powerpoint/2010/main" val="208371523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http://purl.org/dc/terms/"/>
    <ds:schemaRef ds:uri="fadb41d3-f9cb-40fb-903c-8cacaba95bb5"/>
    <ds:schemaRef ds:uri="http://www.w3.org/XML/1998/namespace"/>
    <ds:schemaRef ds:uri="http://schemas.microsoft.com/office/2006/documentManagement/types"/>
    <ds:schemaRef ds:uri="http://schemas.microsoft.com/office/2006/metadata/properties"/>
    <ds:schemaRef ds:uri="b30265f8-c5e2-4918-b4a1-b977299ca3e2"/>
    <ds:schemaRef ds:uri="http://purl.org/dc/dcmitype/"/>
    <ds:schemaRef ds:uri="http://purl.org/dc/elements/1.1/"/>
    <ds:schemaRef ds:uri="http://schemas.openxmlformats.org/package/2006/metadata/core-properties"/>
    <ds:schemaRef ds:uri="http://schemas.microsoft.com/office/infopath/2007/PartnerControls"/>
  </ds:schemaRefs>
</ds:datastoreItem>
</file>

<file path=customXml/itemProps2.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1360</TotalTime>
  <Words>510</Words>
  <Application>Microsoft Office PowerPoint</Application>
  <PresentationFormat>Widescreen</PresentationFormat>
  <Paragraphs>66</Paragraphs>
  <Slides>19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19</vt:i4>
      </vt:variant>
    </vt:vector>
  </HeadingPairs>
  <TitlesOfParts>
    <vt:vector size="28" baseType="lpstr">
      <vt:lpstr>Arial</vt:lpstr>
      <vt:lpstr>Calibri</vt:lpstr>
      <vt:lpstr>Calibri Light</vt:lpstr>
      <vt:lpstr>Franklin Gothic Book</vt:lpstr>
      <vt:lpstr>Franklin Gothic Demi</vt:lpstr>
      <vt:lpstr>Hyperlink</vt:lpstr>
      <vt:lpstr>Wingdings</vt:lpstr>
      <vt:lpstr>Wingdings 2</vt:lpstr>
      <vt:lpstr>DividendVTI</vt:lpstr>
      <vt:lpstr>Smart Farming agent</vt:lpstr>
      <vt:lpstr>OUTLINE</vt:lpstr>
      <vt:lpstr>Problem Statement</vt:lpstr>
      <vt:lpstr>Technology  used</vt:lpstr>
      <vt:lpstr>IBM cloud services used</vt:lpstr>
      <vt:lpstr>Wow factors</vt:lpstr>
      <vt:lpstr>End users</vt:lpstr>
      <vt:lpstr>Results</vt:lpstr>
      <vt:lpstr>Results</vt:lpstr>
      <vt:lpstr>Results</vt:lpstr>
      <vt:lpstr>Results</vt:lpstr>
      <vt:lpstr>Conclusion</vt:lpstr>
      <vt:lpstr>PowerPoint Presentation</vt:lpstr>
      <vt:lpstr>IBM Certifications</vt:lpstr>
      <vt:lpstr>IBM Certifications</vt:lpstr>
      <vt:lpstr>IBM Certifications</vt:lpstr>
      <vt:lpstr>GitHub Link</vt:lpstr>
      <vt:lpstr>GitHub PTROFILE</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Zeeya ul haq</cp:lastModifiedBy>
  <cp:revision>147</cp:revision>
  <dcterms:created xsi:type="dcterms:W3CDTF">2021-05-26T16:50:10Z</dcterms:created>
  <dcterms:modified xsi:type="dcterms:W3CDTF">2025-08-04T11:18:13Z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