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92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endParaRPr lang="en-US" altLang="zh-CN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Feature Engineering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Goals: </a:t>
            </a:r>
            <a:r>
              <a:rPr lang="en-US" altLang="zh-CN" b="0" dirty="0"/>
              <a:t>target 1000 new customers to drive the most value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Business goal: Sprocket Central Pty Ltd </a:t>
            </a:r>
            <a:r>
              <a:rPr lang="zh-CN" altLang="en-US" dirty="0"/>
              <a:t>‘</a:t>
            </a:r>
            <a:r>
              <a:rPr lang="en-US" altLang="zh-CN" dirty="0"/>
              <a:t>s marketing team is looking to boost business by </a:t>
            </a:r>
            <a:r>
              <a:rPr lang="en-US" altLang="zh-CN" dirty="0" err="1"/>
              <a:t>analysing</a:t>
            </a:r>
            <a:r>
              <a:rPr lang="en-US" altLang="zh-CN" dirty="0"/>
              <a:t> their existing customer dataset to determine customer trends and </a:t>
            </a:r>
            <a:r>
              <a:rPr lang="en-US" altLang="zh-CN" dirty="0" err="1"/>
              <a:t>behaviour</a:t>
            </a:r>
            <a:r>
              <a:rPr lang="en-US" altLang="zh-CN" dirty="0"/>
              <a:t>. 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Goals: ensure the split of training and testing dataset more confident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dispersion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dirty="0"/>
              <a:t>Before exploring the data, we need to assess and clean the data which is done in Task1. </a:t>
            </a:r>
          </a:p>
          <a:p>
            <a:r>
              <a:rPr lang="en-US" dirty="0"/>
              <a:t>All features looks good and are not correlated by looking at the above 3 points.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C74F0C-39D9-4AF6-9E64-2DCFE26B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27" y="1630325"/>
            <a:ext cx="2468649" cy="34068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Feature Engineering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111653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Goals: find good features to predict bike-related purchases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Tenure, </a:t>
            </a:r>
            <a:r>
              <a:rPr lang="en-US" dirty="0" err="1"/>
              <a:t>job_industry_category</a:t>
            </a:r>
            <a:r>
              <a:rPr lang="en-US" dirty="0"/>
              <a:t> and </a:t>
            </a:r>
            <a:r>
              <a:rPr lang="en-US" dirty="0" err="1"/>
              <a:t>wealth_segment</a:t>
            </a:r>
            <a:r>
              <a:rPr lang="en-US" dirty="0"/>
              <a:t> are good features by using </a:t>
            </a:r>
            <a:r>
              <a:rPr lang="en-US" dirty="0" err="1"/>
              <a:t>RandomForest</a:t>
            </a:r>
            <a:r>
              <a:rPr lang="en-US" dirty="0"/>
              <a:t> tool</a:t>
            </a:r>
            <a:r>
              <a:rPr dirty="0"/>
              <a:t>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C92073-4E38-45A4-BBD2-6347EC3E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079" y="1619837"/>
            <a:ext cx="3890852" cy="33051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Goals: build models to target customers.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8565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Strategy: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make assumptions based on the</a:t>
            </a:r>
            <a:r>
              <a:rPr lang="en-US" altLang="zh-CN" dirty="0"/>
              <a:t> good features from feature engineering,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models like RFM, or LG to verify the assumptions, therefore predict the 1000 new target customers.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5392166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Goals: visualize the analysis and results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Strategy</a:t>
            </a:r>
            <a:r>
              <a:rPr lang="en-US" dirty="0"/>
              <a:t>: </a:t>
            </a:r>
          </a:p>
          <a:p>
            <a:pPr marL="342900" indent="-342900">
              <a:buAutoNum type="arabicPeriod"/>
            </a:pPr>
            <a:r>
              <a:rPr lang="en-US" dirty="0"/>
              <a:t>visualizing and interpreting the analysis to make it clearer for our client </a:t>
            </a:r>
          </a:p>
          <a:p>
            <a:pPr marL="342900" indent="-342900">
              <a:buAutoNum type="arabicPeriod"/>
            </a:pPr>
            <a:r>
              <a:rPr lang="en-US" dirty="0"/>
              <a:t>Tools: Tableau, Excel</a:t>
            </a:r>
            <a:r>
              <a:rPr lang="en-US"/>
              <a:t>, Python</a:t>
            </a:r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549</Words>
  <Application>Microsoft Office PowerPoint</Application>
  <PresentationFormat>On-screen Show (16:9)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zefan</cp:lastModifiedBy>
  <cp:revision>5</cp:revision>
  <dcterms:modified xsi:type="dcterms:W3CDTF">2020-11-05T17:44:08Z</dcterms:modified>
</cp:coreProperties>
</file>