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93" y="3861048"/>
            <a:ext cx="23907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362" y="799837"/>
            <a:ext cx="42580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Gap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gapCAT</a:t>
            </a:r>
            <a:r>
              <a:rPr lang="en-US" altLang="zh-CN" dirty="0" smtClean="0"/>
              <a:t>: 1.5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当有</a:t>
            </a:r>
            <a:r>
              <a:rPr lang="en-US" altLang="zh-CN" sz="1600" dirty="0"/>
              <a:t>category file</a:t>
            </a:r>
            <a:r>
              <a:rPr lang="zh-CN" altLang="en-US" sz="1600" dirty="0"/>
              <a:t>时，此参数才有用</a:t>
            </a:r>
            <a:r>
              <a:rPr lang="en-US" altLang="zh-CN" sz="1600" dirty="0"/>
              <a:t>,</a:t>
            </a:r>
            <a:r>
              <a:rPr lang="zh-CN" altLang="en-US" sz="1600" dirty="0"/>
              <a:t>否则忽视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33" y="326203"/>
            <a:ext cx="2366099" cy="218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131" y="13768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Backbone file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5"/>
          <a:stretch/>
        </p:blipFill>
        <p:spPr bwMode="auto">
          <a:xfrm>
            <a:off x="4932040" y="326204"/>
            <a:ext cx="1609531" cy="21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1571" y="102742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-43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数据格式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889" y="2246387"/>
            <a:ext cx="8389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Gap</a:t>
            </a:r>
            <a:r>
              <a:rPr lang="zh-CN" altLang="en-US" sz="1400" dirty="0" smtClean="0"/>
              <a:t>的单位是度数</a:t>
            </a:r>
            <a:endParaRPr lang="en-US" altLang="zh-CN" sz="1400" dirty="0" smtClean="0"/>
          </a:p>
          <a:p>
            <a:r>
              <a:rPr lang="en-US" altLang="zh-CN" sz="1400" dirty="0" smtClean="0"/>
              <a:t>Gap</a:t>
            </a:r>
            <a:r>
              <a:rPr lang="zh-CN" altLang="en-US" sz="1400" dirty="0" smtClean="0"/>
              <a:t>为每一个</a:t>
            </a:r>
            <a:r>
              <a:rPr lang="en-US" altLang="zh-CN" sz="1400" dirty="0" smtClean="0"/>
              <a:t>gene name</a:t>
            </a:r>
            <a:r>
              <a:rPr lang="zh-CN" altLang="en-US" sz="1400" dirty="0" smtClean="0"/>
              <a:t>之间的间隔度数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gapCAT</a:t>
            </a:r>
            <a:r>
              <a:rPr lang="zh-CN" altLang="en-US" sz="1400" dirty="0" smtClean="0"/>
              <a:t>为每一个</a:t>
            </a:r>
            <a:r>
              <a:rPr lang="en-US" altLang="zh-CN" sz="1400" dirty="0" smtClean="0"/>
              <a:t>category</a:t>
            </a:r>
            <a:r>
              <a:rPr lang="zh-CN" altLang="en-US" sz="1400" dirty="0" smtClean="0"/>
              <a:t>之间的间隔度数，即当有</a:t>
            </a:r>
            <a:r>
              <a:rPr lang="en-US" altLang="zh-CN" sz="1400" dirty="0" smtClean="0"/>
              <a:t>category file</a:t>
            </a:r>
            <a:r>
              <a:rPr lang="zh-CN" altLang="en-US" sz="1400" dirty="0" smtClean="0"/>
              <a:t>时</a:t>
            </a:r>
            <a:r>
              <a:rPr lang="en-US" altLang="zh-CN" sz="1400" dirty="0" smtClean="0"/>
              <a:t>,cat</a:t>
            </a:r>
            <a:r>
              <a:rPr lang="zh-CN" altLang="en-US" sz="1400" dirty="0" smtClean="0"/>
              <a:t>内部的基因</a:t>
            </a:r>
            <a:r>
              <a:rPr lang="en-US" altLang="zh-CN" sz="1400" dirty="0" smtClean="0"/>
              <a:t>gap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1,,Cat</a:t>
            </a:r>
            <a:r>
              <a:rPr lang="zh-CN" altLang="en-US" sz="1400" dirty="0" smtClean="0"/>
              <a:t>间的</a:t>
            </a:r>
            <a:r>
              <a:rPr lang="en-US" altLang="zh-CN" sz="1400" dirty="0" smtClean="0"/>
              <a:t>gap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1.5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38961" y="3140968"/>
            <a:ext cx="52674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Start degree: </a:t>
            </a:r>
            <a:r>
              <a:rPr lang="zh-CN" altLang="en-US" dirty="0" smtClean="0"/>
              <a:t>第一个方块开始画的位置</a:t>
            </a:r>
            <a:endParaRPr lang="en-US" altLang="zh-CN" dirty="0" smtClean="0"/>
          </a:p>
          <a:p>
            <a:r>
              <a:rPr lang="en-US" altLang="zh-CN" dirty="0" smtClean="0"/>
              <a:t>Height: 0.1     </a:t>
            </a:r>
            <a:r>
              <a:rPr lang="zh-CN" altLang="en-US" dirty="0" smtClean="0"/>
              <a:t>方块的宽度</a:t>
            </a:r>
            <a:endParaRPr lang="en-US" altLang="zh-CN" dirty="0" smtClean="0"/>
          </a:p>
          <a:p>
            <a:r>
              <a:rPr lang="en-US" altLang="zh-CN" dirty="0" err="1" smtClean="0"/>
              <a:t>bg.col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NA    </a:t>
            </a:r>
            <a:r>
              <a:rPr lang="zh-CN" altLang="en-US" dirty="0" smtClean="0"/>
              <a:t>方块内填充颜色</a:t>
            </a:r>
            <a:r>
              <a:rPr lang="en-US" altLang="zh-CN" dirty="0" smtClean="0"/>
              <a:t>,NA</a:t>
            </a:r>
            <a:r>
              <a:rPr lang="zh-CN" altLang="en-US" dirty="0" smtClean="0"/>
              <a:t>就是不填充</a:t>
            </a:r>
            <a:endParaRPr lang="en-US" altLang="zh-CN" dirty="0" smtClean="0"/>
          </a:p>
          <a:p>
            <a:r>
              <a:rPr lang="en-US" altLang="zh-CN" dirty="0" err="1" smtClean="0"/>
              <a:t>Border.type</a:t>
            </a:r>
            <a:r>
              <a:rPr lang="en-US" altLang="zh-CN" dirty="0" smtClean="0"/>
              <a:t>: solid </a:t>
            </a:r>
            <a:r>
              <a:rPr lang="zh-CN" altLang="en-US" dirty="0" smtClean="0"/>
              <a:t>方块边框线条类型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实线，虚线等）</a:t>
            </a:r>
            <a:endParaRPr lang="en-US" altLang="zh-CN" dirty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order.col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black        </a:t>
            </a:r>
            <a:r>
              <a:rPr lang="zh-CN" altLang="en-US" dirty="0" smtClean="0"/>
              <a:t>方块</a:t>
            </a:r>
            <a:r>
              <a:rPr lang="zh-CN" altLang="en-US" dirty="0"/>
              <a:t>边框</a:t>
            </a:r>
            <a:r>
              <a:rPr lang="zh-CN" altLang="en-US" dirty="0" smtClean="0"/>
              <a:t>线条</a:t>
            </a:r>
            <a:r>
              <a:rPr lang="zh-CN" altLang="en-US" dirty="0"/>
              <a:t>颜色</a:t>
            </a:r>
            <a:endParaRPr lang="en-US" altLang="zh-CN" dirty="0" smtClean="0"/>
          </a:p>
          <a:p>
            <a:r>
              <a:rPr lang="en-US" altLang="zh-CN" dirty="0" err="1" smtClean="0"/>
              <a:t>border.lwd</a:t>
            </a:r>
            <a:r>
              <a:rPr lang="en-US" altLang="zh-CN" dirty="0"/>
              <a:t>: </a:t>
            </a:r>
            <a:r>
              <a:rPr lang="en-US" altLang="zh-CN" dirty="0" smtClean="0"/>
              <a:t>1      </a:t>
            </a:r>
            <a:r>
              <a:rPr lang="zh-CN" altLang="en-US" dirty="0" smtClean="0"/>
              <a:t>方块</a:t>
            </a:r>
            <a:r>
              <a:rPr lang="zh-CN" altLang="en-US" dirty="0"/>
              <a:t>边框</a:t>
            </a:r>
            <a:r>
              <a:rPr lang="zh-CN" altLang="en-US" dirty="0" smtClean="0"/>
              <a:t>线条粗细</a:t>
            </a:r>
            <a:endParaRPr lang="en-US" altLang="zh-CN" dirty="0" smtClean="0"/>
          </a:p>
          <a:p>
            <a:r>
              <a:rPr lang="en-US" altLang="zh-CN" dirty="0" smtClean="0"/>
              <a:t>Label</a:t>
            </a:r>
            <a:r>
              <a:rPr lang="zh-CN" altLang="en-US" dirty="0"/>
              <a:t>弄一个方框可以勾选的  </a:t>
            </a:r>
            <a:r>
              <a:rPr lang="zh-CN" altLang="en-US" dirty="0" smtClean="0"/>
              <a:t>默认</a:t>
            </a:r>
            <a:r>
              <a:rPr lang="zh-CN" altLang="en-US" dirty="0"/>
              <a:t>不勾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Direction: clockwise/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anticlockwise </a:t>
            </a:r>
          </a:p>
          <a:p>
            <a:r>
              <a:rPr lang="en-US" altLang="zh-CN" dirty="0" smtClean="0"/>
              <a:t>Scale bar </a:t>
            </a:r>
            <a:r>
              <a:rPr lang="zh-CN" altLang="en-US" dirty="0" smtClean="0"/>
              <a:t>弄</a:t>
            </a:r>
            <a:r>
              <a:rPr lang="zh-CN" altLang="en-US" dirty="0"/>
              <a:t>一个方框可以勾选的  </a:t>
            </a:r>
            <a:r>
              <a:rPr lang="zh-CN" altLang="en-US" dirty="0" smtClean="0"/>
              <a:t>默认勾上 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985186"/>
            <a:ext cx="170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这一项可以不需要</a:t>
            </a:r>
            <a:endParaRPr lang="en-US" altLang="zh-CN" sz="1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5" r="25407" b="41425"/>
          <a:stretch/>
        </p:blipFill>
        <p:spPr bwMode="auto">
          <a:xfrm>
            <a:off x="8273224" y="6291471"/>
            <a:ext cx="746026" cy="30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367514" y="4797152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是否</a:t>
            </a:r>
            <a:r>
              <a:rPr lang="zh-CN" altLang="en-US" sz="1600" dirty="0" smtClean="0"/>
              <a:t>显示</a:t>
            </a:r>
            <a:r>
              <a:rPr lang="zh-CN" altLang="en-US" sz="1600" dirty="0"/>
              <a:t>方块名称的 </a:t>
            </a:r>
            <a:endParaRPr lang="en-US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4497438" y="5376378"/>
            <a:ext cx="1787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是否</a:t>
            </a:r>
            <a:r>
              <a:rPr lang="zh-CN" altLang="en-US" sz="1600" dirty="0" smtClean="0"/>
              <a:t>显示</a:t>
            </a:r>
            <a:r>
              <a:rPr lang="en-US" altLang="zh-CN" sz="1600" dirty="0" smtClean="0"/>
              <a:t>scale bar</a:t>
            </a:r>
            <a:r>
              <a:rPr lang="zh-CN" altLang="en-US" sz="1600" dirty="0" smtClean="0"/>
              <a:t> </a:t>
            </a:r>
            <a:endParaRPr lang="en-US" altLang="zh-CN" sz="1600" dirty="0"/>
          </a:p>
        </p:txBody>
      </p:sp>
      <p:sp>
        <p:nvSpPr>
          <p:cNvPr id="20" name="矩形 19"/>
          <p:cNvSpPr/>
          <p:nvPr/>
        </p:nvSpPr>
        <p:spPr>
          <a:xfrm>
            <a:off x="4344188" y="5049083"/>
            <a:ext cx="1904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顺时针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逆时针画图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35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62" y="799837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参数：</a:t>
            </a:r>
            <a:endParaRPr lang="en-US" altLang="zh-CN" dirty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outside / inside / 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31" y="137684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file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(optional) </a:t>
            </a:r>
            <a:r>
              <a:rPr lang="zh-CN" altLang="en-US" dirty="0" smtClean="0"/>
              <a:t>该</a:t>
            </a:r>
            <a:r>
              <a:rPr lang="zh-CN" altLang="en-US" dirty="0"/>
              <a:t>文件没有也可以画图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210" y="-1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数据格式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61" y="164950"/>
            <a:ext cx="2081437" cy="20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47664" y="144616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弄</a:t>
            </a:r>
            <a:r>
              <a:rPr lang="zh-CN" altLang="en-US" sz="1400" dirty="0" smtClean="0"/>
              <a:t>成下拉菜单那种 有 这么几个选项  默认是第一个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5801" y="2420888"/>
            <a:ext cx="4700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outside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inside</a:t>
            </a:r>
            <a:r>
              <a:rPr lang="zh-CN" altLang="en-US" dirty="0" smtClean="0"/>
              <a:t>的时候</a:t>
            </a:r>
            <a:endParaRPr lang="en-US" altLang="zh-CN" dirty="0" smtClean="0"/>
          </a:p>
          <a:p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r>
              <a:rPr lang="en-US" altLang="zh-CN" dirty="0" smtClean="0"/>
              <a:t>Height: 0.2         category</a:t>
            </a:r>
            <a:r>
              <a:rPr lang="zh-CN" altLang="en-US" dirty="0" smtClean="0"/>
              <a:t>层的高度</a:t>
            </a:r>
            <a:endParaRPr lang="en-US" altLang="zh-CN" dirty="0" smtClean="0"/>
          </a:p>
          <a:p>
            <a:r>
              <a:rPr lang="en-US" altLang="zh-CN" dirty="0" smtClean="0"/>
              <a:t>col: gray             category</a:t>
            </a:r>
            <a:r>
              <a:rPr lang="zh-CN" altLang="en-US" dirty="0"/>
              <a:t>层</a:t>
            </a:r>
            <a:r>
              <a:rPr lang="zh-CN" altLang="en-US" dirty="0" smtClean="0"/>
              <a:t>的填充颜色</a:t>
            </a:r>
            <a:endParaRPr lang="en-US" altLang="zh-CN" dirty="0" smtClean="0"/>
          </a:p>
          <a:p>
            <a:r>
              <a:rPr lang="en-US" altLang="zh-CN" dirty="0" smtClean="0"/>
              <a:t>Label: TRUE          </a:t>
            </a:r>
            <a:r>
              <a:rPr lang="zh-CN" altLang="en-US" dirty="0" smtClean="0"/>
              <a:t>是否写上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对应的文字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75801" y="4576589"/>
            <a:ext cx="410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的时候</a:t>
            </a:r>
            <a:endParaRPr lang="en-US" altLang="zh-CN" dirty="0" smtClean="0"/>
          </a:p>
          <a:p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r>
              <a:rPr lang="en-US" altLang="zh-CN" dirty="0" smtClean="0"/>
              <a:t>Label: TRUE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06" y="4822230"/>
            <a:ext cx="210263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62" y="2460274"/>
            <a:ext cx="2082764" cy="188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042" y="5615662"/>
            <a:ext cx="533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Type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inner </a:t>
            </a:r>
            <a:r>
              <a:rPr lang="zh-CN" altLang="en-US" sz="1400" dirty="0" smtClean="0"/>
              <a:t>就把</a:t>
            </a:r>
            <a:r>
              <a:rPr lang="en-US" altLang="zh-CN" sz="1400" dirty="0" smtClean="0"/>
              <a:t>backbone</a:t>
            </a:r>
            <a:r>
              <a:rPr lang="zh-CN" altLang="en-US" sz="1400" dirty="0" smtClean="0"/>
              <a:t>里面方框填充颜色根据</a:t>
            </a:r>
            <a:r>
              <a:rPr lang="en-US" altLang="zh-CN" sz="1400" dirty="0" err="1" smtClean="0"/>
              <a:t>categoty</a:t>
            </a:r>
            <a:r>
              <a:rPr lang="zh-CN" altLang="en-US" sz="1400" dirty="0" smtClean="0"/>
              <a:t>的种类给</a:t>
            </a:r>
            <a:r>
              <a:rPr lang="zh-CN" altLang="en-US" sz="1400" dirty="0"/>
              <a:t>定义</a:t>
            </a:r>
            <a:r>
              <a:rPr lang="zh-CN" altLang="en-US" sz="1400" dirty="0" smtClean="0"/>
              <a:t>上不同颜色 如右图</a:t>
            </a:r>
            <a:endParaRPr lang="zh-CN" altLang="en-US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83337"/>
            <a:ext cx="1461727" cy="1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0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62" y="799837"/>
            <a:ext cx="351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参数：</a:t>
            </a:r>
            <a:endParaRPr lang="en-US" altLang="zh-CN" dirty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arrow/ </a:t>
            </a:r>
            <a:r>
              <a:rPr lang="en-US" altLang="zh-CN" dirty="0"/>
              <a:t>tile </a:t>
            </a:r>
            <a:r>
              <a:rPr lang="en-US" altLang="zh-CN" dirty="0" smtClean="0"/>
              <a:t>/ point/line/bar/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603" y="137684"/>
            <a:ext cx="547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Track arrow file</a:t>
            </a:r>
            <a:r>
              <a:rPr lang="zh-CN" altLang="en-US" dirty="0" smtClean="0"/>
              <a:t>相关</a:t>
            </a:r>
            <a:r>
              <a:rPr lang="en-US" altLang="zh-CN" dirty="0"/>
              <a:t>(optional)   </a:t>
            </a:r>
            <a:r>
              <a:rPr lang="zh-CN" altLang="en-US" dirty="0"/>
              <a:t>该文件</a:t>
            </a:r>
            <a:r>
              <a:rPr lang="zh-CN" altLang="en-US" dirty="0" smtClean="0"/>
              <a:t>没有</a:t>
            </a:r>
            <a:r>
              <a:rPr lang="zh-CN" altLang="en-US" dirty="0"/>
              <a:t>也</a:t>
            </a:r>
            <a:r>
              <a:rPr lang="zh-CN" altLang="en-US" dirty="0" smtClean="0"/>
              <a:t>可以</a:t>
            </a:r>
            <a:r>
              <a:rPr lang="zh-CN" altLang="en-US" dirty="0"/>
              <a:t>画图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210" y="-1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数据格式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39" y="144616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弄</a:t>
            </a:r>
            <a:r>
              <a:rPr lang="zh-CN" altLang="en-US" sz="1400" dirty="0" smtClean="0"/>
              <a:t>成下拉菜单那种 有 这么几个选项  默认是第一个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6603" y="1772403"/>
            <a:ext cx="4700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arrow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r>
              <a:rPr lang="en-US" altLang="zh-CN" dirty="0" err="1" smtClean="0"/>
              <a:t>Head.width</a:t>
            </a:r>
            <a:r>
              <a:rPr lang="en-US" altLang="zh-CN" dirty="0" smtClean="0"/>
              <a:t>: 0.6         </a:t>
            </a:r>
          </a:p>
          <a:p>
            <a:r>
              <a:rPr lang="en-US" altLang="zh-CN" dirty="0" err="1" smtClean="0"/>
              <a:t>Head.ratio</a:t>
            </a:r>
            <a:r>
              <a:rPr lang="en-US" altLang="zh-CN" dirty="0" smtClean="0"/>
              <a:t>: 0.2     </a:t>
            </a:r>
            <a:r>
              <a:rPr lang="zh-CN" altLang="en-US" dirty="0" smtClean="0"/>
              <a:t>头尾比例</a:t>
            </a:r>
            <a:endParaRPr lang="en-US" altLang="zh-CN" dirty="0" smtClean="0"/>
          </a:p>
          <a:p>
            <a:r>
              <a:rPr lang="en-US" altLang="zh-CN" dirty="0" err="1" smtClean="0"/>
              <a:t>Tail.width</a:t>
            </a:r>
            <a:r>
              <a:rPr lang="en-US" altLang="zh-CN" dirty="0" smtClean="0"/>
              <a:t>: 0.6</a:t>
            </a:r>
          </a:p>
          <a:p>
            <a:r>
              <a:rPr lang="en-US" altLang="zh-CN" dirty="0" smtClean="0"/>
              <a:t>Direction: clockwise</a:t>
            </a:r>
          </a:p>
          <a:p>
            <a:r>
              <a:rPr lang="en-US" altLang="zh-CN" dirty="0" smtClean="0"/>
              <a:t>col: gray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801" y="4576589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先不管吧</a:t>
            </a:r>
            <a:endParaRPr lang="en-US" altLang="zh-CN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501" y="359410"/>
            <a:ext cx="3275131" cy="220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07272" y="1785790"/>
            <a:ext cx="2076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数据格式 </a:t>
            </a:r>
            <a:r>
              <a:rPr lang="en-US" altLang="zh-CN" dirty="0"/>
              <a:t>direction</a:t>
            </a:r>
            <a:r>
              <a:rPr lang="zh-CN" altLang="en-US" dirty="0"/>
              <a:t>那列不需要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r>
              <a:rPr lang="en-US" altLang="zh-CN" dirty="0" smtClean="0"/>
              <a:t>width: 0.6   </a:t>
            </a:r>
          </a:p>
          <a:p>
            <a:r>
              <a:rPr lang="en-US" altLang="zh-CN" dirty="0" smtClean="0"/>
              <a:t>bottom: 0.2</a:t>
            </a:r>
          </a:p>
          <a:p>
            <a:r>
              <a:rPr lang="en-US" altLang="zh-CN" dirty="0" smtClean="0"/>
              <a:t>col: gray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55" y="430505"/>
            <a:ext cx="582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Track arrow</a:t>
            </a:r>
            <a:r>
              <a:rPr lang="en-US" altLang="zh-CN" dirty="0" smtClean="0"/>
              <a:t> file</a:t>
            </a:r>
            <a:r>
              <a:rPr lang="zh-CN" altLang="en-US" dirty="0" smtClean="0"/>
              <a:t>可以上传多个文件 每个文件单独设置参数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57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799837"/>
            <a:ext cx="5139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参数：</a:t>
            </a:r>
            <a:endParaRPr lang="en-US" altLang="zh-CN" dirty="0"/>
          </a:p>
          <a:p>
            <a:r>
              <a:rPr lang="en-US" altLang="zh-CN" dirty="0" smtClean="0"/>
              <a:t>Type: intro out/ all in / all out</a:t>
            </a:r>
          </a:p>
          <a:p>
            <a:r>
              <a:rPr lang="en-US" altLang="zh-CN" dirty="0" smtClean="0"/>
              <a:t>Directional  </a:t>
            </a:r>
            <a:r>
              <a:rPr lang="zh-CN" altLang="en-US" dirty="0" smtClean="0"/>
              <a:t>弄一个方框可以勾选的  默认不勾</a:t>
            </a:r>
            <a:endParaRPr lang="en-US" altLang="zh-CN" dirty="0" smtClean="0"/>
          </a:p>
          <a:p>
            <a:r>
              <a:rPr lang="en-US" altLang="zh-CN" dirty="0" smtClean="0"/>
              <a:t>Border: 1</a:t>
            </a:r>
          </a:p>
          <a:p>
            <a:r>
              <a:rPr lang="en-US" altLang="zh-CN" dirty="0" err="1" smtClean="0"/>
              <a:t>Lty</a:t>
            </a:r>
            <a:r>
              <a:rPr lang="en-US" altLang="zh-CN" dirty="0" smtClean="0"/>
              <a:t>: solid   </a:t>
            </a:r>
            <a:r>
              <a:rPr lang="zh-CN" altLang="en-US" dirty="0" smtClean="0"/>
              <a:t>线条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Colfun</a:t>
            </a:r>
            <a:r>
              <a:rPr lang="en-US" altLang="zh-CN" dirty="0" smtClean="0"/>
              <a:t>: ramp / rainbow / none</a:t>
            </a:r>
          </a:p>
          <a:p>
            <a:r>
              <a:rPr lang="en-US" altLang="zh-CN" dirty="0" err="1" smtClean="0"/>
              <a:t>Colfun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ramp</a:t>
            </a:r>
            <a:r>
              <a:rPr lang="zh-CN" altLang="en-US" dirty="0" smtClean="0"/>
              <a:t>时</a:t>
            </a:r>
            <a:r>
              <a:rPr lang="en-US" altLang="zh-CN" dirty="0"/>
              <a:t> </a:t>
            </a:r>
            <a:r>
              <a:rPr lang="en-US" altLang="zh-CN" dirty="0" smtClean="0"/>
              <a:t>Col</a:t>
            </a:r>
            <a:r>
              <a:rPr lang="en-US" altLang="zh-CN" dirty="0"/>
              <a:t>:  </a:t>
            </a:r>
            <a:r>
              <a:rPr lang="en-US" altLang="zh-CN" dirty="0" err="1" smtClean="0"/>
              <a:t>blue,green,yellow,red,darkred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Colfun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Col:black</a:t>
            </a:r>
            <a:endParaRPr lang="zh-CN" altLang="en-US" dirty="0"/>
          </a:p>
          <a:p>
            <a:r>
              <a:rPr lang="en-US" altLang="zh-CN" dirty="0"/>
              <a:t>thermometer </a:t>
            </a:r>
            <a:r>
              <a:rPr lang="en-US" altLang="zh-CN" dirty="0" smtClean="0"/>
              <a:t>bar</a:t>
            </a:r>
            <a:r>
              <a:rPr lang="zh-CN" altLang="en-US" dirty="0"/>
              <a:t>弄一个方框可以勾选的  </a:t>
            </a:r>
            <a:r>
              <a:rPr lang="zh-CN" altLang="en-US" dirty="0" smtClean="0"/>
              <a:t>默认勾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496" y="10059"/>
            <a:ext cx="471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 file</a:t>
            </a:r>
            <a:r>
              <a:rPr lang="zh-CN" altLang="en-US" dirty="0" smtClean="0"/>
              <a:t>相关</a:t>
            </a:r>
            <a:r>
              <a:rPr lang="en-US" altLang="zh-CN" dirty="0"/>
              <a:t>(optional)   </a:t>
            </a:r>
            <a:r>
              <a:rPr lang="zh-CN" altLang="en-US" dirty="0"/>
              <a:t>该文件</a:t>
            </a:r>
            <a:r>
              <a:rPr lang="zh-CN" altLang="en-US" dirty="0" smtClean="0"/>
              <a:t>没有</a:t>
            </a:r>
            <a:r>
              <a:rPr lang="zh-CN" altLang="en-US" dirty="0"/>
              <a:t>也</a:t>
            </a:r>
            <a:r>
              <a:rPr lang="zh-CN" altLang="en-US" dirty="0" smtClean="0"/>
              <a:t>可以</a:t>
            </a:r>
            <a:r>
              <a:rPr lang="zh-CN" altLang="en-US" dirty="0"/>
              <a:t>画图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210" y="-1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数据格式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6670"/>
            <a:ext cx="4580783" cy="270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5144"/>
            <a:ext cx="733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30705" y="4869160"/>
            <a:ext cx="6084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Stre</a:t>
            </a:r>
            <a:r>
              <a:rPr lang="zh-CN" altLang="en-US" dirty="0" smtClean="0"/>
              <a:t>对应线条颜色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lwd</a:t>
            </a:r>
            <a:r>
              <a:rPr lang="zh-CN" altLang="en-US" dirty="0" smtClean="0"/>
              <a:t>对应线条粗细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没有就用固定值）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没有</a:t>
            </a:r>
            <a:r>
              <a:rPr lang="en-US" altLang="zh-CN" dirty="0" err="1"/>
              <a:t>Stre</a:t>
            </a:r>
            <a:r>
              <a:rPr lang="zh-CN" altLang="en-US" dirty="0"/>
              <a:t>这一行的时候 </a:t>
            </a:r>
            <a:r>
              <a:rPr lang="en-US" altLang="zh-CN" dirty="0" err="1"/>
              <a:t>colfun</a:t>
            </a:r>
            <a:r>
              <a:rPr lang="zh-CN" altLang="en-US" dirty="0"/>
              <a:t>功能无用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colfun</a:t>
            </a:r>
            <a:r>
              <a:rPr lang="zh-CN" altLang="en-US" dirty="0"/>
              <a:t>选为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/>
              <a:t>线条</a:t>
            </a:r>
            <a:r>
              <a:rPr lang="zh-CN" altLang="en-US" dirty="0" smtClean="0"/>
              <a:t>颜色固定，就以</a:t>
            </a:r>
            <a:r>
              <a:rPr lang="en-US" altLang="zh-CN" dirty="0" smtClean="0"/>
              <a:t>col</a:t>
            </a:r>
            <a:r>
              <a:rPr lang="zh-CN" altLang="en-US" dirty="0" smtClean="0"/>
              <a:t>颜色为准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colfun</a:t>
            </a:r>
            <a:r>
              <a:rPr lang="zh-CN" altLang="en-US" dirty="0"/>
              <a:t>选为</a:t>
            </a:r>
            <a:r>
              <a:rPr lang="en-US" altLang="zh-CN" dirty="0" smtClean="0"/>
              <a:t>ramp</a:t>
            </a:r>
            <a:r>
              <a:rPr lang="zh-CN" altLang="en-US" dirty="0" smtClean="0"/>
              <a:t>时，就显示</a:t>
            </a:r>
            <a:r>
              <a:rPr lang="en-US" altLang="zh-CN" dirty="0" smtClean="0"/>
              <a:t>thermometer bar</a:t>
            </a:r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colfun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rainbow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Stre</a:t>
            </a:r>
            <a:r>
              <a:rPr lang="zh-CN" altLang="en-US" dirty="0" smtClean="0"/>
              <a:t>这一行可以不是数字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98834" y="3532366"/>
            <a:ext cx="576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intro out</a:t>
            </a:r>
            <a:r>
              <a:rPr lang="zh-CN" altLang="en-US" dirty="0" smtClean="0"/>
              <a:t>时  方块内部的连线画在圆外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其他画圆内</a:t>
            </a:r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all in , </a:t>
            </a:r>
            <a:r>
              <a:rPr lang="zh-CN" altLang="en-US" dirty="0" smtClean="0"/>
              <a:t>连线画内部</a:t>
            </a:r>
            <a:endParaRPr lang="en-US" altLang="zh-CN" dirty="0" smtClean="0"/>
          </a:p>
          <a:p>
            <a:r>
              <a:rPr lang="en-US" altLang="zh-CN" dirty="0" smtClean="0"/>
              <a:t>Type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all out  </a:t>
            </a:r>
            <a:r>
              <a:rPr lang="zh-CN" altLang="en-US" dirty="0" smtClean="0"/>
              <a:t>连线画外部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21907" y="316670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 file</a:t>
            </a:r>
            <a:r>
              <a:rPr lang="zh-CN" altLang="en-US" dirty="0" smtClean="0"/>
              <a:t>可以上传多个文件 每个文件单独设置参数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3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586</Words>
  <Application>Microsoft Office PowerPoint</Application>
  <PresentationFormat>全屏显示(4:3)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lkf</dc:creator>
  <cp:lastModifiedBy>webuser</cp:lastModifiedBy>
  <cp:revision>22</cp:revision>
  <dcterms:created xsi:type="dcterms:W3CDTF">2020-03-12T05:47:21Z</dcterms:created>
  <dcterms:modified xsi:type="dcterms:W3CDTF">2020-03-12T09:29:38Z</dcterms:modified>
</cp:coreProperties>
</file>