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929E-98F0-4341-99B8-4AA409896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01A633-82EF-4585-800B-8C1AA200F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13EB2-8DB0-4CF0-B9DF-49F0D28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BCF67-3DE3-4AB5-B8EA-C3E613F2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35F54-A027-414E-B076-789DD279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7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18E10-2979-4615-8C5E-90709AA1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381021-5C3F-47A6-AC66-56070F0CB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E2DC5-D8A8-4BD2-960A-7F6B912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19A06-C8DA-4573-AEFB-93D4F1D6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E6D39-FB9D-4421-869C-4260237C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64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B05B17-25F7-43E5-B38C-5C1B9A5B9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3BE965-1A3D-4815-99EE-2E11A757F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A3BB7A-5894-4806-8EB2-D3AAB2A6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4E92F-E154-473A-B4BB-BF70107C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1CA13B-5532-4D13-94C5-329448DA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7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52FD7-15C7-4B16-9117-83B4B342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4AE7F-5659-4E18-A86F-5D00772F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A437F-A1E4-4D37-BE80-0D600512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21249-3C65-4D40-AFE2-6AAD474C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E249BB-0308-4121-B85D-5C56292B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66FE1-9FB2-4D78-A2A2-9426F4F0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D870E-1225-49F2-BF64-B692AE6E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344B3C-26BE-486E-8366-D9F3AA91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FAE12-27AD-4D23-A0DD-7A260A9C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90156-A973-44D5-BA41-5C093F91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13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4B64E-5D65-45CA-8662-F7E8CE3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68A83-5A4F-40CB-ADBA-39D507783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4300D5-4750-42EF-8F57-3C795CB5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ECCC43-232F-4AC9-AA05-2E36543F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D50652-0D46-4DCA-9344-D5766B8C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D2F3DA-B2D9-41C1-B5BF-B0638F2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A5C5C-BECA-4C13-AF2D-E7A05138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4621DC-A414-4DD3-A965-5815C34E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474CD0-33DA-4A8F-9EB1-1FD418C75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753B71-AFF0-41D4-9973-9105BAF43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039353-7655-4F13-8720-0208D1474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CF03A1-3782-449C-8B62-F2F3F011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8E2F9A-BCD4-4681-A140-BEA5F6B3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EE9130-F52A-42FE-8763-25658004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1F71-E40B-4027-B429-B68F643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0333AB-770F-4633-B3C5-3C4305A4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654778-29B6-4BA1-9DEA-D7A89A38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5C690D-77E0-4EE3-85D2-B61D7A49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16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159423-8D32-464E-93D0-1168BD3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283CC0-6301-4746-A5AA-7A9BBFBB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9CC09A-9BE3-4E34-8E77-2482A94E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9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10A22-648F-49B1-89CE-61BBB018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384F7-DAC8-4E93-BAD8-1A2690A3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F883DB-7AF8-46D2-9163-8F478C295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2EEAB-0363-433B-B493-3FFBA641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92E9E8-B43F-41C5-8CFA-A9F51414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9B16A4-0366-4FB6-B905-D2AAED53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3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9B1BE-7DC1-4625-B6A0-27F0A136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C50A59-CA99-4123-8F84-563F9DD8D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46D296-F7E8-421F-8A7E-3CAF2DFEB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3D75F-E906-488A-8F52-81BC0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7298BF-ABC5-4965-8875-40DC9D01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CC98DD-286E-43E8-8619-482D9799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7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8AD73-DAA6-469B-AB2A-517734C1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8A118A-B460-4BC3-B0CE-E415AD9A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1B6F2-31FD-4C42-896A-81255459D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B264-4052-4EB4-BFEF-E4D1922B3E29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74388-2DC9-4065-8EE4-DFE7D7AAD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6009C9-A91B-472A-8D66-1A8C8A545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EDA-419B-49E2-BC40-53661D610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4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F0F912-3D5F-4192-9955-48B4E601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8830"/>
            <a:ext cx="11927496" cy="7140443"/>
          </a:xfrm>
          <a:prstGeom prst="rect">
            <a:avLst/>
          </a:prstGeom>
        </p:spPr>
      </p:pic>
      <p:pic>
        <p:nvPicPr>
          <p:cNvPr id="1026" name="Picture 2" descr="Анатолий Карасик | OK.RU">
            <a:extLst>
              <a:ext uri="{FF2B5EF4-FFF2-40B4-BE49-F238E27FC236}">
                <a16:creationId xmlns:a16="http://schemas.microsoft.com/office/drawing/2014/main" id="{E3132B8F-37EE-4BAB-8636-BBF0E19E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8667" l="5778" r="97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59" y="3148037"/>
            <a:ext cx="1399313" cy="11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1227 C 0.03542 -0.03333 0.08868 -0.06204 0.14792 -0.06204 C 0.20717 -0.06204 0.26042 -0.03333 0.29597 0.01227 C 0.26042 0.05764 0.20717 0.08657 0.14792 0.08657 C 0.08868 0.08657 0.03542 0.05764 -3.75E-6 0.01227 Z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16706 1.11111E-6 L 0.21003 0.14167 L -0.03997 0.14167 L -3.75E-6 1.11111E-6 Z " pathEditMode="relative" rAng="0" ptsTypes="AAAAA">
                                      <p:cBhvr>
                                        <p:cTn id="10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C 0.03438 -0.04167 0.08633 -0.06806 0.14388 -0.06806 C 0.20144 -0.06806 0.25339 -0.04167 0.28789 2.59259E-6 C 0.25339 0.04166 0.20144 0.06828 0.14388 0.06828 C 0.08633 0.06828 0.03438 0.04166 -3.75E-6 2.59259E-6 Z " pathEditMode="relative" rAng="0" ptsTypes="AAAAA">
                                      <p:cBhvr>
                                        <p:cTn id="14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</cp:revision>
  <dcterms:created xsi:type="dcterms:W3CDTF">2021-12-13T15:26:15Z</dcterms:created>
  <dcterms:modified xsi:type="dcterms:W3CDTF">2021-12-13T15:44:10Z</dcterms:modified>
</cp:coreProperties>
</file>