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45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2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3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410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5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08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22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200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14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95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57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0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82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2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2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06F14C-4183-42A8-AF61-1806D471D9A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88519E-30D9-4D84-8211-5584350FC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06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C0490-28BF-0D06-A6D6-6666A98A1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/>
          <a:lstStyle/>
          <a:p>
            <a:r>
              <a:rPr lang="fr-FR" dirty="0" err="1"/>
              <a:t>Kasa</a:t>
            </a:r>
            <a:r>
              <a:rPr lang="fr-FR" dirty="0"/>
              <a:t> – Location Immobilière pour vos Congés</a:t>
            </a:r>
          </a:p>
        </p:txBody>
      </p:sp>
    </p:spTree>
    <p:extLst>
      <p:ext uri="{BB962C8B-B14F-4D97-AF65-F5344CB8AC3E}">
        <p14:creationId xmlns:p14="http://schemas.microsoft.com/office/powerpoint/2010/main" val="300363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Page de Logement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859" y="1569365"/>
            <a:ext cx="4706703" cy="4708903"/>
          </a:xfrm>
        </p:spPr>
        <p:txBody>
          <a:bodyPr>
            <a:normAutofit/>
          </a:bodyPr>
          <a:lstStyle/>
          <a:p>
            <a:r>
              <a:rPr lang="fr-FR" sz="2000" dirty="0"/>
              <a:t>Redirection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Récupération de l’ID recherchée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Confirmation de l’existence de cet ID dans la base de données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SI l’ID existe, alors on crée la page Location avec les éléments de cet ID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Si l’ID n’existe pas, on redirige vers la page 404</a:t>
            </a:r>
          </a:p>
          <a:p>
            <a:pPr marL="742950" lvl="1" indent="-285750">
              <a:buFontTx/>
              <a:buChar char="-"/>
            </a:pPr>
            <a:endParaRPr lang="fr-FR" sz="2000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C6ECF5-F675-9D4F-6384-0B5E1206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295" y="803679"/>
            <a:ext cx="2819794" cy="8764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C5CB25A-2A67-2961-A7CC-F3AF0AE26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27" y="1680101"/>
            <a:ext cx="6611273" cy="235300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7EBBE19-8089-9B05-3F53-0CC74B8C3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027" y="4033104"/>
            <a:ext cx="5821598" cy="273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3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Page de Logement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859" y="1569365"/>
            <a:ext cx="4706703" cy="4708903"/>
          </a:xfrm>
        </p:spPr>
        <p:txBody>
          <a:bodyPr>
            <a:normAutofit/>
          </a:bodyPr>
          <a:lstStyle/>
          <a:p>
            <a:r>
              <a:rPr lang="fr-FR" sz="2000" dirty="0" err="1"/>
              <a:t>Carousel</a:t>
            </a: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On « Crée le </a:t>
            </a:r>
            <a:r>
              <a:rPr lang="fr-FR" sz="2000" dirty="0" err="1"/>
              <a:t>carousel</a:t>
            </a:r>
            <a:r>
              <a:rPr lang="fr-FR" sz="2000" dirty="0"/>
              <a:t> »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trouve l’élément dans l’URL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crée la div qui accueille les images, puis on les mappe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vérifie le nombre d’images : on montre les flèches de navigation et on leur applique un comportement « </a:t>
            </a:r>
            <a:r>
              <a:rPr lang="fr-FR" sz="2000" dirty="0" err="1"/>
              <a:t>onclick</a:t>
            </a:r>
            <a:r>
              <a:rPr lang="fr-FR" sz="2000" dirty="0"/>
              <a:t> »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compte les images et on affiche le compteur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742950" lvl="1" indent="-285750">
              <a:buFontTx/>
              <a:buChar char="-"/>
            </a:pPr>
            <a:endParaRPr lang="fr-FR" sz="2000" baseline="-25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2813B0-7782-4F88-47C3-3B428BA2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645" y="713873"/>
            <a:ext cx="6709496" cy="54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4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Page de Logement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859" y="1569365"/>
            <a:ext cx="4706703" cy="4708903"/>
          </a:xfrm>
        </p:spPr>
        <p:txBody>
          <a:bodyPr>
            <a:normAutofit/>
          </a:bodyPr>
          <a:lstStyle/>
          <a:p>
            <a:r>
              <a:rPr lang="fr-FR" sz="2000" dirty="0"/>
              <a:t>Descriptions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Crée la section « Détails »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met en place le squelette de la page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affiche les noms et localisation de l’hébergement, on affiche les tags associés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trouve l’auteur et on affiche son nom et sa photo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trouve la description et les équipements, et on appelle la fonction Collapse pour les afficher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742950" lvl="1" indent="-285750">
              <a:buFontTx/>
              <a:buChar char="-"/>
            </a:pPr>
            <a:endParaRPr lang="fr-FR" sz="2000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942550-F3C8-F3FD-C980-6C661364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545" y="1218891"/>
            <a:ext cx="662079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9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4298ED58-AA0C-596F-B0F2-A550D1B44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1327413"/>
            <a:ext cx="6349206" cy="42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71D09-B428-E38A-5BD1-974E8DCE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974755"/>
            <a:ext cx="10353763" cy="908489"/>
          </a:xfrm>
        </p:spPr>
        <p:txBody>
          <a:bodyPr/>
          <a:lstStyle/>
          <a:p>
            <a:r>
              <a:rPr lang="fr-FR" dirty="0"/>
              <a:t>Merci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AFBE24-3045-5997-B0F9-023F4999B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662" y="6487212"/>
            <a:ext cx="10352199" cy="37078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Arthur Pellissier – Soutenance P5 – 25/03/2023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03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A704B-77F5-D200-56A7-03AAD423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15528-B164-2589-9CF1-04A5C782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99760"/>
            <a:ext cx="10353762" cy="2991439"/>
          </a:xfrm>
        </p:spPr>
        <p:txBody>
          <a:bodyPr>
            <a:normAutofit/>
          </a:bodyPr>
          <a:lstStyle/>
          <a:p>
            <a:r>
              <a:rPr lang="fr-FR" dirty="0"/>
              <a:t>Contexte &amp; Enjeux</a:t>
            </a:r>
          </a:p>
          <a:p>
            <a:endParaRPr lang="fr-FR" dirty="0"/>
          </a:p>
          <a:p>
            <a:r>
              <a:rPr lang="fr-FR" dirty="0"/>
              <a:t>Présentation Fonctions et Code</a:t>
            </a:r>
          </a:p>
          <a:p>
            <a:endParaRPr lang="fr-FR" dirty="0"/>
          </a:p>
          <a:p>
            <a:r>
              <a:rPr lang="fr-FR" dirty="0"/>
              <a:t>Échange et Questions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81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/>
          <a:lstStyle/>
          <a:p>
            <a:r>
              <a:rPr lang="fr-FR" dirty="0"/>
              <a:t>Rappel du contexte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671" y="2266949"/>
            <a:ext cx="3706889" cy="3228877"/>
          </a:xfrm>
        </p:spPr>
        <p:txBody>
          <a:bodyPr>
            <a:normAutofit/>
          </a:bodyPr>
          <a:lstStyle/>
          <a:p>
            <a:r>
              <a:rPr lang="fr-FR" dirty="0"/>
              <a:t>Site de location immobilière</a:t>
            </a:r>
          </a:p>
          <a:p>
            <a:pPr marL="285750" indent="-285750" algn="l">
              <a:buFontTx/>
              <a:buChar char="-"/>
            </a:pPr>
            <a:r>
              <a:rPr lang="fr-FR" dirty="0"/>
              <a:t>Utilisation de </a:t>
            </a:r>
            <a:r>
              <a:rPr lang="fr-FR" dirty="0" err="1"/>
              <a:t>React</a:t>
            </a:r>
            <a:endParaRPr lang="fr-FR" dirty="0"/>
          </a:p>
          <a:p>
            <a:pPr marL="285750" indent="-285750" algn="l">
              <a:buFontTx/>
              <a:buChar char="-"/>
            </a:pPr>
            <a:r>
              <a:rPr lang="fr-FR" dirty="0"/>
              <a:t>Utilisation de </a:t>
            </a:r>
            <a:r>
              <a:rPr lang="fr-FR" dirty="0" err="1"/>
              <a:t>React</a:t>
            </a:r>
            <a:r>
              <a:rPr lang="fr-FR" dirty="0"/>
              <a:t> Router </a:t>
            </a:r>
          </a:p>
          <a:p>
            <a:pPr marL="285750" indent="-285750" algn="l">
              <a:buFontTx/>
              <a:buChar char="-"/>
            </a:pPr>
            <a:r>
              <a:rPr lang="fr-FR" dirty="0"/>
              <a:t>Versions Desktop et Mobile </a:t>
            </a:r>
          </a:p>
          <a:p>
            <a:pPr marL="285750" indent="-285750" algn="l">
              <a:buFontTx/>
              <a:buChar char="-"/>
            </a:pPr>
            <a:r>
              <a:rPr lang="fr-FR" dirty="0"/>
              <a:t>4 pages :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Accueil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À propos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Page « produit » / « location »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404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baseline="-25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C5D80C-26B5-4204-687E-092FB2B5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14" y="838199"/>
            <a:ext cx="6551714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7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Fonctionnelle et Code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6853" y="1493951"/>
            <a:ext cx="4706703" cy="4708903"/>
          </a:xfrm>
        </p:spPr>
        <p:txBody>
          <a:bodyPr>
            <a:normAutofit/>
          </a:bodyPr>
          <a:lstStyle/>
          <a:p>
            <a:r>
              <a:rPr lang="fr-FR" sz="2000" dirty="0"/>
              <a:t>Usage de </a:t>
            </a:r>
            <a:r>
              <a:rPr lang="fr-FR" sz="2000" dirty="0" err="1"/>
              <a:t>React</a:t>
            </a:r>
            <a:r>
              <a:rPr lang="fr-FR" sz="2000" dirty="0"/>
              <a:t> / </a:t>
            </a:r>
            <a:r>
              <a:rPr lang="fr-FR" sz="2000" dirty="0" err="1"/>
              <a:t>React</a:t>
            </a:r>
            <a:r>
              <a:rPr lang="fr-FR" sz="2000" dirty="0"/>
              <a:t>-Router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Découpage du code en composants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Composants Banner et </a:t>
            </a:r>
            <a:r>
              <a:rPr lang="fr-FR" sz="2400" baseline="-25000" dirty="0" err="1"/>
              <a:t>Footer</a:t>
            </a:r>
            <a:r>
              <a:rPr lang="fr-FR" sz="2400" baseline="-25000" dirty="0"/>
              <a:t> Présents à travers le site 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Définition des chemins d’URL vers les divers composants de l’application 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Redirection vers la page 404 en cas de chemin inconnu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F9B718-7FB8-E4EF-15F0-D57AFA56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" y="1241890"/>
            <a:ext cx="2512832" cy="56161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720142-20EA-9B9B-918E-2656299A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556" y="655146"/>
            <a:ext cx="4334480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7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Header et </a:t>
            </a:r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859" y="1569365"/>
            <a:ext cx="4706703" cy="4708903"/>
          </a:xfrm>
        </p:spPr>
        <p:txBody>
          <a:bodyPr>
            <a:normAutofit/>
          </a:bodyPr>
          <a:lstStyle/>
          <a:p>
            <a:r>
              <a:rPr lang="fr-FR" sz="2000" dirty="0"/>
              <a:t>Des composants fixes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Banner a 2 composants : la navigation, et le logo de </a:t>
            </a:r>
            <a:r>
              <a:rPr lang="fr-FR" sz="2400" baseline="-25000" dirty="0" err="1"/>
              <a:t>Kasa</a:t>
            </a:r>
            <a:r>
              <a:rPr lang="fr-FR" sz="2400" baseline="-250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Le clic sur le logo de </a:t>
            </a:r>
            <a:r>
              <a:rPr lang="fr-FR" sz="2000" baseline="-25000" dirty="0" err="1"/>
              <a:t>Kasa</a:t>
            </a:r>
            <a:r>
              <a:rPr lang="fr-FR" sz="2000" baseline="-25000" dirty="0"/>
              <a:t> nous amène à la page d’accueil </a:t>
            </a:r>
          </a:p>
          <a:p>
            <a:pPr marL="742950" lvl="1" indent="-285750">
              <a:buFontTx/>
              <a:buChar char="-"/>
            </a:pPr>
            <a:r>
              <a:rPr lang="fr-FR" sz="2000" baseline="-25000" dirty="0"/>
              <a:t>La Navigation est composée d’une liste, avec 2 liens : </a:t>
            </a:r>
          </a:p>
          <a:p>
            <a:pPr marL="1200150" lvl="2" indent="-285750">
              <a:buFontTx/>
              <a:buChar char="-"/>
            </a:pPr>
            <a:r>
              <a:rPr lang="fr-FR" sz="1800" baseline="-25000" dirty="0"/>
              <a:t>La page d’accueil pour accueil</a:t>
            </a:r>
          </a:p>
          <a:p>
            <a:pPr marL="1200150" lvl="2" indent="-285750">
              <a:buFontTx/>
              <a:buChar char="-"/>
            </a:pPr>
            <a:r>
              <a:rPr lang="fr-FR" sz="1800" baseline="-25000" dirty="0"/>
              <a:t>La page « à propos » pour « à propos »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/>
              <a:t>Le </a:t>
            </a:r>
            <a:r>
              <a:rPr lang="fr-FR" sz="2400" baseline="-25000" dirty="0" err="1"/>
              <a:t>footer</a:t>
            </a:r>
            <a:r>
              <a:rPr lang="fr-FR" sz="2400" baseline="-25000" dirty="0"/>
              <a:t> est composé d’une image et d’un texte qui sont statiques.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C740BB-C123-C6D5-55CE-22EE2366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12" y="525976"/>
            <a:ext cx="3553321" cy="1790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659FCD-756B-0035-3369-F3547385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30" y="4793057"/>
            <a:ext cx="5221683" cy="19721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13830AD-094D-FC8A-D33B-74BE0AE1B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15" y="2534685"/>
            <a:ext cx="3199559" cy="200639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85D7F91-237D-74D4-CD1D-708F8B488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023" y="2534685"/>
            <a:ext cx="2808947" cy="20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5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 err="1"/>
              <a:t>Homepage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859" y="1569365"/>
            <a:ext cx="4706703" cy="4708903"/>
          </a:xfrm>
        </p:spPr>
        <p:txBody>
          <a:bodyPr>
            <a:normAutofit/>
          </a:bodyPr>
          <a:lstStyle/>
          <a:p>
            <a:r>
              <a:rPr lang="fr-FR" sz="2000" dirty="0"/>
              <a:t>2 Composants : 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 err="1"/>
              <a:t>BackgroundImg</a:t>
            </a:r>
            <a:r>
              <a:rPr lang="fr-FR" sz="2400" baseline="-25000" dirty="0"/>
              <a:t> : affiche l’image des falaises avec le titre « Chez vous, partout et ailleurs » (avec un retour à la ligne sur la version mobile)</a:t>
            </a:r>
            <a:endParaRPr lang="fr-FR" sz="1800" baseline="-25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 err="1"/>
              <a:t>Gallery</a:t>
            </a:r>
            <a:r>
              <a:rPr lang="fr-FR" sz="2400" baseline="-25000" dirty="0"/>
              <a:t> : Crée une Div parente pour accueillir le composant « </a:t>
            </a:r>
            <a:r>
              <a:rPr lang="fr-FR" sz="2400" baseline="-25000" dirty="0" err="1"/>
              <a:t>LocationPreview</a:t>
            </a:r>
            <a:r>
              <a:rPr lang="fr-FR" sz="2400" baseline="-25000" dirty="0"/>
              <a:t> » </a:t>
            </a:r>
            <a:endParaRPr lang="fr-FR" sz="2000" baseline="-25000" dirty="0"/>
          </a:p>
          <a:p>
            <a:pPr marL="742950" lvl="1" indent="-285750">
              <a:buFontTx/>
              <a:buChar char="-"/>
            </a:pPr>
            <a:endParaRPr lang="fr-FR" sz="2000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98294F-6B05-27EF-922E-05AB5D44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26" y="171746"/>
            <a:ext cx="3706889" cy="21402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F5B8C5-2B64-F54A-569D-670F47ED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93" y="2312033"/>
            <a:ext cx="4599953" cy="230698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C9ACD7D-63F8-2E79-A0ED-047D8416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259" y="4650762"/>
            <a:ext cx="3992020" cy="210854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939606-0D23-D92D-AE73-9B1A1E555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89" y="3648173"/>
            <a:ext cx="5875509" cy="31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4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 err="1"/>
              <a:t>Homepage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859" y="1569365"/>
            <a:ext cx="4706703" cy="4708903"/>
          </a:xfrm>
        </p:spPr>
        <p:txBody>
          <a:bodyPr>
            <a:normAutofit/>
          </a:bodyPr>
          <a:lstStyle/>
          <a:p>
            <a:r>
              <a:rPr lang="fr-FR" sz="2000" dirty="0"/>
              <a:t>2 Composants : 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 err="1"/>
              <a:t>BackgroundImg</a:t>
            </a:r>
            <a:r>
              <a:rPr lang="fr-FR" sz="2400" baseline="-25000" dirty="0"/>
              <a:t> : affiche l’image des falaises avec le titre « Chez vous, partout et ailleurs » (avec un retour à la ligne sur la version mobile)</a:t>
            </a:r>
            <a:endParaRPr lang="fr-FR" sz="1800" baseline="-25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 err="1"/>
              <a:t>Gallery</a:t>
            </a:r>
            <a:r>
              <a:rPr lang="fr-FR" sz="2400" baseline="-25000" dirty="0"/>
              <a:t> : Crée une Div parente pour accueillir le composant « </a:t>
            </a:r>
            <a:r>
              <a:rPr lang="fr-FR" sz="2400" baseline="-25000" dirty="0" err="1"/>
              <a:t>LocationPreview</a:t>
            </a:r>
            <a:r>
              <a:rPr lang="fr-FR" sz="2400" baseline="-25000" dirty="0"/>
              <a:t> » </a:t>
            </a:r>
            <a:endParaRPr lang="fr-FR" sz="2000" baseline="-25000" dirty="0"/>
          </a:p>
          <a:p>
            <a:pPr marL="742950" lvl="1" indent="-285750">
              <a:buFontTx/>
              <a:buChar char="-"/>
            </a:pPr>
            <a:endParaRPr lang="fr-FR" sz="2000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98294F-6B05-27EF-922E-05AB5D44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26" y="171746"/>
            <a:ext cx="3706889" cy="21402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F5B8C5-2B64-F54A-569D-670F47ED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93" y="2312033"/>
            <a:ext cx="4599953" cy="230698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C9ACD7D-63F8-2E79-A0ED-047D8416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259" y="4650762"/>
            <a:ext cx="3992020" cy="210854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939606-0D23-D92D-AE73-9B1A1E555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89" y="3648173"/>
            <a:ext cx="5875509" cy="31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3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À propos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859" y="1569365"/>
            <a:ext cx="4706703" cy="4708903"/>
          </a:xfrm>
        </p:spPr>
        <p:txBody>
          <a:bodyPr>
            <a:normAutofit/>
          </a:bodyPr>
          <a:lstStyle/>
          <a:p>
            <a:r>
              <a:rPr lang="fr-FR" sz="2000" dirty="0"/>
              <a:t>2 Composants : </a:t>
            </a:r>
          </a:p>
          <a:p>
            <a:pPr marL="285750" indent="-285750" algn="l">
              <a:buFontTx/>
              <a:buChar char="-"/>
            </a:pPr>
            <a:r>
              <a:rPr lang="fr-FR" sz="2400" baseline="-25000" dirty="0" err="1"/>
              <a:t>BackgroundImgAbout</a:t>
            </a:r>
            <a:r>
              <a:rPr lang="fr-FR" sz="2400" baseline="-25000" dirty="0"/>
              <a:t> affiche l’image des montagnes</a:t>
            </a:r>
            <a:endParaRPr lang="fr-FR" sz="1800" baseline="-25000" dirty="0"/>
          </a:p>
          <a:p>
            <a:pPr marL="285750" indent="-285750" algn="l">
              <a:buFontTx/>
              <a:buChar char="-"/>
            </a:pPr>
            <a:r>
              <a:rPr lang="fr-FR" sz="2400" baseline="-25000" dirty="0" err="1"/>
              <a:t>AboutCreateContent</a:t>
            </a:r>
            <a:r>
              <a:rPr lang="fr-FR" sz="2400" baseline="-25000" dirty="0"/>
              <a:t> fait un </a:t>
            </a:r>
            <a:r>
              <a:rPr lang="fr-FR" sz="2400" baseline="-25000" dirty="0" err="1"/>
              <a:t>map</a:t>
            </a:r>
            <a:r>
              <a:rPr lang="fr-FR" sz="2400" baseline="-25000" dirty="0"/>
              <a:t> des « à propos », et crée des contenus grâce au composant « Collapse » </a:t>
            </a:r>
            <a:endParaRPr lang="fr-FR" sz="2000" baseline="-25000" dirty="0"/>
          </a:p>
          <a:p>
            <a:pPr marL="742950" lvl="1" indent="-285750">
              <a:buFontTx/>
              <a:buChar char="-"/>
            </a:pPr>
            <a:endParaRPr lang="fr-FR" sz="2000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CC4477-E683-2D6E-B7B2-B08ADAF1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03" y="3523120"/>
            <a:ext cx="4843339" cy="33348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4C71310-D86C-ABE4-919E-BF65FF63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97" y="0"/>
            <a:ext cx="5650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8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B8F3-064E-D0F7-8E85-7CB9EC49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3890"/>
            <a:ext cx="3706889" cy="508000"/>
          </a:xfrm>
        </p:spPr>
        <p:txBody>
          <a:bodyPr>
            <a:normAutofit/>
          </a:bodyPr>
          <a:lstStyle/>
          <a:p>
            <a:r>
              <a:rPr lang="fr-FR" dirty="0"/>
              <a:t>404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118B8-41E3-991C-DC08-201A6579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859" y="1569365"/>
            <a:ext cx="4706703" cy="4708903"/>
          </a:xfrm>
        </p:spPr>
        <p:txBody>
          <a:bodyPr>
            <a:normAutofit/>
          </a:bodyPr>
          <a:lstStyle/>
          <a:p>
            <a:r>
              <a:rPr lang="fr-FR" sz="2000" dirty="0"/>
              <a:t>1 Composant</a:t>
            </a:r>
          </a:p>
          <a:p>
            <a:pPr marL="742950" lvl="1" indent="-285750">
              <a:buFontTx/>
              <a:buChar char="-"/>
            </a:pPr>
            <a:r>
              <a:rPr lang="fr-FR" sz="3200" baseline="-25000" dirty="0"/>
              <a:t>1 seule DIV avec tous les éléments de la page 404</a:t>
            </a:r>
          </a:p>
          <a:p>
            <a:pPr marL="742950" lvl="1" indent="-285750">
              <a:buFontTx/>
              <a:buChar char="-"/>
            </a:pPr>
            <a:endParaRPr lang="fr-FR" sz="2000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DE92CE-B726-A0E7-2F01-5185B8F9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66" y="1448917"/>
            <a:ext cx="6549659" cy="42354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366F2C-EF86-6F8B-EFF4-4BEC3B24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70" y="3297025"/>
            <a:ext cx="4828135" cy="297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5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654</TotalTime>
  <Words>477</Words>
  <Application>Microsoft Office PowerPoint</Application>
  <PresentationFormat>Grand écran</PresentationFormat>
  <Paragraphs>71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Ardoise</vt:lpstr>
      <vt:lpstr>Kasa – Location Immobilière pour vos Congés</vt:lpstr>
      <vt:lpstr>Table des Matières</vt:lpstr>
      <vt:lpstr>Rappel du contexte</vt:lpstr>
      <vt:lpstr>Présentation Fonctionnelle et Code</vt:lpstr>
      <vt:lpstr>Header et Footer</vt:lpstr>
      <vt:lpstr>Homepage</vt:lpstr>
      <vt:lpstr>Homepage</vt:lpstr>
      <vt:lpstr>À propos</vt:lpstr>
      <vt:lpstr>404</vt:lpstr>
      <vt:lpstr>Page de Logement</vt:lpstr>
      <vt:lpstr>Page de Logement</vt:lpstr>
      <vt:lpstr>Page de Logement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P1</dc:title>
  <dc:creator>Pellissier Arthur</dc:creator>
  <cp:lastModifiedBy>Arthur Pellissier</cp:lastModifiedBy>
  <cp:revision>35</cp:revision>
  <dcterms:created xsi:type="dcterms:W3CDTF">2023-01-31T11:26:26Z</dcterms:created>
  <dcterms:modified xsi:type="dcterms:W3CDTF">2023-03-27T08:44:56Z</dcterms:modified>
</cp:coreProperties>
</file>