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8" r:id="rId2"/>
    <p:sldId id="292" r:id="rId3"/>
    <p:sldId id="311" r:id="rId4"/>
    <p:sldId id="268" r:id="rId5"/>
    <p:sldId id="269" r:id="rId6"/>
    <p:sldId id="272" r:id="rId7"/>
    <p:sldId id="309" r:id="rId8"/>
    <p:sldId id="293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4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6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68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551F1-3E25-2744-9BE7-0A04F579F8FB}" type="datetimeFigureOut">
              <a:rPr lang="en-US" smtClean="0"/>
              <a:t>7/20/19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FCC0C-D0C0-7443-B7C0-AFE35D3A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8F6B0-B250-4748-A00E-B11C9B2F44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3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8F6B0-B250-4748-A00E-B11C9B2F44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6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be theory related questions in regard to all the features you have used and all those that you were expected to use.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1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46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29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in HD this year though. We will make sure it's at least 1080p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1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16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95" y="2557902"/>
            <a:ext cx="3423519" cy="1184085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5877645" y="1219200"/>
            <a:ext cx="0" cy="454342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65869" y="2483910"/>
            <a:ext cx="5926137" cy="1410758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9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NZ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65863" y="4071946"/>
            <a:ext cx="5715000" cy="14827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NZ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4325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-color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960537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>
                <a:gradFill>
                  <a:gsLst>
                    <a:gs pos="13869">
                      <a:schemeClr val="tx2"/>
                    </a:gs>
                    <a:gs pos="42000">
                      <a:schemeClr val="tx2"/>
                    </a:gs>
                  </a:gsLst>
                  <a:lin ang="5400000" scaled="0"/>
                </a:gradFill>
              </a:defRPr>
            </a:lvl1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112671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00647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637"/>
            <a:ext cx="10515600" cy="426027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6D17-FE2B-4A42-AE6B-E0B8894B79EA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6061588"/>
            <a:ext cx="12192000" cy="796412"/>
          </a:xfrm>
          <a:prstGeom prst="rect">
            <a:avLst/>
          </a:prstGeom>
          <a:solidFill>
            <a:srgbClr val="704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" y="6169862"/>
            <a:ext cx="1649515" cy="606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579" y="6147475"/>
            <a:ext cx="401820" cy="5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8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nzmsa@microsoft.com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C71BF7-DE40-47A5-9CFC-4BB0EF6BC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34866" y="2867320"/>
            <a:ext cx="4654209" cy="591683"/>
          </a:xfrm>
        </p:spPr>
        <p:txBody>
          <a:bodyPr>
            <a:noAutofit/>
          </a:bodyPr>
          <a:lstStyle/>
          <a:p>
            <a:r>
              <a:rPr lang="en-NZ" sz="3600" dirty="0">
                <a:solidFill>
                  <a:srgbClr val="7043A2"/>
                </a:solidFill>
              </a:rPr>
              <a:t>Welcome back!</a:t>
            </a:r>
          </a:p>
        </p:txBody>
      </p:sp>
    </p:spTree>
    <p:extLst>
      <p:ext uri="{BB962C8B-B14F-4D97-AF65-F5344CB8AC3E}">
        <p14:creationId xmlns:p14="http://schemas.microsoft.com/office/powerpoint/2010/main" val="90381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(10am)</a:t>
            </a:r>
          </a:p>
          <a:p>
            <a:r>
              <a:rPr lang="en-US" dirty="0"/>
              <a:t>User interface creation</a:t>
            </a:r>
          </a:p>
          <a:p>
            <a:r>
              <a:rPr lang="en-US" dirty="0"/>
              <a:t>Lunch (~1pm)</a:t>
            </a:r>
          </a:p>
          <a:p>
            <a:r>
              <a:rPr lang="en-US" dirty="0"/>
              <a:t>API + Database (~2pm)</a:t>
            </a:r>
          </a:p>
          <a:p>
            <a:r>
              <a:rPr lang="en-US" dirty="0"/>
              <a:t>Closing (4:30pm)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4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Tomorrow’s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 (10am)</a:t>
            </a:r>
          </a:p>
          <a:p>
            <a:r>
              <a:rPr lang="en-US" dirty="0"/>
              <a:t>Deployment </a:t>
            </a:r>
          </a:p>
          <a:p>
            <a:r>
              <a:rPr lang="en-US" dirty="0"/>
              <a:t>Unit testing /Dev ops</a:t>
            </a:r>
          </a:p>
          <a:p>
            <a:r>
              <a:rPr lang="en-US" dirty="0"/>
              <a:t>Lunch (~1pm)</a:t>
            </a:r>
          </a:p>
          <a:p>
            <a:r>
              <a:rPr lang="en-US" dirty="0"/>
              <a:t>Accessibility(~2pm)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Signal R</a:t>
            </a:r>
          </a:p>
          <a:p>
            <a:r>
              <a:rPr lang="en-US" dirty="0"/>
              <a:t>Expectations on other advanced features. (3:30pm)</a:t>
            </a:r>
          </a:p>
          <a:p>
            <a:r>
              <a:rPr lang="en-US" dirty="0"/>
              <a:t>Assessment briefing / Imagine Cup</a:t>
            </a:r>
          </a:p>
          <a:p>
            <a:r>
              <a:rPr lang="en-US" dirty="0"/>
              <a:t>Closing (4:00pm)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1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17</a:t>
            </a:r>
            <a:r>
              <a:rPr lang="en-NZ" baseline="30000" dirty="0"/>
              <a:t>th</a:t>
            </a:r>
            <a:r>
              <a:rPr lang="en-NZ" dirty="0"/>
              <a:t> August 2019</a:t>
            </a:r>
          </a:p>
          <a:p>
            <a:r>
              <a:rPr lang="en-NZ" dirty="0"/>
              <a:t>You must pass the in-person assessment to get placement</a:t>
            </a:r>
          </a:p>
          <a:p>
            <a:r>
              <a:rPr lang="en-NZ" dirty="0"/>
              <a:t>We assess both your technical skills and your soft skills.</a:t>
            </a:r>
          </a:p>
          <a:p>
            <a:r>
              <a:rPr lang="en-NZ" dirty="0"/>
              <a:t>We will release the criteria tomorrow.</a:t>
            </a:r>
          </a:p>
          <a:p>
            <a:r>
              <a:rPr lang="en-NZ" b="1" dirty="0"/>
              <a:t>Do NOT plagiarise </a:t>
            </a:r>
          </a:p>
          <a:p>
            <a:r>
              <a:rPr lang="en-NZ" dirty="0"/>
              <a:t>You will book your </a:t>
            </a:r>
            <a:r>
              <a:rPr lang="en-NZ" b="1" dirty="0"/>
              <a:t>interview</a:t>
            </a:r>
            <a:r>
              <a:rPr lang="en-NZ" dirty="0"/>
              <a:t> time, we will share the link tomorrow. </a:t>
            </a:r>
          </a:p>
        </p:txBody>
      </p:sp>
    </p:spTree>
    <p:extLst>
      <p:ext uri="{BB962C8B-B14F-4D97-AF65-F5344CB8AC3E}">
        <p14:creationId xmlns:p14="http://schemas.microsoft.com/office/powerpoint/2010/main" val="159938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Cup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All MSA students get direct entry to the Imagine Cup</a:t>
            </a:r>
          </a:p>
          <a:p>
            <a:r>
              <a:rPr lang="en-NZ" dirty="0"/>
              <a:t>We will share more details with you at the soft skills event.</a:t>
            </a:r>
          </a:p>
          <a:p>
            <a:pPr marL="0" indent="0">
              <a:buNone/>
            </a:pPr>
            <a:endParaRPr lang="en-NZ" dirty="0">
              <a:hlinkClick r:id="" action="ppaction://noaction"/>
            </a:endParaRPr>
          </a:p>
        </p:txBody>
      </p:sp>
    </p:spTree>
    <p:extLst>
      <p:ext uri="{BB962C8B-B14F-4D97-AF65-F5344CB8AC3E}">
        <p14:creationId xmlns:p14="http://schemas.microsoft.com/office/powerpoint/2010/main" val="328213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3200" dirty="0"/>
              <a:t>You can pull out of placement until Assessment Day</a:t>
            </a:r>
          </a:p>
          <a:p>
            <a:r>
              <a:rPr lang="en-NZ" sz="3200" dirty="0"/>
              <a:t>You are assessed as a team too – so work well or tell us</a:t>
            </a:r>
          </a:p>
        </p:txBody>
      </p:sp>
    </p:spTree>
    <p:extLst>
      <p:ext uri="{BB962C8B-B14F-4D97-AF65-F5344CB8AC3E}">
        <p14:creationId xmlns:p14="http://schemas.microsoft.com/office/powerpoint/2010/main" val="123850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50957" y="2241976"/>
            <a:ext cx="5575674" cy="899665"/>
          </a:xfrm>
        </p:spPr>
        <p:txBody>
          <a:bodyPr>
            <a:normAutofit/>
          </a:bodyPr>
          <a:lstStyle/>
          <a:p>
            <a:r>
              <a:rPr lang="en-NZ" dirty="0">
                <a:latin typeface="Segoe UI Light" panose="020B0502040204020203" pitchFamily="34" charset="0"/>
                <a:cs typeface="Segoe UI Light" panose="020B0502040204020203" pitchFamily="34" charset="0"/>
              </a:rPr>
              <a:t>Need Help or Advice?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929" y="-2354118"/>
            <a:ext cx="1711928" cy="7248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6906" y="3361250"/>
            <a:ext cx="4862367" cy="741008"/>
          </a:xfrm>
          <a:prstGeom prst="rect">
            <a:avLst/>
          </a:prstGeom>
          <a:noFill/>
        </p:spPr>
        <p:txBody>
          <a:bodyPr wrap="square" lIns="179252" tIns="143401" rIns="179252" bIns="143401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</a:pPr>
            <a:r>
              <a:rPr lang="en-NZ" sz="32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nzmsa@microsoft.com</a:t>
            </a:r>
            <a:r>
              <a:rPr lang="en-NZ" sz="32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NZ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218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be you!</a:t>
            </a:r>
          </a:p>
        </p:txBody>
      </p:sp>
      <p:pic>
        <p:nvPicPr>
          <p:cNvPr id="4" name="Content Placeholder 3" descr="Her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89" b="-10189"/>
          <a:stretch>
            <a:fillRect/>
          </a:stretch>
        </p:blipFill>
        <p:spPr>
          <a:xfrm>
            <a:off x="0" y="1222035"/>
            <a:ext cx="12210800" cy="505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5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1040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1841</TotalTime>
  <Words>226</Words>
  <Application>Microsoft Macintosh PowerPoint</Application>
  <PresentationFormat>Widescreen</PresentationFormat>
  <Paragraphs>43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Light</vt:lpstr>
      <vt:lpstr>Office Theme</vt:lpstr>
      <vt:lpstr>PowerPoint Presentation</vt:lpstr>
      <vt:lpstr>Today’s schedule</vt:lpstr>
      <vt:lpstr>Tomorrow’s schedule</vt:lpstr>
      <vt:lpstr>Assessment</vt:lpstr>
      <vt:lpstr>Imagine Cup</vt:lpstr>
      <vt:lpstr>FAQs</vt:lpstr>
      <vt:lpstr>Need Help or Advice?</vt:lpstr>
      <vt:lpstr>This will be you!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Janarthana</dc:creator>
  <cp:lastModifiedBy>Dipesh Trikam</cp:lastModifiedBy>
  <cp:revision>87</cp:revision>
  <dcterms:created xsi:type="dcterms:W3CDTF">2015-11-28T01:04:47Z</dcterms:created>
  <dcterms:modified xsi:type="dcterms:W3CDTF">2019-07-19T21:30:35Z</dcterms:modified>
</cp:coreProperties>
</file>