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/>
          <a:lstStyle>
            <a:lvl1pPr marL="300875" indent="-131851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Уровень текста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Выполнил: Егорка Помидорка"/>
          <p:cNvSpPr txBox="1"/>
          <p:nvPr>
            <p:ph type="body" sz="quarter" idx="1"/>
          </p:nvPr>
        </p:nvSpPr>
        <p:spPr>
          <a:xfrm>
            <a:off x="1201341" y="11859862"/>
            <a:ext cx="21971002" cy="15583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Выполнил: Егорка Помидорка</a:t>
            </a:r>
          </a:p>
          <a:p>
            <a:pPr lvl="3" marL="0" indent="2286000">
              <a:lnSpc>
                <a:spcPct val="90000"/>
              </a:lnSpc>
              <a:buSzTx/>
              <a:buNone/>
            </a:pPr>
            <a:r>
              <a:t>  Таран Максим</a:t>
            </a:r>
          </a:p>
        </p:txBody>
      </p:sp>
      <p:sp>
        <p:nvSpPr>
          <p:cNvPr id="152" name="Часы"/>
          <p:cNvSpPr txBox="1"/>
          <p:nvPr>
            <p:ph type="title"/>
          </p:nvPr>
        </p:nvSpPr>
        <p:spPr>
          <a:xfrm>
            <a:off x="1206494" y="2574989"/>
            <a:ext cx="21971008" cy="464820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Тетрис</a:t>
            </a:r>
          </a:p>
        </p:txBody>
      </p:sp>
      <p:sp>
        <p:nvSpPr>
          <p:cNvPr id="153" name="Проект Яндекс"/>
          <p:cNvSpPr txBox="1"/>
          <p:nvPr/>
        </p:nvSpPr>
        <p:spPr>
          <a:xfrm>
            <a:off x="1201342" y="7223190"/>
            <a:ext cx="21971002" cy="190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Проект Яндекс</a:t>
            </a:r>
          </a:p>
        </p:txBody>
      </p:sp>
      <p:pic>
        <p:nvPicPr>
          <p:cNvPr id="154" name="Снимок экрана 2023-01-15 в 17.13.35.png" descr="Снимок экрана 2023-01-15 в 17.13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4242" y="-486201"/>
            <a:ext cx="10701552" cy="14688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Цель:…"/>
          <p:cNvSpPr txBox="1"/>
          <p:nvPr>
            <p:ph type="body" sz="quarter" idx="1"/>
          </p:nvPr>
        </p:nvSpPr>
        <p:spPr>
          <a:xfrm>
            <a:off x="344269" y="135422"/>
            <a:ext cx="24008358" cy="1624387"/>
          </a:xfrm>
          <a:prstGeom prst="rect">
            <a:avLst/>
          </a:prstGeom>
        </p:spPr>
        <p:txBody>
          <a:bodyPr/>
          <a:lstStyle/>
          <a:p>
            <a:pPr defTabSz="975335">
              <a:defRPr spc="-100" sz="50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pPr>
            <a:r>
              <a:t>Цель: </a:t>
            </a:r>
          </a:p>
          <a:p>
            <a:pPr defTabSz="975335">
              <a:defRPr spc="-100" sz="5000"/>
            </a:pPr>
            <a:r>
              <a:t>Разработать рабочую игру тетрис, готовую к использованию человеком</a:t>
            </a:r>
          </a:p>
        </p:txBody>
      </p:sp>
      <p:sp>
        <p:nvSpPr>
          <p:cNvPr id="157" name="Пример"/>
          <p:cNvSpPr txBox="1"/>
          <p:nvPr/>
        </p:nvSpPr>
        <p:spPr>
          <a:xfrm>
            <a:off x="11385243" y="12847942"/>
            <a:ext cx="161351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Пример</a:t>
            </a:r>
          </a:p>
        </p:txBody>
      </p:sp>
      <p:pic>
        <p:nvPicPr>
          <p:cNvPr id="158" name="Снимок экрана 2023-01-15 в 17.15.13.png" descr="Снимок экрана 2023-01-15 в 17.15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1218" y="1771670"/>
            <a:ext cx="5074460" cy="11064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69" y="-687305"/>
            <a:ext cx="23695462" cy="3086295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В игре реализована система рекордов</a:t>
            </a:r>
          </a:p>
        </p:txBody>
      </p:sp>
      <p:pic>
        <p:nvPicPr>
          <p:cNvPr id="161" name="Снимок экрана 2023-01-17 в 00.59.32.png" descr="Снимок экрана 2023-01-17 в 00.59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854" y="1119892"/>
            <a:ext cx="9702292" cy="13316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69" y="-687305"/>
            <a:ext cx="23695462" cy="3086295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В игре сделан удобный интерфейс настроек</a:t>
            </a:r>
          </a:p>
        </p:txBody>
      </p:sp>
      <p:pic>
        <p:nvPicPr>
          <p:cNvPr id="164" name="Снимок экрана 2023-01-17 в 00.59.50.png" descr="Снимок экрана 2023-01-17 в 00.59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3072" y="1021542"/>
            <a:ext cx="9597856" cy="1317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Будильник"/>
          <p:cNvSpPr txBox="1"/>
          <p:nvPr>
            <p:ph type="body" sz="half" idx="1"/>
          </p:nvPr>
        </p:nvSpPr>
        <p:spPr>
          <a:xfrm>
            <a:off x="344269" y="-778376"/>
            <a:ext cx="23695462" cy="3086295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A0C96"/>
                    </a:gs>
                    <a:gs pos="100000">
                      <a:srgbClr val="528993"/>
                    </a:gs>
                  </a:gsLst>
                  <a:lin ang="14221934" scaled="0"/>
                </a:gradFill>
              </a:defRPr>
            </a:lvl1pPr>
          </a:lstStyle>
          <a:p>
            <a:pPr/>
            <a:r>
              <a:t>Настройки</a:t>
            </a:r>
          </a:p>
        </p:txBody>
      </p:sp>
      <p:sp>
        <p:nvSpPr>
          <p:cNvPr id="167" name="Включает в себя 4 дополнительные функции:"/>
          <p:cNvSpPr txBox="1"/>
          <p:nvPr/>
        </p:nvSpPr>
        <p:spPr>
          <a:xfrm>
            <a:off x="344269" y="1344552"/>
            <a:ext cx="23695462" cy="125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Включает в себя</a:t>
            </a:r>
            <a:r>
              <a:rPr>
                <a:gradFill flip="none" rotWithShape="1">
                  <a:gsLst>
                    <a:gs pos="0">
                      <a:srgbClr val="1A0C96"/>
                    </a:gs>
                    <a:gs pos="100000">
                      <a:srgbClr val="528993"/>
                    </a:gs>
                  </a:gsLst>
                  <a:lin ang="14221934" scaled="0"/>
                </a:gradFill>
              </a:rPr>
              <a:t> </a:t>
            </a:r>
            <a:r>
              <a:t>4 дополнительные функции:</a:t>
            </a:r>
          </a:p>
        </p:txBody>
      </p:sp>
      <p:sp>
        <p:nvSpPr>
          <p:cNvPr id="168" name="Добавление (реализовано с помощью создания нового набора форм при нажатии ’+’ QPushButton)…"/>
          <p:cNvSpPr txBox="1"/>
          <p:nvPr/>
        </p:nvSpPr>
        <p:spPr>
          <a:xfrm>
            <a:off x="344269" y="2385352"/>
            <a:ext cx="23695462" cy="308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Музыка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(сделано с помощью включения/выключения музыки при нажатие самодельной CheckButton)</a:t>
            </a:r>
            <a:endParaRPr spc="-99"/>
          </a:p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Звуки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(сделано с помощью включения/выключения звуков при нажатие самодельной CheckButton)</a:t>
            </a:r>
            <a:endParaRPr spc="-99"/>
          </a:p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Тема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(сделано с помощью смены цветовой палитры при нажатие самодельной CheckButton)</a:t>
            </a:r>
            <a:endParaRPr spc="-99"/>
          </a:p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Имя пользователя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(реализовано с помощью самодельного поля для ввода)</a:t>
            </a:r>
          </a:p>
        </p:txBody>
      </p:sp>
      <p:pic>
        <p:nvPicPr>
          <p:cNvPr id="169" name="Снимок экрана 2023-01-17 в 00.59.50.png" descr="Снимок экрана 2023-01-17 в 00.59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8018" y="5152987"/>
            <a:ext cx="6727964" cy="9234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В приложение реализованы 11 функций:…"/>
          <p:cNvSpPr txBox="1"/>
          <p:nvPr>
            <p:ph type="body" sz="half" idx="1"/>
          </p:nvPr>
        </p:nvSpPr>
        <p:spPr>
          <a:xfrm>
            <a:off x="344269" y="592321"/>
            <a:ext cx="23695462" cy="3086295"/>
          </a:xfrm>
          <a:prstGeom prst="rect">
            <a:avLst/>
          </a:prstGeom>
        </p:spPr>
        <p:txBody>
          <a:bodyPr/>
          <a:lstStyle/>
          <a:p>
            <a:pPr algn="just" defTabSz="1950671">
              <a:defRPr spc="-200" sz="9200"/>
            </a:pPr>
            <a:r>
              <a:t>В игре реализованы 2 режима:</a:t>
            </a:r>
            <a:endParaRPr spc="-185"/>
          </a:p>
          <a:p>
            <a:pPr marL="1178558" indent="-1178558" algn="just" defTabSz="1950671">
              <a:buSzPct val="123000"/>
              <a:buChar char="•"/>
              <a:defRPr spc="-200" sz="6200"/>
            </a:pPr>
            <a:r>
              <a:t>Классика</a:t>
            </a:r>
          </a:p>
          <a:p>
            <a:pPr marL="1178558" indent="-1178558" algn="just" defTabSz="1950671">
              <a:buSzPct val="123000"/>
              <a:buChar char="•"/>
              <a:defRPr spc="-200" sz="6200"/>
            </a:pPr>
            <a:r>
              <a:t>Челендж</a:t>
            </a:r>
          </a:p>
        </p:txBody>
      </p:sp>
      <p:pic>
        <p:nvPicPr>
          <p:cNvPr id="172" name="Снимок экрана 2023-01-15 в 17.16.28.png" descr="Снимок экрана 2023-01-15 в 17.16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5129" y="1719497"/>
            <a:ext cx="10293741" cy="12867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69" y="-687305"/>
            <a:ext cx="23695462" cy="3086295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В игре финальное окно сделано в виде отображения GAME OVER</a:t>
            </a:r>
          </a:p>
        </p:txBody>
      </p:sp>
      <p:pic>
        <p:nvPicPr>
          <p:cNvPr id="175" name="Снимок экрана 2023-01-17 в 01.00.38.png" descr="Снимок экрана 2023-01-17 в 01.00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3538" y="1524000"/>
            <a:ext cx="9476924" cy="13007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Идеи на будущее"/>
          <p:cNvSpPr txBox="1"/>
          <p:nvPr>
            <p:ph type="body" sz="half" idx="1"/>
          </p:nvPr>
        </p:nvSpPr>
        <p:spPr>
          <a:xfrm>
            <a:off x="344269" y="1614999"/>
            <a:ext cx="23695462" cy="3086296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lvl1pPr>
          </a:lstStyle>
          <a:p>
            <a:pPr/>
            <a:r>
              <a:t>Идеи на будущее</a:t>
            </a:r>
          </a:p>
        </p:txBody>
      </p:sp>
      <p:sp>
        <p:nvSpPr>
          <p:cNvPr id="178" name="В планах добавить отображение даты по разным часовым поясам, реализовать возможность выбора различных мелодий для будильников и таймера, а также реализовать добавление кругов в секундомер."/>
          <p:cNvSpPr txBox="1"/>
          <p:nvPr/>
        </p:nvSpPr>
        <p:spPr>
          <a:xfrm>
            <a:off x="344269" y="4000205"/>
            <a:ext cx="23695462" cy="6151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В планах добавить выбор музыки, сделать дополнительные темы, изменение громкости и добавить больше игровых уровней и режимов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Вывод"/>
          <p:cNvSpPr txBox="1"/>
          <p:nvPr>
            <p:ph type="body" sz="half" idx="1"/>
          </p:nvPr>
        </p:nvSpPr>
        <p:spPr>
          <a:xfrm>
            <a:off x="344269" y="2804677"/>
            <a:ext cx="23695462" cy="3086296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lvl1pPr>
          </a:lstStyle>
          <a:p>
            <a:pPr/>
            <a:r>
              <a:t>Вывод</a:t>
            </a:r>
          </a:p>
        </p:txBody>
      </p:sp>
      <p:sp>
        <p:nvSpPr>
          <p:cNvPr id="181" name="У меня получилось реализовать все задуманные функции. В итоге получилось удобное приложение с интуитивно понятным интерфейсом, однако есть идеи для его дальнейшего развития."/>
          <p:cNvSpPr txBox="1"/>
          <p:nvPr/>
        </p:nvSpPr>
        <p:spPr>
          <a:xfrm>
            <a:off x="383432" y="5298461"/>
            <a:ext cx="23695462" cy="3880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У нас получилось реализовать все задуманные функции. В итоге получилась удобная игра с интуитивно понятным интерфейсом, однако есть идеи для её дальнейшего развития.</a:t>
            </a:r>
          </a:p>
        </p:txBody>
      </p:sp>
      <p:sp>
        <p:nvSpPr>
          <p:cNvPr id="182" name="Спасибо за внимание!"/>
          <p:cNvSpPr txBox="1"/>
          <p:nvPr/>
        </p:nvSpPr>
        <p:spPr>
          <a:xfrm>
            <a:off x="9528548" y="11602252"/>
            <a:ext cx="5326902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