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Уровень текста 1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Автор и дата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презентации</a:t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Уровень текста 1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Авторство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Уровень текста 1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«Важная цитата»</a:t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Миска салата с жареным рисом, варёными яйцами и палочками для еды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Тарелка с рублеными котлетами из лосося, салатом и хумусом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Тарелка пасты папарделле с зелёным маслом из петрушки, жареным фундуком и стружкой сыра пармезан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миска салата с жареным рисом, варёными яйцами и палочками для еды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Автор и дата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Уровень текста 1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презентации</a:t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арелка с рублеными котлетами из лосося, салатом и хумусом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Уровень текста 1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Текст пункта на слайде</a:t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Уровень текста 1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Текст пункта на слайде</a:t>
            </a:r>
          </a:p>
        </p:txBody>
      </p:sp>
      <p:sp>
        <p:nvSpPr>
          <p:cNvPr id="62" name="Тарелка пасты папарделле с зелёным маслом из петрушки, жареным фундуком и стружкой сыра пармезан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Уровень текста 1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Темы повестки дня</a:t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ровень текста 1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Текст заголовка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Выполнил: Егорка Помидорка"/>
          <p:cNvSpPr txBox="1"/>
          <p:nvPr>
            <p:ph type="body" sz="quarter" idx="1"/>
          </p:nvPr>
        </p:nvSpPr>
        <p:spPr>
          <a:xfrm>
            <a:off x="1201341" y="11859862"/>
            <a:ext cx="21971002" cy="155837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Выполнил: Егорка Помидорка</a:t>
            </a:r>
          </a:p>
          <a:p>
            <a:pPr lvl="3" marL="0" indent="2286000">
              <a:lnSpc>
                <a:spcPct val="90000"/>
              </a:lnSpc>
              <a:buSzTx/>
              <a:buNone/>
            </a:pPr>
            <a:r>
              <a:t>  Таран Максим</a:t>
            </a:r>
          </a:p>
        </p:txBody>
      </p:sp>
      <p:sp>
        <p:nvSpPr>
          <p:cNvPr id="152" name="Часы"/>
          <p:cNvSpPr txBox="1"/>
          <p:nvPr>
            <p:ph type="title"/>
          </p:nvPr>
        </p:nvSpPr>
        <p:spPr>
          <a:xfrm>
            <a:off x="1206495" y="2574990"/>
            <a:ext cx="21971006" cy="46482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Тетрис</a:t>
            </a:r>
          </a:p>
        </p:txBody>
      </p:sp>
      <p:sp>
        <p:nvSpPr>
          <p:cNvPr id="153" name="Проект Яндекс"/>
          <p:cNvSpPr txBox="1"/>
          <p:nvPr/>
        </p:nvSpPr>
        <p:spPr>
          <a:xfrm>
            <a:off x="1201342" y="7223190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Проект Яндекс</a:t>
            </a:r>
          </a:p>
        </p:txBody>
      </p:sp>
      <p:pic>
        <p:nvPicPr>
          <p:cNvPr id="154" name="Снимок экрана 2023-01-15 в 17.13.35.png" descr="Снимок экрана 2023-01-15 в 17.13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54243" y="-486201"/>
            <a:ext cx="10701551" cy="14688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Цель:…"/>
          <p:cNvSpPr txBox="1"/>
          <p:nvPr>
            <p:ph type="body" sz="quarter" idx="1"/>
          </p:nvPr>
        </p:nvSpPr>
        <p:spPr>
          <a:xfrm>
            <a:off x="344270" y="135422"/>
            <a:ext cx="24008356" cy="1624387"/>
          </a:xfrm>
          <a:prstGeom prst="rect">
            <a:avLst/>
          </a:prstGeom>
        </p:spPr>
        <p:txBody>
          <a:bodyPr/>
          <a:lstStyle/>
          <a:p>
            <a:pPr defTabSz="975335">
              <a:defRPr spc="-100" sz="5000">
                <a:gradFill flip="none" rotWithShape="1">
                  <a:gsLst>
                    <a:gs pos="0">
                      <a:srgbClr val="671467"/>
                    </a:gs>
                    <a:gs pos="100000">
                      <a:srgbClr val="BE3424"/>
                    </a:gs>
                  </a:gsLst>
                  <a:lin ang="3084067" scaled="0"/>
                </a:gradFill>
              </a:defRPr>
            </a:pPr>
            <a:r>
              <a:t>Цель: </a:t>
            </a:r>
          </a:p>
          <a:p>
            <a:pPr defTabSz="975335">
              <a:defRPr spc="-100" sz="5000"/>
            </a:pPr>
            <a:r>
              <a:t>Разработать рабочую игру тетрис, готовую к использованию человеком</a:t>
            </a:r>
          </a:p>
        </p:txBody>
      </p:sp>
      <p:sp>
        <p:nvSpPr>
          <p:cNvPr id="157" name="Пример"/>
          <p:cNvSpPr txBox="1"/>
          <p:nvPr/>
        </p:nvSpPr>
        <p:spPr>
          <a:xfrm>
            <a:off x="11385244" y="12847943"/>
            <a:ext cx="1613511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Пример</a:t>
            </a:r>
          </a:p>
        </p:txBody>
      </p:sp>
      <p:pic>
        <p:nvPicPr>
          <p:cNvPr id="158" name="Снимок экрана 2023-01-15 в 17.15.13.png" descr="Снимок экрана 2023-01-15 в 17.15.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1219" y="1771671"/>
            <a:ext cx="5074458" cy="11064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Переключение между основными функциями реализовано при помощи QRadioButton"/>
          <p:cNvSpPr txBox="1"/>
          <p:nvPr>
            <p:ph type="body" sz="half" idx="1"/>
          </p:nvPr>
        </p:nvSpPr>
        <p:spPr>
          <a:xfrm>
            <a:off x="344270" y="-687305"/>
            <a:ext cx="23695460" cy="3086295"/>
          </a:xfrm>
          <a:prstGeom prst="rect">
            <a:avLst/>
          </a:prstGeom>
        </p:spPr>
        <p:txBody>
          <a:bodyPr/>
          <a:lstStyle>
            <a:lvl1pPr defTabSz="1755604">
              <a:defRPr spc="-199" sz="8300"/>
            </a:lvl1pPr>
          </a:lstStyle>
          <a:p>
            <a:pPr/>
            <a:r>
              <a:t>В игре реализована система рекордов</a:t>
            </a:r>
          </a:p>
        </p:txBody>
      </p:sp>
      <p:pic>
        <p:nvPicPr>
          <p:cNvPr id="161" name="Снимок экрана 2023-01-15 в 17.17.09.png" descr="Снимок экрана 2023-01-15 в 17.17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1818" y="1073760"/>
            <a:ext cx="9680364" cy="132867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Переключение между основными функциями реализовано при помощи QRadioButton"/>
          <p:cNvSpPr txBox="1"/>
          <p:nvPr>
            <p:ph type="body" sz="half" idx="1"/>
          </p:nvPr>
        </p:nvSpPr>
        <p:spPr>
          <a:xfrm>
            <a:off x="344270" y="-687305"/>
            <a:ext cx="23695460" cy="3086295"/>
          </a:xfrm>
          <a:prstGeom prst="rect">
            <a:avLst/>
          </a:prstGeom>
        </p:spPr>
        <p:txBody>
          <a:bodyPr/>
          <a:lstStyle>
            <a:lvl1pPr defTabSz="1755604">
              <a:defRPr spc="-199" sz="8300"/>
            </a:lvl1pPr>
          </a:lstStyle>
          <a:p>
            <a:pPr/>
            <a:r>
              <a:t>В игре сделан удобный интерфейс настроек</a:t>
            </a:r>
          </a:p>
        </p:txBody>
      </p:sp>
      <p:pic>
        <p:nvPicPr>
          <p:cNvPr id="164" name="Снимок экрана 2023-01-15 в 17.18.15.png" descr="Снимок экрана 2023-01-15 в 17.18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2218" y="1065337"/>
            <a:ext cx="9639563" cy="13230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Будильник"/>
          <p:cNvSpPr txBox="1"/>
          <p:nvPr>
            <p:ph type="body" sz="half" idx="1"/>
          </p:nvPr>
        </p:nvSpPr>
        <p:spPr>
          <a:xfrm>
            <a:off x="344270" y="-778376"/>
            <a:ext cx="23695460" cy="3086295"/>
          </a:xfrm>
          <a:prstGeom prst="rect">
            <a:avLst/>
          </a:prstGeom>
        </p:spPr>
        <p:txBody>
          <a:bodyPr/>
          <a:lstStyle>
            <a:lvl1pPr>
              <a:defRPr spc="-300">
                <a:gradFill flip="none" rotWithShape="1">
                  <a:gsLst>
                    <a:gs pos="0">
                      <a:srgbClr val="1A0C96"/>
                    </a:gs>
                    <a:gs pos="100000">
                      <a:srgbClr val="528993"/>
                    </a:gs>
                  </a:gsLst>
                  <a:lin ang="14221934" scaled="0"/>
                </a:gradFill>
              </a:defRPr>
            </a:lvl1pPr>
          </a:lstStyle>
          <a:p>
            <a:pPr/>
            <a:r>
              <a:t>Настройки</a:t>
            </a:r>
          </a:p>
        </p:txBody>
      </p:sp>
      <p:sp>
        <p:nvSpPr>
          <p:cNvPr id="167" name="Включает в себя 4 дополнительные функции:"/>
          <p:cNvSpPr txBox="1"/>
          <p:nvPr/>
        </p:nvSpPr>
        <p:spPr>
          <a:xfrm>
            <a:off x="344270" y="1344552"/>
            <a:ext cx="23695460" cy="1256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lnSpc>
                <a:spcPct val="80000"/>
              </a:lnSpc>
              <a:defRPr spc="-200" sz="6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Включает в себя</a:t>
            </a:r>
            <a:r>
              <a:rPr>
                <a:gradFill flip="none" rotWithShape="1">
                  <a:gsLst>
                    <a:gs pos="0">
                      <a:srgbClr val="1A0C96"/>
                    </a:gs>
                    <a:gs pos="100000">
                      <a:srgbClr val="528993"/>
                    </a:gs>
                  </a:gsLst>
                  <a:lin ang="14221934" scaled="0"/>
                </a:gradFill>
              </a:rPr>
              <a:t> </a:t>
            </a:r>
            <a:r>
              <a:t>4 дополнительные функции:</a:t>
            </a:r>
          </a:p>
        </p:txBody>
      </p:sp>
      <p:sp>
        <p:nvSpPr>
          <p:cNvPr id="168" name="Добавление (реализовано с помощью создания нового набора форм при нажатии ’+’ QPushButton)…"/>
          <p:cNvSpPr txBox="1"/>
          <p:nvPr/>
        </p:nvSpPr>
        <p:spPr>
          <a:xfrm>
            <a:off x="344270" y="2385352"/>
            <a:ext cx="23695460" cy="3086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629793" indent="-629793" algn="just" defTabSz="2121354">
              <a:lnSpc>
                <a:spcPct val="80000"/>
              </a:lnSpc>
              <a:buSzPct val="123000"/>
              <a:buChar char="•"/>
              <a:defRPr spc="-100" sz="4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Музыка </a:t>
            </a:r>
            <a:r>
              <a:rPr sz="3900">
                <a:latin typeface="Helvetica Neue Light"/>
                <a:ea typeface="Helvetica Neue Light"/>
                <a:cs typeface="Helvetica Neue Light"/>
                <a:sym typeface="Helvetica Neue Light"/>
              </a:rPr>
              <a:t>(сделано с помощью включения/выключения музыки при нажатие самодельной CheckButton)</a:t>
            </a:r>
            <a:endParaRPr spc="-99"/>
          </a:p>
          <a:p>
            <a:pPr marL="629793" indent="-629793" algn="just" defTabSz="2121354">
              <a:lnSpc>
                <a:spcPct val="80000"/>
              </a:lnSpc>
              <a:buSzPct val="123000"/>
              <a:buChar char="•"/>
              <a:defRPr spc="-100" sz="4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Звуки </a:t>
            </a:r>
            <a:r>
              <a:rPr sz="3900"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sz="3900">
                <a:latin typeface="Helvetica Neue Light"/>
                <a:ea typeface="Helvetica Neue Light"/>
                <a:cs typeface="Helvetica Neue Light"/>
                <a:sym typeface="Helvetica Neue Light"/>
              </a:rPr>
              <a:t>сделано с помощью включения/выключения звуков при нажатие самодельной CheckButton</a:t>
            </a:r>
            <a:r>
              <a:rPr sz="3900"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spc="-99"/>
          </a:p>
          <a:p>
            <a:pPr marL="629793" indent="-629793" algn="just" defTabSz="2121354">
              <a:lnSpc>
                <a:spcPct val="80000"/>
              </a:lnSpc>
              <a:buSzPct val="123000"/>
              <a:buChar char="•"/>
              <a:defRPr spc="-100" sz="4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Тема </a:t>
            </a:r>
            <a:r>
              <a:rPr sz="3900"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sz="3900">
                <a:latin typeface="Helvetica Neue Light"/>
                <a:ea typeface="Helvetica Neue Light"/>
                <a:cs typeface="Helvetica Neue Light"/>
                <a:sym typeface="Helvetica Neue Light"/>
              </a:rPr>
              <a:t>сделано с помощью смены цветовой палитры при нажатие самодельной CheckButton</a:t>
            </a:r>
            <a:r>
              <a:rPr sz="3900"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spc="-99"/>
          </a:p>
          <a:p>
            <a:pPr marL="629793" indent="-629793" algn="just" defTabSz="2121354">
              <a:lnSpc>
                <a:spcPct val="80000"/>
              </a:lnSpc>
              <a:buSzPct val="123000"/>
              <a:buChar char="•"/>
              <a:defRPr spc="-100" sz="4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Имя пользователя </a:t>
            </a:r>
            <a:r>
              <a:rPr sz="3900">
                <a:latin typeface="Helvetica Neue Light"/>
                <a:ea typeface="Helvetica Neue Light"/>
                <a:cs typeface="Helvetica Neue Light"/>
                <a:sym typeface="Helvetica Neue Light"/>
              </a:rPr>
              <a:t>(реализовано с помощью самодельного поля для ввода)</a:t>
            </a:r>
          </a:p>
        </p:txBody>
      </p:sp>
      <p:pic>
        <p:nvPicPr>
          <p:cNvPr id="169" name="Снимок экрана 2023-01-15 в 17.18.15.png" descr="Снимок экрана 2023-01-15 в 17.18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99667" y="4983824"/>
            <a:ext cx="6784666" cy="93122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В приложение реализованы 11 функций:…"/>
          <p:cNvSpPr txBox="1"/>
          <p:nvPr>
            <p:ph type="body" sz="half" idx="1"/>
          </p:nvPr>
        </p:nvSpPr>
        <p:spPr>
          <a:xfrm>
            <a:off x="344270" y="592321"/>
            <a:ext cx="23695460" cy="3086295"/>
          </a:xfrm>
          <a:prstGeom prst="rect">
            <a:avLst/>
          </a:prstGeom>
        </p:spPr>
        <p:txBody>
          <a:bodyPr/>
          <a:lstStyle/>
          <a:p>
            <a:pPr algn="just" defTabSz="1950671">
              <a:defRPr spc="-200" sz="9200"/>
            </a:pPr>
            <a:r>
              <a:t>В игре реализованы 2 режима:</a:t>
            </a:r>
            <a:endParaRPr spc="-185"/>
          </a:p>
          <a:p>
            <a:pPr marL="1178558" indent="-1178558" algn="just" defTabSz="1950671">
              <a:buSzPct val="123000"/>
              <a:buChar char="•"/>
              <a:defRPr spc="-200" sz="6200"/>
            </a:pPr>
            <a:r>
              <a:t>Классика</a:t>
            </a:r>
          </a:p>
          <a:p>
            <a:pPr marL="1178558" indent="-1178558" algn="just" defTabSz="1950671">
              <a:buSzPct val="123000"/>
              <a:buChar char="•"/>
              <a:defRPr spc="-200" sz="6200"/>
            </a:pPr>
            <a:r>
              <a:t>Челендж</a:t>
            </a:r>
          </a:p>
        </p:txBody>
      </p:sp>
      <p:pic>
        <p:nvPicPr>
          <p:cNvPr id="172" name="Снимок экрана 2023-01-15 в 17.16.28.png" descr="Снимок экрана 2023-01-15 в 17.16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5130" y="1719498"/>
            <a:ext cx="10293740" cy="12867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Переключение между основными функциями реализовано при помощи QRadioButton"/>
          <p:cNvSpPr txBox="1"/>
          <p:nvPr>
            <p:ph type="body" sz="half" idx="1"/>
          </p:nvPr>
        </p:nvSpPr>
        <p:spPr>
          <a:xfrm>
            <a:off x="344270" y="-687305"/>
            <a:ext cx="23695460" cy="3086295"/>
          </a:xfrm>
          <a:prstGeom prst="rect">
            <a:avLst/>
          </a:prstGeom>
        </p:spPr>
        <p:txBody>
          <a:bodyPr/>
          <a:lstStyle>
            <a:lvl1pPr defTabSz="1755604">
              <a:defRPr spc="-199" sz="8300"/>
            </a:lvl1pPr>
          </a:lstStyle>
          <a:p>
            <a:pPr/>
            <a:r>
              <a:t>В игре финальное окно сделано в виде отображения GAME OVER</a:t>
            </a:r>
          </a:p>
        </p:txBody>
      </p:sp>
      <p:pic>
        <p:nvPicPr>
          <p:cNvPr id="175" name="Снимок экрана 2023-01-15 в 17.21.57.png" descr="Снимок экрана 2023-01-15 в 17.21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9176" y="1523999"/>
            <a:ext cx="9565648" cy="13129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Идеи на будущее"/>
          <p:cNvSpPr txBox="1"/>
          <p:nvPr>
            <p:ph type="body" sz="half" idx="1"/>
          </p:nvPr>
        </p:nvSpPr>
        <p:spPr>
          <a:xfrm>
            <a:off x="344270" y="1615000"/>
            <a:ext cx="23695460" cy="3086295"/>
          </a:xfrm>
          <a:prstGeom prst="rect">
            <a:avLst/>
          </a:prstGeom>
        </p:spPr>
        <p:txBody>
          <a:bodyPr/>
          <a:lstStyle>
            <a:lvl1pPr>
              <a:defRPr spc="-300">
                <a:gradFill flip="none" rotWithShape="1">
                  <a:gsLst>
                    <a:gs pos="0">
                      <a:srgbClr val="671467"/>
                    </a:gs>
                    <a:gs pos="100000">
                      <a:srgbClr val="BE3424"/>
                    </a:gs>
                  </a:gsLst>
                  <a:lin ang="3084067" scaled="0"/>
                </a:gradFill>
              </a:defRPr>
            </a:lvl1pPr>
          </a:lstStyle>
          <a:p>
            <a:pPr/>
            <a:r>
              <a:t>Идеи на будущее</a:t>
            </a:r>
          </a:p>
        </p:txBody>
      </p:sp>
      <p:sp>
        <p:nvSpPr>
          <p:cNvPr id="178" name="В планах добавить отображение даты по разным часовым поясам, реализовать возможность выбора различных мелодий для будильников и таймера, а также реализовать добавление кругов в секундомер."/>
          <p:cNvSpPr txBox="1"/>
          <p:nvPr/>
        </p:nvSpPr>
        <p:spPr>
          <a:xfrm>
            <a:off x="344270" y="4000206"/>
            <a:ext cx="23695460" cy="6151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00" sz="6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В планах добавить выбор музыки, сделать дополнительные темы с изменёнными тетраминами, изменение громкости и добавить больше игровых уровней и режимов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Вывод"/>
          <p:cNvSpPr txBox="1"/>
          <p:nvPr>
            <p:ph type="body" sz="half" idx="1"/>
          </p:nvPr>
        </p:nvSpPr>
        <p:spPr>
          <a:xfrm>
            <a:off x="344270" y="2804677"/>
            <a:ext cx="23695460" cy="3086295"/>
          </a:xfrm>
          <a:prstGeom prst="rect">
            <a:avLst/>
          </a:prstGeom>
        </p:spPr>
        <p:txBody>
          <a:bodyPr/>
          <a:lstStyle>
            <a:lvl1pPr>
              <a:defRPr spc="-300">
                <a:gradFill flip="none" rotWithShape="1">
                  <a:gsLst>
                    <a:gs pos="0">
                      <a:srgbClr val="671467"/>
                    </a:gs>
                    <a:gs pos="100000">
                      <a:srgbClr val="BE3424"/>
                    </a:gs>
                  </a:gsLst>
                  <a:lin ang="3084067" scaled="0"/>
                </a:gradFill>
              </a:defRPr>
            </a:lvl1pPr>
          </a:lstStyle>
          <a:p>
            <a:pPr/>
            <a:r>
              <a:t>Вывод</a:t>
            </a:r>
          </a:p>
        </p:txBody>
      </p:sp>
      <p:sp>
        <p:nvSpPr>
          <p:cNvPr id="181" name="У меня получилось реализовать все задуманные функции. В итоге получилось удобное приложение с интуитивно понятным интерфейсом, однако есть идеи для его дальнейшего развития."/>
          <p:cNvSpPr txBox="1"/>
          <p:nvPr/>
        </p:nvSpPr>
        <p:spPr>
          <a:xfrm>
            <a:off x="383433" y="5298461"/>
            <a:ext cx="23695460" cy="3880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00" sz="6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У нас получилось реализовать все задуманные функции. В итоге получилась удобная игра с интуитивно понятным интерфейсом, однако есть идеи для её дальнейшего развития.</a:t>
            </a:r>
          </a:p>
        </p:txBody>
      </p:sp>
      <p:sp>
        <p:nvSpPr>
          <p:cNvPr id="182" name="Спасибо за внимание!"/>
          <p:cNvSpPr txBox="1"/>
          <p:nvPr/>
        </p:nvSpPr>
        <p:spPr>
          <a:xfrm>
            <a:off x="9528549" y="11602252"/>
            <a:ext cx="5326901" cy="659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Спасибо за внимание!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