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1585A-A8A6-F3FC-BA6F-C3508F3EA577}" v="1" dt="2023-03-07T14:57:21.068"/>
    <p1510:client id="{63BE9E32-7D8A-AF2E-C9F8-DAF712D7DBD3}" v="52" dt="2023-03-06T21:52:24.921"/>
    <p1510:client id="{A6D54C74-612B-479D-B87A-2B48E32D8B74}" v="72" dt="2023-03-07T15:52:22.304"/>
    <p1510:client id="{CF1B4ED5-5226-331A-5F32-A352E0A7A166}" v="88" dt="2023-03-07T06:22:13.141"/>
    <p1510:client id="{F36F5220-DD2A-B879-9F9E-260B837D9073}" v="106" dt="2023-03-05T20:40:42.013"/>
    <p1510:client id="{FF8909D8-9E9A-EDBB-030A-137BD2309E31}" v="3" dt="2023-03-07T06:23:18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3/7/2023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49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4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3/7/2023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3/7/2023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508839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1191873"/>
            <a:ext cx="6007691" cy="43283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4est Group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219" y="667952"/>
            <a:ext cx="462978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1569494"/>
            <a:ext cx="3351729" cy="3707218"/>
          </a:xfrm>
        </p:spPr>
        <p:txBody>
          <a:bodyPr>
            <a:normAutofit/>
          </a:bodyPr>
          <a:lstStyle/>
          <a:p>
            <a:r>
              <a:rPr lang="en-US">
                <a:ea typeface="Meiryo"/>
              </a:rPr>
              <a:t>Alex</a:t>
            </a:r>
          </a:p>
          <a:p>
            <a:r>
              <a:rPr lang="en-US">
                <a:ea typeface="Meiryo"/>
              </a:rPr>
              <a:t>Ermin</a:t>
            </a:r>
          </a:p>
          <a:p>
            <a:r>
              <a:rPr lang="en-US">
                <a:ea typeface="Meiryo"/>
              </a:rPr>
              <a:t>Grace</a:t>
            </a:r>
          </a:p>
          <a:p>
            <a:r>
              <a:rPr lang="en-US">
                <a:ea typeface="Meiryo"/>
              </a:rPr>
              <a:t>Ryan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3CFD-F62A-2E79-D8EC-7AA9DC20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Application Coding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7D1E-E164-2F11-B75F-5A8FE3F4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GUI(</a:t>
            </a:r>
            <a:r>
              <a:rPr lang="en-US" sz="2000" dirty="0" err="1">
                <a:ea typeface="Meiryo"/>
              </a:rPr>
              <a:t>Tkinter</a:t>
            </a:r>
            <a:r>
              <a:rPr lang="en-US" sz="2000" dirty="0">
                <a:ea typeface="Meiryo"/>
              </a:rPr>
              <a:t>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Store, collect data from CSV file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Search, Add and Delete functions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000" dirty="0">
                <a:ea typeface="Meiryo"/>
              </a:rPr>
              <a:t>Format Checking</a:t>
            </a:r>
          </a:p>
          <a:p>
            <a:endParaRPr lang="en-US" sz="2000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7376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8F04-58B6-35BA-2F2D-5CFAAF7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665973" cy="5197498"/>
          </a:xfrm>
        </p:spPr>
        <p:txBody>
          <a:bodyPr>
            <a:normAutofit/>
          </a:bodyPr>
          <a:lstStyle/>
          <a:p>
            <a:r>
              <a:rPr lang="en-US" sz="4000">
                <a:ea typeface="Meiryo"/>
              </a:rPr>
              <a:t>Coding Compliance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E49D-A063-939A-F317-A164F176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 err="1">
                <a:ea typeface="Meiryo"/>
              </a:rPr>
              <a:t>Pylint</a:t>
            </a:r>
            <a:endParaRPr lang="en-US" sz="240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Comments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Character filter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2400">
                <a:ea typeface="Meiryo"/>
              </a:rPr>
              <a:t>User agreement</a:t>
            </a:r>
          </a:p>
        </p:txBody>
      </p:sp>
    </p:spTree>
    <p:extLst>
      <p:ext uri="{BB962C8B-B14F-4D97-AF65-F5344CB8AC3E}">
        <p14:creationId xmlns:p14="http://schemas.microsoft.com/office/powerpoint/2010/main" val="34234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17AC-A855-F6A2-657C-FC9DBCD9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5862-4BD5-38C3-9A6B-F367ED76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HTML, BSCF</a:t>
            </a:r>
            <a:endParaRPr lang="en-US" sz="2400" b="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Homepage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Project Links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Meiryo"/>
              </a:rPr>
              <a:t>Download link</a:t>
            </a:r>
          </a:p>
        </p:txBody>
      </p:sp>
    </p:spTree>
    <p:extLst>
      <p:ext uri="{BB962C8B-B14F-4D97-AF65-F5344CB8AC3E}">
        <p14:creationId xmlns:p14="http://schemas.microsoft.com/office/powerpoint/2010/main" val="3642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17AC-A855-F6A2-657C-FC9DBCD9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Written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5862-4BD5-38C3-9A6B-F367ED76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Technical Docs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Why 4est?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Meiryo"/>
              </a:rPr>
              <a:t>Hosting Quotes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ea typeface="Meiryo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7302887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ShojiVTI</vt:lpstr>
      <vt:lpstr>4est Group</vt:lpstr>
      <vt:lpstr>Application Coding</vt:lpstr>
      <vt:lpstr>Coding Compliance</vt:lpstr>
      <vt:lpstr>Front End</vt:lpstr>
      <vt:lpstr>Written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75</cp:revision>
  <dcterms:created xsi:type="dcterms:W3CDTF">2023-03-02T15:25:08Z</dcterms:created>
  <dcterms:modified xsi:type="dcterms:W3CDTF">2023-03-07T18:05:25Z</dcterms:modified>
</cp:coreProperties>
</file>