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59" r:id="rId1"/>
  </p:sldMasterIdLst>
  <p:notesMasterIdLst>
    <p:notesMasterId r:id="rId14"/>
  </p:notesMasterIdLst>
  <p:sldIdLst>
    <p:sldId id="258" r:id="rId2"/>
    <p:sldId id="260" r:id="rId3"/>
    <p:sldId id="259" r:id="rId4"/>
    <p:sldId id="261" r:id="rId5"/>
    <p:sldId id="269" r:id="rId6"/>
    <p:sldId id="262" r:id="rId7"/>
    <p:sldId id="274" r:id="rId8"/>
    <p:sldId id="265" r:id="rId9"/>
    <p:sldId id="270" r:id="rId10"/>
    <p:sldId id="271" r:id="rId11"/>
    <p:sldId id="275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5" autoAdjust="0"/>
    <p:restoredTop sz="85734" autoAdjust="0"/>
  </p:normalViewPr>
  <p:slideViewPr>
    <p:cSldViewPr snapToGrid="0">
      <p:cViewPr varScale="1">
        <p:scale>
          <a:sx n="142" d="100"/>
          <a:sy n="142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82C249-E2EF-4E4D-858F-ABCB7CD9C656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819CCF9-7449-4076-87CA-0699A17453D3}">
      <dgm:prSet/>
      <dgm:spPr/>
      <dgm:t>
        <a:bodyPr/>
        <a:lstStyle/>
        <a:p>
          <a:r>
            <a:rPr lang="en-US"/>
            <a:t>Features</a:t>
          </a:r>
        </a:p>
      </dgm:t>
    </dgm:pt>
    <dgm:pt modelId="{E8804510-20EC-4CEE-9C20-661B160ADA3E}" type="parTrans" cxnId="{708933D8-BF48-4984-ACFE-D875836FDFC8}">
      <dgm:prSet/>
      <dgm:spPr/>
      <dgm:t>
        <a:bodyPr/>
        <a:lstStyle/>
        <a:p>
          <a:endParaRPr lang="en-US"/>
        </a:p>
      </dgm:t>
    </dgm:pt>
    <dgm:pt modelId="{4B3F8A90-9275-4EF6-9FD1-9E78F561DE86}" type="sibTrans" cxnId="{708933D8-BF48-4984-ACFE-D875836FDFC8}">
      <dgm:prSet/>
      <dgm:spPr/>
      <dgm:t>
        <a:bodyPr/>
        <a:lstStyle/>
        <a:p>
          <a:endParaRPr lang="en-US"/>
        </a:p>
      </dgm:t>
    </dgm:pt>
    <dgm:pt modelId="{7A99ACC9-C35F-413D-9034-3845C7E1D30D}">
      <dgm:prSet/>
      <dgm:spPr/>
      <dgm:t>
        <a:bodyPr/>
        <a:lstStyle/>
        <a:p>
          <a:r>
            <a:rPr lang="en-US"/>
            <a:t>Team Structure</a:t>
          </a:r>
        </a:p>
      </dgm:t>
    </dgm:pt>
    <dgm:pt modelId="{AA12D209-4422-42E9-B6E8-291B03AC80EF}" type="parTrans" cxnId="{3D352B03-CC12-499E-8FF1-128CD36CBF50}">
      <dgm:prSet/>
      <dgm:spPr/>
      <dgm:t>
        <a:bodyPr/>
        <a:lstStyle/>
        <a:p>
          <a:endParaRPr lang="en-US"/>
        </a:p>
      </dgm:t>
    </dgm:pt>
    <dgm:pt modelId="{08DD0D6D-2249-481B-8BEB-0E5E3075580F}" type="sibTrans" cxnId="{3D352B03-CC12-499E-8FF1-128CD36CBF50}">
      <dgm:prSet/>
      <dgm:spPr/>
      <dgm:t>
        <a:bodyPr/>
        <a:lstStyle/>
        <a:p>
          <a:endParaRPr lang="en-US"/>
        </a:p>
      </dgm:t>
    </dgm:pt>
    <dgm:pt modelId="{C390DE5B-267D-430F-92AF-D399AD6E827B}">
      <dgm:prSet/>
      <dgm:spPr/>
      <dgm:t>
        <a:bodyPr/>
        <a:lstStyle/>
        <a:p>
          <a:r>
            <a:rPr lang="en-US"/>
            <a:t>Technologies used</a:t>
          </a:r>
        </a:p>
      </dgm:t>
    </dgm:pt>
    <dgm:pt modelId="{D4760283-94E2-46FD-836D-F8E4267BC709}" type="parTrans" cxnId="{58A9A8EE-DD9C-4824-8907-A353B74789C4}">
      <dgm:prSet/>
      <dgm:spPr/>
      <dgm:t>
        <a:bodyPr/>
        <a:lstStyle/>
        <a:p>
          <a:endParaRPr lang="en-US"/>
        </a:p>
      </dgm:t>
    </dgm:pt>
    <dgm:pt modelId="{6496A30B-ED4D-42AC-A1F3-310E5D4CB353}" type="sibTrans" cxnId="{58A9A8EE-DD9C-4824-8907-A353B74789C4}">
      <dgm:prSet/>
      <dgm:spPr/>
      <dgm:t>
        <a:bodyPr/>
        <a:lstStyle/>
        <a:p>
          <a:endParaRPr lang="en-US"/>
        </a:p>
      </dgm:t>
    </dgm:pt>
    <dgm:pt modelId="{0042D8E3-326D-4A8F-99B2-CF31303CAF69}">
      <dgm:prSet/>
      <dgm:spPr/>
      <dgm:t>
        <a:bodyPr/>
        <a:lstStyle/>
        <a:p>
          <a:r>
            <a:rPr lang="en-US"/>
            <a:t>How they are used</a:t>
          </a:r>
        </a:p>
      </dgm:t>
    </dgm:pt>
    <dgm:pt modelId="{C72B3E7E-A133-4C6A-84FC-AD3A985C9897}" type="parTrans" cxnId="{F27CE310-EF42-4DA1-9357-DE766E5C15BA}">
      <dgm:prSet/>
      <dgm:spPr/>
      <dgm:t>
        <a:bodyPr/>
        <a:lstStyle/>
        <a:p>
          <a:endParaRPr lang="en-US"/>
        </a:p>
      </dgm:t>
    </dgm:pt>
    <dgm:pt modelId="{82498CDA-CE0E-47F2-A195-B44A2DE54B3E}" type="sibTrans" cxnId="{F27CE310-EF42-4DA1-9357-DE766E5C15BA}">
      <dgm:prSet/>
      <dgm:spPr/>
      <dgm:t>
        <a:bodyPr/>
        <a:lstStyle/>
        <a:p>
          <a:endParaRPr lang="en-US"/>
        </a:p>
      </dgm:t>
    </dgm:pt>
    <dgm:pt modelId="{2D52CA2A-40DD-4049-9097-9B6305C4B560}">
      <dgm:prSet/>
      <dgm:spPr/>
      <dgm:t>
        <a:bodyPr/>
        <a:lstStyle/>
        <a:p>
          <a:r>
            <a:rPr lang="en-US"/>
            <a:t>Project Outcomes</a:t>
          </a:r>
        </a:p>
      </dgm:t>
    </dgm:pt>
    <dgm:pt modelId="{F2E119CB-7392-4C53-A012-627ACC0A1EA3}" type="parTrans" cxnId="{1C580D6B-2769-437F-A4ED-9840A35B0F67}">
      <dgm:prSet/>
      <dgm:spPr/>
      <dgm:t>
        <a:bodyPr/>
        <a:lstStyle/>
        <a:p>
          <a:endParaRPr lang="en-US"/>
        </a:p>
      </dgm:t>
    </dgm:pt>
    <dgm:pt modelId="{536A7222-D209-45CF-95A9-974BBCB44372}" type="sibTrans" cxnId="{1C580D6B-2769-437F-A4ED-9840A35B0F67}">
      <dgm:prSet/>
      <dgm:spPr/>
      <dgm:t>
        <a:bodyPr/>
        <a:lstStyle/>
        <a:p>
          <a:endParaRPr lang="en-US"/>
        </a:p>
      </dgm:t>
    </dgm:pt>
    <dgm:pt modelId="{0855A377-C0B7-42AF-93E9-4FB715152596}">
      <dgm:prSet/>
      <dgm:spPr/>
      <dgm:t>
        <a:bodyPr/>
        <a:lstStyle/>
        <a:p>
          <a:r>
            <a:rPr lang="en-US"/>
            <a:t>Live Demo</a:t>
          </a:r>
        </a:p>
      </dgm:t>
    </dgm:pt>
    <dgm:pt modelId="{206D2C0D-563E-4243-A8DB-F0A1D8EDEDD8}" type="parTrans" cxnId="{AC962D2B-7CD6-4788-B48B-DCB0C6F7A695}">
      <dgm:prSet/>
      <dgm:spPr/>
      <dgm:t>
        <a:bodyPr/>
        <a:lstStyle/>
        <a:p>
          <a:endParaRPr lang="en-US"/>
        </a:p>
      </dgm:t>
    </dgm:pt>
    <dgm:pt modelId="{F31FA7C3-4A23-412E-99B2-5A31841C4DE7}" type="sibTrans" cxnId="{AC962D2B-7CD6-4788-B48B-DCB0C6F7A695}">
      <dgm:prSet/>
      <dgm:spPr/>
      <dgm:t>
        <a:bodyPr/>
        <a:lstStyle/>
        <a:p>
          <a:endParaRPr lang="en-US"/>
        </a:p>
      </dgm:t>
    </dgm:pt>
    <dgm:pt modelId="{87A7DF53-C687-4D7C-B713-F0CAD32D531F}">
      <dgm:prSet/>
      <dgm:spPr/>
      <dgm:t>
        <a:bodyPr/>
        <a:lstStyle/>
        <a:p>
          <a:r>
            <a:rPr lang="en-US" dirty="0"/>
            <a:t>Thoughts</a:t>
          </a:r>
        </a:p>
      </dgm:t>
    </dgm:pt>
    <dgm:pt modelId="{34E5CE7B-F5BF-4BD9-AD2A-3CA8BB198FD8}" type="parTrans" cxnId="{BDDF5F62-4DA7-4C97-9E7E-5B9D5CADA869}">
      <dgm:prSet/>
      <dgm:spPr/>
      <dgm:t>
        <a:bodyPr/>
        <a:lstStyle/>
        <a:p>
          <a:endParaRPr lang="en-US"/>
        </a:p>
      </dgm:t>
    </dgm:pt>
    <dgm:pt modelId="{422AFBFA-B935-4011-9078-4C512DEF399A}" type="sibTrans" cxnId="{BDDF5F62-4DA7-4C97-9E7E-5B9D5CADA869}">
      <dgm:prSet/>
      <dgm:spPr/>
      <dgm:t>
        <a:bodyPr/>
        <a:lstStyle/>
        <a:p>
          <a:endParaRPr lang="en-US"/>
        </a:p>
      </dgm:t>
    </dgm:pt>
    <dgm:pt modelId="{8B9639F6-D30E-430C-BDDE-CDE321FA8105}">
      <dgm:prSet/>
      <dgm:spPr/>
      <dgm:t>
        <a:bodyPr/>
        <a:lstStyle/>
        <a:p>
          <a:r>
            <a:rPr lang="en-US" dirty="0"/>
            <a:t>Questions/Concerns</a:t>
          </a:r>
        </a:p>
      </dgm:t>
    </dgm:pt>
    <dgm:pt modelId="{80BE6DFB-14B2-4957-BE4B-D67ABA183277}" type="parTrans" cxnId="{ABCBA646-F941-4F48-B440-66752FF38BD0}">
      <dgm:prSet/>
      <dgm:spPr/>
      <dgm:t>
        <a:bodyPr/>
        <a:lstStyle/>
        <a:p>
          <a:endParaRPr lang="en-US"/>
        </a:p>
      </dgm:t>
    </dgm:pt>
    <dgm:pt modelId="{942B122E-4494-4D4C-B705-335E1F7A5A40}" type="sibTrans" cxnId="{ABCBA646-F941-4F48-B440-66752FF38BD0}">
      <dgm:prSet/>
      <dgm:spPr/>
      <dgm:t>
        <a:bodyPr/>
        <a:lstStyle/>
        <a:p>
          <a:endParaRPr lang="en-US"/>
        </a:p>
      </dgm:t>
    </dgm:pt>
    <dgm:pt modelId="{BA06F4ED-D41D-44CD-8B40-F85EB2F728AA}" type="pres">
      <dgm:prSet presAssocID="{BF82C249-E2EF-4E4D-858F-ABCB7CD9C656}" presName="vert0" presStyleCnt="0">
        <dgm:presLayoutVars>
          <dgm:dir/>
          <dgm:animOne val="branch"/>
          <dgm:animLvl val="lvl"/>
        </dgm:presLayoutVars>
      </dgm:prSet>
      <dgm:spPr/>
    </dgm:pt>
    <dgm:pt modelId="{9A4C2BB1-8D6E-44B6-A1BC-B3A1FF87570D}" type="pres">
      <dgm:prSet presAssocID="{8819CCF9-7449-4076-87CA-0699A17453D3}" presName="thickLine" presStyleLbl="alignNode1" presStyleIdx="0" presStyleCnt="8"/>
      <dgm:spPr/>
    </dgm:pt>
    <dgm:pt modelId="{1C32A507-C5C1-43AB-9A78-524278893CAC}" type="pres">
      <dgm:prSet presAssocID="{8819CCF9-7449-4076-87CA-0699A17453D3}" presName="horz1" presStyleCnt="0"/>
      <dgm:spPr/>
    </dgm:pt>
    <dgm:pt modelId="{3C2903E4-D57B-4D4E-9C4A-A0FC1E6A0D59}" type="pres">
      <dgm:prSet presAssocID="{8819CCF9-7449-4076-87CA-0699A17453D3}" presName="tx1" presStyleLbl="revTx" presStyleIdx="0" presStyleCnt="8"/>
      <dgm:spPr/>
    </dgm:pt>
    <dgm:pt modelId="{2563F535-D6BD-4285-B844-6446F62FBC5D}" type="pres">
      <dgm:prSet presAssocID="{8819CCF9-7449-4076-87CA-0699A17453D3}" presName="vert1" presStyleCnt="0"/>
      <dgm:spPr/>
    </dgm:pt>
    <dgm:pt modelId="{1BAE83D9-9C7B-4FCD-9A39-DDC505E5D013}" type="pres">
      <dgm:prSet presAssocID="{7A99ACC9-C35F-413D-9034-3845C7E1D30D}" presName="thickLine" presStyleLbl="alignNode1" presStyleIdx="1" presStyleCnt="8"/>
      <dgm:spPr/>
    </dgm:pt>
    <dgm:pt modelId="{031E5D6F-EEE5-434F-94B6-98A7DE7EDD68}" type="pres">
      <dgm:prSet presAssocID="{7A99ACC9-C35F-413D-9034-3845C7E1D30D}" presName="horz1" presStyleCnt="0"/>
      <dgm:spPr/>
    </dgm:pt>
    <dgm:pt modelId="{ECE02CF8-440C-4FAA-B969-F8F948035F13}" type="pres">
      <dgm:prSet presAssocID="{7A99ACC9-C35F-413D-9034-3845C7E1D30D}" presName="tx1" presStyleLbl="revTx" presStyleIdx="1" presStyleCnt="8"/>
      <dgm:spPr/>
    </dgm:pt>
    <dgm:pt modelId="{83560CE5-89EC-4FD2-A04D-B4BB2DD58BD5}" type="pres">
      <dgm:prSet presAssocID="{7A99ACC9-C35F-413D-9034-3845C7E1D30D}" presName="vert1" presStyleCnt="0"/>
      <dgm:spPr/>
    </dgm:pt>
    <dgm:pt modelId="{8D6B326D-1991-4628-8FE1-F432F715FC93}" type="pres">
      <dgm:prSet presAssocID="{C390DE5B-267D-430F-92AF-D399AD6E827B}" presName="thickLine" presStyleLbl="alignNode1" presStyleIdx="2" presStyleCnt="8"/>
      <dgm:spPr/>
    </dgm:pt>
    <dgm:pt modelId="{5BDF3F3A-CFF7-4835-AEA3-26ECE205FC88}" type="pres">
      <dgm:prSet presAssocID="{C390DE5B-267D-430F-92AF-D399AD6E827B}" presName="horz1" presStyleCnt="0"/>
      <dgm:spPr/>
    </dgm:pt>
    <dgm:pt modelId="{C5FE5DD0-3D0E-47B5-B684-DC03D7207AEC}" type="pres">
      <dgm:prSet presAssocID="{C390DE5B-267D-430F-92AF-D399AD6E827B}" presName="tx1" presStyleLbl="revTx" presStyleIdx="2" presStyleCnt="8"/>
      <dgm:spPr/>
    </dgm:pt>
    <dgm:pt modelId="{220579B3-7167-41BE-8A04-FF077CFAB28D}" type="pres">
      <dgm:prSet presAssocID="{C390DE5B-267D-430F-92AF-D399AD6E827B}" presName="vert1" presStyleCnt="0"/>
      <dgm:spPr/>
    </dgm:pt>
    <dgm:pt modelId="{25D8118B-0144-4BBF-B5B0-9568FA29E4F8}" type="pres">
      <dgm:prSet presAssocID="{0042D8E3-326D-4A8F-99B2-CF31303CAF69}" presName="thickLine" presStyleLbl="alignNode1" presStyleIdx="3" presStyleCnt="8"/>
      <dgm:spPr/>
    </dgm:pt>
    <dgm:pt modelId="{9B608698-2B46-4704-837F-07EAFFFBE795}" type="pres">
      <dgm:prSet presAssocID="{0042D8E3-326D-4A8F-99B2-CF31303CAF69}" presName="horz1" presStyleCnt="0"/>
      <dgm:spPr/>
    </dgm:pt>
    <dgm:pt modelId="{A3DEE048-EF94-4602-A496-944BDCC50FE2}" type="pres">
      <dgm:prSet presAssocID="{0042D8E3-326D-4A8F-99B2-CF31303CAF69}" presName="tx1" presStyleLbl="revTx" presStyleIdx="3" presStyleCnt="8"/>
      <dgm:spPr/>
    </dgm:pt>
    <dgm:pt modelId="{DB3A5B0D-0FFB-48D6-BF37-6594C5939A37}" type="pres">
      <dgm:prSet presAssocID="{0042D8E3-326D-4A8F-99B2-CF31303CAF69}" presName="vert1" presStyleCnt="0"/>
      <dgm:spPr/>
    </dgm:pt>
    <dgm:pt modelId="{90F8C5E0-2D99-4011-B90B-1C95E3D33524}" type="pres">
      <dgm:prSet presAssocID="{2D52CA2A-40DD-4049-9097-9B6305C4B560}" presName="thickLine" presStyleLbl="alignNode1" presStyleIdx="4" presStyleCnt="8"/>
      <dgm:spPr/>
    </dgm:pt>
    <dgm:pt modelId="{D2445005-4396-479C-8B63-74636DC802AC}" type="pres">
      <dgm:prSet presAssocID="{2D52CA2A-40DD-4049-9097-9B6305C4B560}" presName="horz1" presStyleCnt="0"/>
      <dgm:spPr/>
    </dgm:pt>
    <dgm:pt modelId="{0E2FD96B-8529-4CC0-8022-8BC01D990323}" type="pres">
      <dgm:prSet presAssocID="{2D52CA2A-40DD-4049-9097-9B6305C4B560}" presName="tx1" presStyleLbl="revTx" presStyleIdx="4" presStyleCnt="8"/>
      <dgm:spPr/>
    </dgm:pt>
    <dgm:pt modelId="{2CE29C92-0399-4745-A30D-5C16A69E5137}" type="pres">
      <dgm:prSet presAssocID="{2D52CA2A-40DD-4049-9097-9B6305C4B560}" presName="vert1" presStyleCnt="0"/>
      <dgm:spPr/>
    </dgm:pt>
    <dgm:pt modelId="{C84D6B38-DC47-47FA-9E5A-5BE0B93476A0}" type="pres">
      <dgm:prSet presAssocID="{0855A377-C0B7-42AF-93E9-4FB715152596}" presName="thickLine" presStyleLbl="alignNode1" presStyleIdx="5" presStyleCnt="8"/>
      <dgm:spPr/>
    </dgm:pt>
    <dgm:pt modelId="{398108B3-2B7F-4CD6-8778-A330F1D326DE}" type="pres">
      <dgm:prSet presAssocID="{0855A377-C0B7-42AF-93E9-4FB715152596}" presName="horz1" presStyleCnt="0"/>
      <dgm:spPr/>
    </dgm:pt>
    <dgm:pt modelId="{770F4FA6-81D0-4558-8368-A5EA50D8AB9D}" type="pres">
      <dgm:prSet presAssocID="{0855A377-C0B7-42AF-93E9-4FB715152596}" presName="tx1" presStyleLbl="revTx" presStyleIdx="5" presStyleCnt="8"/>
      <dgm:spPr/>
    </dgm:pt>
    <dgm:pt modelId="{D3D38808-8BEF-4B51-93B6-0816BBE72443}" type="pres">
      <dgm:prSet presAssocID="{0855A377-C0B7-42AF-93E9-4FB715152596}" presName="vert1" presStyleCnt="0"/>
      <dgm:spPr/>
    </dgm:pt>
    <dgm:pt modelId="{6C15E14D-B39F-4220-9F34-1D8BBAEAEF64}" type="pres">
      <dgm:prSet presAssocID="{87A7DF53-C687-4D7C-B713-F0CAD32D531F}" presName="thickLine" presStyleLbl="alignNode1" presStyleIdx="6" presStyleCnt="8"/>
      <dgm:spPr/>
    </dgm:pt>
    <dgm:pt modelId="{2382F086-F952-4407-B691-804891F20D2F}" type="pres">
      <dgm:prSet presAssocID="{87A7DF53-C687-4D7C-B713-F0CAD32D531F}" presName="horz1" presStyleCnt="0"/>
      <dgm:spPr/>
    </dgm:pt>
    <dgm:pt modelId="{057C7C52-A570-4E4C-809C-B8871847B338}" type="pres">
      <dgm:prSet presAssocID="{87A7DF53-C687-4D7C-B713-F0CAD32D531F}" presName="tx1" presStyleLbl="revTx" presStyleIdx="6" presStyleCnt="8"/>
      <dgm:spPr/>
    </dgm:pt>
    <dgm:pt modelId="{30AC270A-5E70-4DA2-A856-D04A4DBD01CA}" type="pres">
      <dgm:prSet presAssocID="{87A7DF53-C687-4D7C-B713-F0CAD32D531F}" presName="vert1" presStyleCnt="0"/>
      <dgm:spPr/>
    </dgm:pt>
    <dgm:pt modelId="{0B1BEADD-8F07-49AF-AFFD-05D0A7E2EA06}" type="pres">
      <dgm:prSet presAssocID="{8B9639F6-D30E-430C-BDDE-CDE321FA8105}" presName="thickLine" presStyleLbl="alignNode1" presStyleIdx="7" presStyleCnt="8"/>
      <dgm:spPr/>
    </dgm:pt>
    <dgm:pt modelId="{8D143B8F-E767-43DC-8A38-5C2BE05307BD}" type="pres">
      <dgm:prSet presAssocID="{8B9639F6-D30E-430C-BDDE-CDE321FA8105}" presName="horz1" presStyleCnt="0"/>
      <dgm:spPr/>
    </dgm:pt>
    <dgm:pt modelId="{C963EC86-A96E-41D5-8CDE-4006956A2FBE}" type="pres">
      <dgm:prSet presAssocID="{8B9639F6-D30E-430C-BDDE-CDE321FA8105}" presName="tx1" presStyleLbl="revTx" presStyleIdx="7" presStyleCnt="8"/>
      <dgm:spPr/>
    </dgm:pt>
    <dgm:pt modelId="{C907FEF7-C5D1-416E-BDC0-5865373FCF10}" type="pres">
      <dgm:prSet presAssocID="{8B9639F6-D30E-430C-BDDE-CDE321FA8105}" presName="vert1" presStyleCnt="0"/>
      <dgm:spPr/>
    </dgm:pt>
  </dgm:ptLst>
  <dgm:cxnLst>
    <dgm:cxn modelId="{3D352B03-CC12-499E-8FF1-128CD36CBF50}" srcId="{BF82C249-E2EF-4E4D-858F-ABCB7CD9C656}" destId="{7A99ACC9-C35F-413D-9034-3845C7E1D30D}" srcOrd="1" destOrd="0" parTransId="{AA12D209-4422-42E9-B6E8-291B03AC80EF}" sibTransId="{08DD0D6D-2249-481B-8BEB-0E5E3075580F}"/>
    <dgm:cxn modelId="{F27CE310-EF42-4DA1-9357-DE766E5C15BA}" srcId="{BF82C249-E2EF-4E4D-858F-ABCB7CD9C656}" destId="{0042D8E3-326D-4A8F-99B2-CF31303CAF69}" srcOrd="3" destOrd="0" parTransId="{C72B3E7E-A133-4C6A-84FC-AD3A985C9897}" sibTransId="{82498CDA-CE0E-47F2-A195-B44A2DE54B3E}"/>
    <dgm:cxn modelId="{EF1F7C15-16A4-467C-BF9C-0F77A7612FB9}" type="presOf" srcId="{87A7DF53-C687-4D7C-B713-F0CAD32D531F}" destId="{057C7C52-A570-4E4C-809C-B8871847B338}" srcOrd="0" destOrd="0" presId="urn:microsoft.com/office/officeart/2008/layout/LinedList"/>
    <dgm:cxn modelId="{FF477717-8446-440B-95FD-EB572B2BCBFA}" type="presOf" srcId="{C390DE5B-267D-430F-92AF-D399AD6E827B}" destId="{C5FE5DD0-3D0E-47B5-B684-DC03D7207AEC}" srcOrd="0" destOrd="0" presId="urn:microsoft.com/office/officeart/2008/layout/LinedList"/>
    <dgm:cxn modelId="{AC962D2B-7CD6-4788-B48B-DCB0C6F7A695}" srcId="{BF82C249-E2EF-4E4D-858F-ABCB7CD9C656}" destId="{0855A377-C0B7-42AF-93E9-4FB715152596}" srcOrd="5" destOrd="0" parTransId="{206D2C0D-563E-4243-A8DB-F0A1D8EDEDD8}" sibTransId="{F31FA7C3-4A23-412E-99B2-5A31841C4DE7}"/>
    <dgm:cxn modelId="{2BC1EC30-A861-40C0-A704-3553692E21D6}" type="presOf" srcId="{2D52CA2A-40DD-4049-9097-9B6305C4B560}" destId="{0E2FD96B-8529-4CC0-8022-8BC01D990323}" srcOrd="0" destOrd="0" presId="urn:microsoft.com/office/officeart/2008/layout/LinedList"/>
    <dgm:cxn modelId="{BDDF5F62-4DA7-4C97-9E7E-5B9D5CADA869}" srcId="{BF82C249-E2EF-4E4D-858F-ABCB7CD9C656}" destId="{87A7DF53-C687-4D7C-B713-F0CAD32D531F}" srcOrd="6" destOrd="0" parTransId="{34E5CE7B-F5BF-4BD9-AD2A-3CA8BB198FD8}" sibTransId="{422AFBFA-B935-4011-9078-4C512DEF399A}"/>
    <dgm:cxn modelId="{1725D743-D5B2-4A18-AD6C-A446B44158E9}" type="presOf" srcId="{7A99ACC9-C35F-413D-9034-3845C7E1D30D}" destId="{ECE02CF8-440C-4FAA-B969-F8F948035F13}" srcOrd="0" destOrd="0" presId="urn:microsoft.com/office/officeart/2008/layout/LinedList"/>
    <dgm:cxn modelId="{ABCBA646-F941-4F48-B440-66752FF38BD0}" srcId="{BF82C249-E2EF-4E4D-858F-ABCB7CD9C656}" destId="{8B9639F6-D30E-430C-BDDE-CDE321FA8105}" srcOrd="7" destOrd="0" parTransId="{80BE6DFB-14B2-4957-BE4B-D67ABA183277}" sibTransId="{942B122E-4494-4D4C-B705-335E1F7A5A40}"/>
    <dgm:cxn modelId="{1C580D6B-2769-437F-A4ED-9840A35B0F67}" srcId="{BF82C249-E2EF-4E4D-858F-ABCB7CD9C656}" destId="{2D52CA2A-40DD-4049-9097-9B6305C4B560}" srcOrd="4" destOrd="0" parTransId="{F2E119CB-7392-4C53-A012-627ACC0A1EA3}" sibTransId="{536A7222-D209-45CF-95A9-974BBCB44372}"/>
    <dgm:cxn modelId="{F0C9B6A7-F430-4857-B4D5-6864EC8669BA}" type="presOf" srcId="{8B9639F6-D30E-430C-BDDE-CDE321FA8105}" destId="{C963EC86-A96E-41D5-8CDE-4006956A2FBE}" srcOrd="0" destOrd="0" presId="urn:microsoft.com/office/officeart/2008/layout/LinedList"/>
    <dgm:cxn modelId="{152764B3-6C80-4BA3-AC10-BAB48E1274FC}" type="presOf" srcId="{0855A377-C0B7-42AF-93E9-4FB715152596}" destId="{770F4FA6-81D0-4558-8368-A5EA50D8AB9D}" srcOrd="0" destOrd="0" presId="urn:microsoft.com/office/officeart/2008/layout/LinedList"/>
    <dgm:cxn modelId="{B90B62CB-82AF-4664-BF57-135FE4998B02}" type="presOf" srcId="{0042D8E3-326D-4A8F-99B2-CF31303CAF69}" destId="{A3DEE048-EF94-4602-A496-944BDCC50FE2}" srcOrd="0" destOrd="0" presId="urn:microsoft.com/office/officeart/2008/layout/LinedList"/>
    <dgm:cxn modelId="{708933D8-BF48-4984-ACFE-D875836FDFC8}" srcId="{BF82C249-E2EF-4E4D-858F-ABCB7CD9C656}" destId="{8819CCF9-7449-4076-87CA-0699A17453D3}" srcOrd="0" destOrd="0" parTransId="{E8804510-20EC-4CEE-9C20-661B160ADA3E}" sibTransId="{4B3F8A90-9275-4EF6-9FD1-9E78F561DE86}"/>
    <dgm:cxn modelId="{58A9A8EE-DD9C-4824-8907-A353B74789C4}" srcId="{BF82C249-E2EF-4E4D-858F-ABCB7CD9C656}" destId="{C390DE5B-267D-430F-92AF-D399AD6E827B}" srcOrd="2" destOrd="0" parTransId="{D4760283-94E2-46FD-836D-F8E4267BC709}" sibTransId="{6496A30B-ED4D-42AC-A1F3-310E5D4CB353}"/>
    <dgm:cxn modelId="{2643F4F1-5E93-4FD9-83EF-FF2674CE1B38}" type="presOf" srcId="{8819CCF9-7449-4076-87CA-0699A17453D3}" destId="{3C2903E4-D57B-4D4E-9C4A-A0FC1E6A0D59}" srcOrd="0" destOrd="0" presId="urn:microsoft.com/office/officeart/2008/layout/LinedList"/>
    <dgm:cxn modelId="{032033FB-C5D1-4A0A-88DC-1C4A604E5CE1}" type="presOf" srcId="{BF82C249-E2EF-4E4D-858F-ABCB7CD9C656}" destId="{BA06F4ED-D41D-44CD-8B40-F85EB2F728AA}" srcOrd="0" destOrd="0" presId="urn:microsoft.com/office/officeart/2008/layout/LinedList"/>
    <dgm:cxn modelId="{54A02CAF-36B4-4B8D-A831-583488D26898}" type="presParOf" srcId="{BA06F4ED-D41D-44CD-8B40-F85EB2F728AA}" destId="{9A4C2BB1-8D6E-44B6-A1BC-B3A1FF87570D}" srcOrd="0" destOrd="0" presId="urn:microsoft.com/office/officeart/2008/layout/LinedList"/>
    <dgm:cxn modelId="{45FD581C-6496-4AB3-9AA7-349AD03BC786}" type="presParOf" srcId="{BA06F4ED-D41D-44CD-8B40-F85EB2F728AA}" destId="{1C32A507-C5C1-43AB-9A78-524278893CAC}" srcOrd="1" destOrd="0" presId="urn:microsoft.com/office/officeart/2008/layout/LinedList"/>
    <dgm:cxn modelId="{B552F7B8-0B9C-4AAE-9866-8384E1938B97}" type="presParOf" srcId="{1C32A507-C5C1-43AB-9A78-524278893CAC}" destId="{3C2903E4-D57B-4D4E-9C4A-A0FC1E6A0D59}" srcOrd="0" destOrd="0" presId="urn:microsoft.com/office/officeart/2008/layout/LinedList"/>
    <dgm:cxn modelId="{F593924E-E78D-4C1E-B4F2-B66A86E859D2}" type="presParOf" srcId="{1C32A507-C5C1-43AB-9A78-524278893CAC}" destId="{2563F535-D6BD-4285-B844-6446F62FBC5D}" srcOrd="1" destOrd="0" presId="urn:microsoft.com/office/officeart/2008/layout/LinedList"/>
    <dgm:cxn modelId="{DCF87D1F-0E25-4524-99E0-387D336EE6B1}" type="presParOf" srcId="{BA06F4ED-D41D-44CD-8B40-F85EB2F728AA}" destId="{1BAE83D9-9C7B-4FCD-9A39-DDC505E5D013}" srcOrd="2" destOrd="0" presId="urn:microsoft.com/office/officeart/2008/layout/LinedList"/>
    <dgm:cxn modelId="{FFF09945-44F4-4EBF-8774-AE26EAAE5002}" type="presParOf" srcId="{BA06F4ED-D41D-44CD-8B40-F85EB2F728AA}" destId="{031E5D6F-EEE5-434F-94B6-98A7DE7EDD68}" srcOrd="3" destOrd="0" presId="urn:microsoft.com/office/officeart/2008/layout/LinedList"/>
    <dgm:cxn modelId="{8862EFD8-DCD5-4F07-B5CC-BEE688D64A42}" type="presParOf" srcId="{031E5D6F-EEE5-434F-94B6-98A7DE7EDD68}" destId="{ECE02CF8-440C-4FAA-B969-F8F948035F13}" srcOrd="0" destOrd="0" presId="urn:microsoft.com/office/officeart/2008/layout/LinedList"/>
    <dgm:cxn modelId="{4691B1A3-ABF6-4C31-88F1-99517BCD30E9}" type="presParOf" srcId="{031E5D6F-EEE5-434F-94B6-98A7DE7EDD68}" destId="{83560CE5-89EC-4FD2-A04D-B4BB2DD58BD5}" srcOrd="1" destOrd="0" presId="urn:microsoft.com/office/officeart/2008/layout/LinedList"/>
    <dgm:cxn modelId="{8B661783-40E5-4DCF-9DF5-A06093F8910E}" type="presParOf" srcId="{BA06F4ED-D41D-44CD-8B40-F85EB2F728AA}" destId="{8D6B326D-1991-4628-8FE1-F432F715FC93}" srcOrd="4" destOrd="0" presId="urn:microsoft.com/office/officeart/2008/layout/LinedList"/>
    <dgm:cxn modelId="{DA3F28F1-E9D4-41E6-A1AF-8E59BA3CDB8D}" type="presParOf" srcId="{BA06F4ED-D41D-44CD-8B40-F85EB2F728AA}" destId="{5BDF3F3A-CFF7-4835-AEA3-26ECE205FC88}" srcOrd="5" destOrd="0" presId="urn:microsoft.com/office/officeart/2008/layout/LinedList"/>
    <dgm:cxn modelId="{C08191F6-AA77-4EB3-B54F-8D1182B07A56}" type="presParOf" srcId="{5BDF3F3A-CFF7-4835-AEA3-26ECE205FC88}" destId="{C5FE5DD0-3D0E-47B5-B684-DC03D7207AEC}" srcOrd="0" destOrd="0" presId="urn:microsoft.com/office/officeart/2008/layout/LinedList"/>
    <dgm:cxn modelId="{C3153B25-F2D5-4FEF-9740-EAF1F8CDA814}" type="presParOf" srcId="{5BDF3F3A-CFF7-4835-AEA3-26ECE205FC88}" destId="{220579B3-7167-41BE-8A04-FF077CFAB28D}" srcOrd="1" destOrd="0" presId="urn:microsoft.com/office/officeart/2008/layout/LinedList"/>
    <dgm:cxn modelId="{FC8210EE-5412-48BD-8600-BA1A7A6A66B0}" type="presParOf" srcId="{BA06F4ED-D41D-44CD-8B40-F85EB2F728AA}" destId="{25D8118B-0144-4BBF-B5B0-9568FA29E4F8}" srcOrd="6" destOrd="0" presId="urn:microsoft.com/office/officeart/2008/layout/LinedList"/>
    <dgm:cxn modelId="{71A8ED09-7785-4CE6-8D4C-C1D7126C3D1B}" type="presParOf" srcId="{BA06F4ED-D41D-44CD-8B40-F85EB2F728AA}" destId="{9B608698-2B46-4704-837F-07EAFFFBE795}" srcOrd="7" destOrd="0" presId="urn:microsoft.com/office/officeart/2008/layout/LinedList"/>
    <dgm:cxn modelId="{F5BCBB64-5F4F-4180-B9E7-7C19763F3AC3}" type="presParOf" srcId="{9B608698-2B46-4704-837F-07EAFFFBE795}" destId="{A3DEE048-EF94-4602-A496-944BDCC50FE2}" srcOrd="0" destOrd="0" presId="urn:microsoft.com/office/officeart/2008/layout/LinedList"/>
    <dgm:cxn modelId="{6BAE1FEE-7073-46F2-BF47-1A15E5925178}" type="presParOf" srcId="{9B608698-2B46-4704-837F-07EAFFFBE795}" destId="{DB3A5B0D-0FFB-48D6-BF37-6594C5939A37}" srcOrd="1" destOrd="0" presId="urn:microsoft.com/office/officeart/2008/layout/LinedList"/>
    <dgm:cxn modelId="{74FEE8A7-30E1-4DF0-8C86-57D70CA64A30}" type="presParOf" srcId="{BA06F4ED-D41D-44CD-8B40-F85EB2F728AA}" destId="{90F8C5E0-2D99-4011-B90B-1C95E3D33524}" srcOrd="8" destOrd="0" presId="urn:microsoft.com/office/officeart/2008/layout/LinedList"/>
    <dgm:cxn modelId="{E548A1B7-B9FA-4550-B118-9613B6D90BA8}" type="presParOf" srcId="{BA06F4ED-D41D-44CD-8B40-F85EB2F728AA}" destId="{D2445005-4396-479C-8B63-74636DC802AC}" srcOrd="9" destOrd="0" presId="urn:microsoft.com/office/officeart/2008/layout/LinedList"/>
    <dgm:cxn modelId="{F26AB780-F5B6-402E-87D5-CCA8B1A90FF1}" type="presParOf" srcId="{D2445005-4396-479C-8B63-74636DC802AC}" destId="{0E2FD96B-8529-4CC0-8022-8BC01D990323}" srcOrd="0" destOrd="0" presId="urn:microsoft.com/office/officeart/2008/layout/LinedList"/>
    <dgm:cxn modelId="{5F6E1C06-1E00-4285-B56D-956BCCAE561B}" type="presParOf" srcId="{D2445005-4396-479C-8B63-74636DC802AC}" destId="{2CE29C92-0399-4745-A30D-5C16A69E5137}" srcOrd="1" destOrd="0" presId="urn:microsoft.com/office/officeart/2008/layout/LinedList"/>
    <dgm:cxn modelId="{C1596DE4-CC00-4845-A0F0-66EDBF0FFA3A}" type="presParOf" srcId="{BA06F4ED-D41D-44CD-8B40-F85EB2F728AA}" destId="{C84D6B38-DC47-47FA-9E5A-5BE0B93476A0}" srcOrd="10" destOrd="0" presId="urn:microsoft.com/office/officeart/2008/layout/LinedList"/>
    <dgm:cxn modelId="{4DA16228-59F2-42E9-85DA-5F1333DA6229}" type="presParOf" srcId="{BA06F4ED-D41D-44CD-8B40-F85EB2F728AA}" destId="{398108B3-2B7F-4CD6-8778-A330F1D326DE}" srcOrd="11" destOrd="0" presId="urn:microsoft.com/office/officeart/2008/layout/LinedList"/>
    <dgm:cxn modelId="{962D111E-FB4E-4694-88E8-96949472BD5C}" type="presParOf" srcId="{398108B3-2B7F-4CD6-8778-A330F1D326DE}" destId="{770F4FA6-81D0-4558-8368-A5EA50D8AB9D}" srcOrd="0" destOrd="0" presId="urn:microsoft.com/office/officeart/2008/layout/LinedList"/>
    <dgm:cxn modelId="{600190AE-4976-477D-8E5E-106A45474E9F}" type="presParOf" srcId="{398108B3-2B7F-4CD6-8778-A330F1D326DE}" destId="{D3D38808-8BEF-4B51-93B6-0816BBE72443}" srcOrd="1" destOrd="0" presId="urn:microsoft.com/office/officeart/2008/layout/LinedList"/>
    <dgm:cxn modelId="{9F44E4B3-9D2F-498C-A54C-2E362A72E7FC}" type="presParOf" srcId="{BA06F4ED-D41D-44CD-8B40-F85EB2F728AA}" destId="{6C15E14D-B39F-4220-9F34-1D8BBAEAEF64}" srcOrd="12" destOrd="0" presId="urn:microsoft.com/office/officeart/2008/layout/LinedList"/>
    <dgm:cxn modelId="{A9F6F25D-5E4B-4A1C-94F3-5868719A4E35}" type="presParOf" srcId="{BA06F4ED-D41D-44CD-8B40-F85EB2F728AA}" destId="{2382F086-F952-4407-B691-804891F20D2F}" srcOrd="13" destOrd="0" presId="urn:microsoft.com/office/officeart/2008/layout/LinedList"/>
    <dgm:cxn modelId="{F2B9DC52-C693-4CEB-B67F-641CE978CA1A}" type="presParOf" srcId="{2382F086-F952-4407-B691-804891F20D2F}" destId="{057C7C52-A570-4E4C-809C-B8871847B338}" srcOrd="0" destOrd="0" presId="urn:microsoft.com/office/officeart/2008/layout/LinedList"/>
    <dgm:cxn modelId="{ED45A1EF-0928-45DB-8088-12EC6E7ED892}" type="presParOf" srcId="{2382F086-F952-4407-B691-804891F20D2F}" destId="{30AC270A-5E70-4DA2-A856-D04A4DBD01CA}" srcOrd="1" destOrd="0" presId="urn:microsoft.com/office/officeart/2008/layout/LinedList"/>
    <dgm:cxn modelId="{EF5FF14C-C425-4AFA-8C1A-C4BDF20B23B9}" type="presParOf" srcId="{BA06F4ED-D41D-44CD-8B40-F85EB2F728AA}" destId="{0B1BEADD-8F07-49AF-AFFD-05D0A7E2EA06}" srcOrd="14" destOrd="0" presId="urn:microsoft.com/office/officeart/2008/layout/LinedList"/>
    <dgm:cxn modelId="{D752403C-8D3E-4F5B-8EB9-F0630F81B9AD}" type="presParOf" srcId="{BA06F4ED-D41D-44CD-8B40-F85EB2F728AA}" destId="{8D143B8F-E767-43DC-8A38-5C2BE05307BD}" srcOrd="15" destOrd="0" presId="urn:microsoft.com/office/officeart/2008/layout/LinedList"/>
    <dgm:cxn modelId="{BB802275-5469-4655-A58F-D2DC50564FFB}" type="presParOf" srcId="{8D143B8F-E767-43DC-8A38-5C2BE05307BD}" destId="{C963EC86-A96E-41D5-8CDE-4006956A2FBE}" srcOrd="0" destOrd="0" presId="urn:microsoft.com/office/officeart/2008/layout/LinedList"/>
    <dgm:cxn modelId="{E9F8B133-F246-456A-B99A-7BAF3267AFCE}" type="presParOf" srcId="{8D143B8F-E767-43DC-8A38-5C2BE05307BD}" destId="{C907FEF7-C5D1-416E-BDC0-5865373FCF1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689EE7-ACC7-4FD4-90D0-6A9DA0916AB6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67DA924-5B11-4285-B9BD-44C78A91236D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  <a:latin typeface="+mn-lt"/>
            </a:rPr>
            <a:t>Display Technology products </a:t>
          </a:r>
        </a:p>
      </dgm:t>
    </dgm:pt>
    <dgm:pt modelId="{735FB532-11FE-468B-AFAB-2DF7A927D242}" type="parTrans" cxnId="{1E2240E6-BCB7-4516-91A9-97C1788BBD36}">
      <dgm:prSet/>
      <dgm:spPr/>
      <dgm:t>
        <a:bodyPr/>
        <a:lstStyle/>
        <a:p>
          <a:endParaRPr lang="en-US"/>
        </a:p>
      </dgm:t>
    </dgm:pt>
    <dgm:pt modelId="{FE7ACFC3-22F9-476F-A196-2E13F3AED13C}" type="sibTrans" cxnId="{1E2240E6-BCB7-4516-91A9-97C1788BBD36}">
      <dgm:prSet/>
      <dgm:spPr/>
      <dgm:t>
        <a:bodyPr/>
        <a:lstStyle/>
        <a:p>
          <a:endParaRPr lang="en-US"/>
        </a:p>
      </dgm:t>
    </dgm:pt>
    <dgm:pt modelId="{E27E274D-7409-471C-95FA-DA225CE2A50D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  <a:latin typeface="+mn-lt"/>
            </a:rPr>
            <a:t>Indicators for Cybersecurity Risk Ratings </a:t>
          </a:r>
        </a:p>
      </dgm:t>
    </dgm:pt>
    <dgm:pt modelId="{978811DC-0D89-473D-8DA2-9DD5075A3621}" type="parTrans" cxnId="{E6B42F77-1325-4838-A3AA-4D8CA8690036}">
      <dgm:prSet/>
      <dgm:spPr/>
      <dgm:t>
        <a:bodyPr/>
        <a:lstStyle/>
        <a:p>
          <a:endParaRPr lang="en-US"/>
        </a:p>
      </dgm:t>
    </dgm:pt>
    <dgm:pt modelId="{4DF2703F-F5DB-463C-BC28-3DDF4FC33ADB}" type="sibTrans" cxnId="{E6B42F77-1325-4838-A3AA-4D8CA8690036}">
      <dgm:prSet/>
      <dgm:spPr/>
      <dgm:t>
        <a:bodyPr/>
        <a:lstStyle/>
        <a:p>
          <a:endParaRPr lang="en-US"/>
        </a:p>
      </dgm:t>
    </dgm:pt>
    <dgm:pt modelId="{9F4E10DE-9554-41AC-9F94-AA053F700190}">
      <dgm:prSet/>
      <dgm:spPr/>
      <dgm:t>
        <a:bodyPr/>
        <a:lstStyle/>
        <a:p>
          <a:r>
            <a:rPr lang="en-US" b="1" dirty="0">
              <a:solidFill>
                <a:schemeClr val="bg2"/>
              </a:solidFill>
              <a:latin typeface="+mn-lt"/>
            </a:rPr>
            <a:t>Display user profiles </a:t>
          </a:r>
        </a:p>
      </dgm:t>
    </dgm:pt>
    <dgm:pt modelId="{96AF5532-6A7E-44E1-9979-3498661A7A14}" type="parTrans" cxnId="{565AEF3D-3D01-4E8B-A7D9-7EC60E053265}">
      <dgm:prSet/>
      <dgm:spPr/>
      <dgm:t>
        <a:bodyPr/>
        <a:lstStyle/>
        <a:p>
          <a:endParaRPr lang="en-US"/>
        </a:p>
      </dgm:t>
    </dgm:pt>
    <dgm:pt modelId="{A350CA2B-AD67-4B28-B772-8D9927B9E533}" type="sibTrans" cxnId="{565AEF3D-3D01-4E8B-A7D9-7EC60E053265}">
      <dgm:prSet/>
      <dgm:spPr/>
      <dgm:t>
        <a:bodyPr/>
        <a:lstStyle/>
        <a:p>
          <a:endParaRPr lang="en-US"/>
        </a:p>
      </dgm:t>
    </dgm:pt>
    <dgm:pt modelId="{34FAD1F4-40D5-42C4-B854-CA19F8660A50}">
      <dgm:prSet/>
      <dgm:spPr/>
      <dgm:t>
        <a:bodyPr/>
        <a:lstStyle/>
        <a:p>
          <a:r>
            <a:rPr lang="en-US" b="1" dirty="0">
              <a:latin typeface="+mn-lt"/>
            </a:rPr>
            <a:t>Display Shopping Cart </a:t>
          </a:r>
        </a:p>
      </dgm:t>
    </dgm:pt>
    <dgm:pt modelId="{1DAB61C3-795C-46AC-B0E7-ECB4A88897C5}" type="parTrans" cxnId="{57449DC3-229D-4CF7-8AD0-8420FD9B8224}">
      <dgm:prSet/>
      <dgm:spPr/>
      <dgm:t>
        <a:bodyPr/>
        <a:lstStyle/>
        <a:p>
          <a:endParaRPr lang="en-US"/>
        </a:p>
      </dgm:t>
    </dgm:pt>
    <dgm:pt modelId="{3B98F11A-2270-4E37-AA64-822C41314624}" type="sibTrans" cxnId="{57449DC3-229D-4CF7-8AD0-8420FD9B8224}">
      <dgm:prSet/>
      <dgm:spPr/>
      <dgm:t>
        <a:bodyPr/>
        <a:lstStyle/>
        <a:p>
          <a:endParaRPr lang="en-US"/>
        </a:p>
      </dgm:t>
    </dgm:pt>
    <dgm:pt modelId="{315ABBD0-976E-4BEA-AAF9-6372FC916F9E}">
      <dgm:prSet/>
      <dgm:spPr/>
      <dgm:t>
        <a:bodyPr/>
        <a:lstStyle/>
        <a:p>
          <a:r>
            <a:rPr lang="en-US" b="1">
              <a:latin typeface="+mn-lt"/>
            </a:rPr>
            <a:t>Feature to add more than one quantity of the same product </a:t>
          </a:r>
        </a:p>
      </dgm:t>
    </dgm:pt>
    <dgm:pt modelId="{059374E0-4332-4C6F-9D61-51ED194E9A09}" type="parTrans" cxnId="{2912847A-7840-437F-8B3D-A0BFBA8921E0}">
      <dgm:prSet/>
      <dgm:spPr/>
      <dgm:t>
        <a:bodyPr/>
        <a:lstStyle/>
        <a:p>
          <a:endParaRPr lang="en-US"/>
        </a:p>
      </dgm:t>
    </dgm:pt>
    <dgm:pt modelId="{54D7B827-87C0-4EBA-8770-8C7CB5DC4B18}" type="sibTrans" cxnId="{2912847A-7840-437F-8B3D-A0BFBA8921E0}">
      <dgm:prSet/>
      <dgm:spPr/>
      <dgm:t>
        <a:bodyPr/>
        <a:lstStyle/>
        <a:p>
          <a:endParaRPr lang="en-US"/>
        </a:p>
      </dgm:t>
    </dgm:pt>
    <dgm:pt modelId="{EAEE980F-5A10-48CB-83BA-D8FED0DDD102}">
      <dgm:prSet/>
      <dgm:spPr/>
      <dgm:t>
        <a:bodyPr/>
        <a:lstStyle/>
        <a:p>
          <a:r>
            <a:rPr lang="en-US" b="1">
              <a:solidFill>
                <a:schemeClr val="bg1"/>
              </a:solidFill>
              <a:latin typeface="+mn-lt"/>
            </a:rPr>
            <a:t>Feature to remove product </a:t>
          </a:r>
        </a:p>
      </dgm:t>
    </dgm:pt>
    <dgm:pt modelId="{E580475C-33F7-4FA2-9B27-1368892762A6}" type="parTrans" cxnId="{2ED1E0E5-D29B-44CF-92A1-7C405CBE97D3}">
      <dgm:prSet/>
      <dgm:spPr/>
      <dgm:t>
        <a:bodyPr/>
        <a:lstStyle/>
        <a:p>
          <a:endParaRPr lang="en-US"/>
        </a:p>
      </dgm:t>
    </dgm:pt>
    <dgm:pt modelId="{8EFB97B5-AB4A-442A-92AC-ABFDE86AB926}" type="sibTrans" cxnId="{2ED1E0E5-D29B-44CF-92A1-7C405CBE97D3}">
      <dgm:prSet/>
      <dgm:spPr/>
      <dgm:t>
        <a:bodyPr/>
        <a:lstStyle/>
        <a:p>
          <a:endParaRPr lang="en-US"/>
        </a:p>
      </dgm:t>
    </dgm:pt>
    <dgm:pt modelId="{BE82C762-0313-4A15-9131-2FB683559EE8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  <a:latin typeface="+mn-lt"/>
            </a:rPr>
            <a:t>Feature to show the prices </a:t>
          </a:r>
        </a:p>
      </dgm:t>
    </dgm:pt>
    <dgm:pt modelId="{B37CFACD-6D32-4DEA-BD6E-B537F98048DD}" type="parTrans" cxnId="{EC323B7B-7D02-412C-999F-71B50EB5F84F}">
      <dgm:prSet/>
      <dgm:spPr/>
      <dgm:t>
        <a:bodyPr/>
        <a:lstStyle/>
        <a:p>
          <a:endParaRPr lang="en-US"/>
        </a:p>
      </dgm:t>
    </dgm:pt>
    <dgm:pt modelId="{FA21D77C-2FF5-401D-9048-DBA30E603B36}" type="sibTrans" cxnId="{EC323B7B-7D02-412C-999F-71B50EB5F84F}">
      <dgm:prSet/>
      <dgm:spPr/>
      <dgm:t>
        <a:bodyPr/>
        <a:lstStyle/>
        <a:p>
          <a:endParaRPr lang="en-US"/>
        </a:p>
      </dgm:t>
    </dgm:pt>
    <dgm:pt modelId="{78FB10C2-A27F-459E-88DF-B14C6C55E362}">
      <dgm:prSet/>
      <dgm:spPr/>
      <dgm:t>
        <a:bodyPr/>
        <a:lstStyle/>
        <a:p>
          <a:r>
            <a:rPr lang="en-US" b="1" dirty="0">
              <a:solidFill>
                <a:schemeClr val="bg2"/>
              </a:solidFill>
              <a:latin typeface="+mn-lt"/>
            </a:rPr>
            <a:t>Feature to integrate different payment types </a:t>
          </a:r>
        </a:p>
      </dgm:t>
    </dgm:pt>
    <dgm:pt modelId="{E1712FD6-D82D-423C-9E2D-88A94B80C37C}" type="parTrans" cxnId="{0E95D701-0BF9-45B6-A372-E6B7B946A350}">
      <dgm:prSet/>
      <dgm:spPr/>
      <dgm:t>
        <a:bodyPr/>
        <a:lstStyle/>
        <a:p>
          <a:endParaRPr lang="en-US"/>
        </a:p>
      </dgm:t>
    </dgm:pt>
    <dgm:pt modelId="{EC6F68EA-D7CF-4D21-9C67-B9464C16D5A3}" type="sibTrans" cxnId="{0E95D701-0BF9-45B6-A372-E6B7B946A350}">
      <dgm:prSet/>
      <dgm:spPr/>
      <dgm:t>
        <a:bodyPr/>
        <a:lstStyle/>
        <a:p>
          <a:endParaRPr lang="en-US"/>
        </a:p>
      </dgm:t>
    </dgm:pt>
    <dgm:pt modelId="{3B8C79F9-2C96-45FE-A0F6-A753A260930D}">
      <dgm:prSet/>
      <dgm:spPr/>
      <dgm:t>
        <a:bodyPr/>
        <a:lstStyle/>
        <a:p>
          <a:r>
            <a:rPr lang="en-US" b="1" dirty="0">
              <a:latin typeface="+mn-lt"/>
            </a:rPr>
            <a:t>Feature to process the order </a:t>
          </a:r>
        </a:p>
      </dgm:t>
    </dgm:pt>
    <dgm:pt modelId="{95FF3BA5-321B-4FD1-94C0-02CFB8B16218}" type="parTrans" cxnId="{A38D984B-FF17-4E37-AC0A-347F10306EC4}">
      <dgm:prSet/>
      <dgm:spPr/>
      <dgm:t>
        <a:bodyPr/>
        <a:lstStyle/>
        <a:p>
          <a:endParaRPr lang="en-US"/>
        </a:p>
      </dgm:t>
    </dgm:pt>
    <dgm:pt modelId="{218D2374-1D72-4A7C-8AF5-3DC0257A3E51}" type="sibTrans" cxnId="{A38D984B-FF17-4E37-AC0A-347F10306EC4}">
      <dgm:prSet/>
      <dgm:spPr/>
      <dgm:t>
        <a:bodyPr/>
        <a:lstStyle/>
        <a:p>
          <a:endParaRPr lang="en-US"/>
        </a:p>
      </dgm:t>
    </dgm:pt>
    <dgm:pt modelId="{6E9BCD13-E1D9-492B-9DFF-34C8B8404531}">
      <dgm:prSet/>
      <dgm:spPr/>
      <dgm:t>
        <a:bodyPr/>
        <a:lstStyle/>
        <a:p>
          <a:r>
            <a:rPr lang="en-US" b="1" dirty="0">
              <a:latin typeface="+mn-lt"/>
            </a:rPr>
            <a:t>Feature to download, print and email receipts</a:t>
          </a:r>
        </a:p>
      </dgm:t>
    </dgm:pt>
    <dgm:pt modelId="{BCC62295-40F9-4010-B525-33C50B53A2E9}" type="parTrans" cxnId="{20EA71BE-51F1-4513-9F0A-D88B730D2D56}">
      <dgm:prSet/>
      <dgm:spPr/>
      <dgm:t>
        <a:bodyPr/>
        <a:lstStyle/>
        <a:p>
          <a:endParaRPr lang="en-US"/>
        </a:p>
      </dgm:t>
    </dgm:pt>
    <dgm:pt modelId="{C79B7B7B-4F85-47B2-B420-959A2D20F3AD}" type="sibTrans" cxnId="{20EA71BE-51F1-4513-9F0A-D88B730D2D56}">
      <dgm:prSet/>
      <dgm:spPr/>
      <dgm:t>
        <a:bodyPr/>
        <a:lstStyle/>
        <a:p>
          <a:endParaRPr lang="en-US"/>
        </a:p>
      </dgm:t>
    </dgm:pt>
    <dgm:pt modelId="{A6F17BE6-6B5A-4ABD-9B91-1AB69B8C59CC}" type="pres">
      <dgm:prSet presAssocID="{5A689EE7-ACC7-4FD4-90D0-6A9DA0916AB6}" presName="diagram" presStyleCnt="0">
        <dgm:presLayoutVars>
          <dgm:dir/>
          <dgm:resizeHandles val="exact"/>
        </dgm:presLayoutVars>
      </dgm:prSet>
      <dgm:spPr/>
    </dgm:pt>
    <dgm:pt modelId="{CB5377FA-4E3D-412A-8D2B-A9B44C365ADB}" type="pres">
      <dgm:prSet presAssocID="{C67DA924-5B11-4285-B9BD-44C78A91236D}" presName="node" presStyleLbl="node1" presStyleIdx="0" presStyleCnt="10">
        <dgm:presLayoutVars>
          <dgm:bulletEnabled val="1"/>
        </dgm:presLayoutVars>
      </dgm:prSet>
      <dgm:spPr/>
    </dgm:pt>
    <dgm:pt modelId="{B03A96AF-90AE-4844-AAFD-1E2ECEF6A595}" type="pres">
      <dgm:prSet presAssocID="{FE7ACFC3-22F9-476F-A196-2E13F3AED13C}" presName="sibTrans" presStyleCnt="0"/>
      <dgm:spPr/>
    </dgm:pt>
    <dgm:pt modelId="{4F74019D-8BC4-4D7B-9E78-3A03AAB5EC26}" type="pres">
      <dgm:prSet presAssocID="{E27E274D-7409-471C-95FA-DA225CE2A50D}" presName="node" presStyleLbl="node1" presStyleIdx="1" presStyleCnt="10">
        <dgm:presLayoutVars>
          <dgm:bulletEnabled val="1"/>
        </dgm:presLayoutVars>
      </dgm:prSet>
      <dgm:spPr/>
    </dgm:pt>
    <dgm:pt modelId="{7C9F7913-C10E-4E73-8FE2-EE504254AB03}" type="pres">
      <dgm:prSet presAssocID="{4DF2703F-F5DB-463C-BC28-3DDF4FC33ADB}" presName="sibTrans" presStyleCnt="0"/>
      <dgm:spPr/>
    </dgm:pt>
    <dgm:pt modelId="{4DEAE4B8-3933-4494-A9C6-112202893D73}" type="pres">
      <dgm:prSet presAssocID="{9F4E10DE-9554-41AC-9F94-AA053F700190}" presName="node" presStyleLbl="node1" presStyleIdx="2" presStyleCnt="10">
        <dgm:presLayoutVars>
          <dgm:bulletEnabled val="1"/>
        </dgm:presLayoutVars>
      </dgm:prSet>
      <dgm:spPr/>
    </dgm:pt>
    <dgm:pt modelId="{C31E944D-857A-4700-A4F1-AFC5127E227B}" type="pres">
      <dgm:prSet presAssocID="{A350CA2B-AD67-4B28-B772-8D9927B9E533}" presName="sibTrans" presStyleCnt="0"/>
      <dgm:spPr/>
    </dgm:pt>
    <dgm:pt modelId="{EA21791B-627A-484F-A8E7-104DC4491859}" type="pres">
      <dgm:prSet presAssocID="{34FAD1F4-40D5-42C4-B854-CA19F8660A50}" presName="node" presStyleLbl="node1" presStyleIdx="3" presStyleCnt="10">
        <dgm:presLayoutVars>
          <dgm:bulletEnabled val="1"/>
        </dgm:presLayoutVars>
      </dgm:prSet>
      <dgm:spPr/>
    </dgm:pt>
    <dgm:pt modelId="{20B57710-4473-456E-BC5D-89677F034B89}" type="pres">
      <dgm:prSet presAssocID="{3B98F11A-2270-4E37-AA64-822C41314624}" presName="sibTrans" presStyleCnt="0"/>
      <dgm:spPr/>
    </dgm:pt>
    <dgm:pt modelId="{118A465D-54EA-4A78-B2E6-D6D439BF1BDF}" type="pres">
      <dgm:prSet presAssocID="{315ABBD0-976E-4BEA-AAF9-6372FC916F9E}" presName="node" presStyleLbl="node1" presStyleIdx="4" presStyleCnt="10">
        <dgm:presLayoutVars>
          <dgm:bulletEnabled val="1"/>
        </dgm:presLayoutVars>
      </dgm:prSet>
      <dgm:spPr/>
    </dgm:pt>
    <dgm:pt modelId="{65DCE64C-9D78-437D-97CA-8C594443AC59}" type="pres">
      <dgm:prSet presAssocID="{54D7B827-87C0-4EBA-8770-8C7CB5DC4B18}" presName="sibTrans" presStyleCnt="0"/>
      <dgm:spPr/>
    </dgm:pt>
    <dgm:pt modelId="{F70117D7-4396-471A-8669-5452D5F97AB6}" type="pres">
      <dgm:prSet presAssocID="{EAEE980F-5A10-48CB-83BA-D8FED0DDD102}" presName="node" presStyleLbl="node1" presStyleIdx="5" presStyleCnt="10">
        <dgm:presLayoutVars>
          <dgm:bulletEnabled val="1"/>
        </dgm:presLayoutVars>
      </dgm:prSet>
      <dgm:spPr/>
    </dgm:pt>
    <dgm:pt modelId="{9FD3ABF2-072B-472D-8A63-7AC14716412A}" type="pres">
      <dgm:prSet presAssocID="{8EFB97B5-AB4A-442A-92AC-ABFDE86AB926}" presName="sibTrans" presStyleCnt="0"/>
      <dgm:spPr/>
    </dgm:pt>
    <dgm:pt modelId="{3782626B-46A0-4C33-85CA-37112D8AF1D7}" type="pres">
      <dgm:prSet presAssocID="{BE82C762-0313-4A15-9131-2FB683559EE8}" presName="node" presStyleLbl="node1" presStyleIdx="6" presStyleCnt="10">
        <dgm:presLayoutVars>
          <dgm:bulletEnabled val="1"/>
        </dgm:presLayoutVars>
      </dgm:prSet>
      <dgm:spPr/>
    </dgm:pt>
    <dgm:pt modelId="{11061731-CC39-4EB5-A3C7-5A67623CF0B6}" type="pres">
      <dgm:prSet presAssocID="{FA21D77C-2FF5-401D-9048-DBA30E603B36}" presName="sibTrans" presStyleCnt="0"/>
      <dgm:spPr/>
    </dgm:pt>
    <dgm:pt modelId="{B4C95B2A-B85A-47C1-A983-1A12A8F547D7}" type="pres">
      <dgm:prSet presAssocID="{78FB10C2-A27F-459E-88DF-B14C6C55E362}" presName="node" presStyleLbl="node1" presStyleIdx="7" presStyleCnt="10">
        <dgm:presLayoutVars>
          <dgm:bulletEnabled val="1"/>
        </dgm:presLayoutVars>
      </dgm:prSet>
      <dgm:spPr/>
    </dgm:pt>
    <dgm:pt modelId="{095888CA-EBBD-42B9-9AE3-2FD9A18B3FB3}" type="pres">
      <dgm:prSet presAssocID="{EC6F68EA-D7CF-4D21-9C67-B9464C16D5A3}" presName="sibTrans" presStyleCnt="0"/>
      <dgm:spPr/>
    </dgm:pt>
    <dgm:pt modelId="{E88CA1EF-865C-4D3B-8B77-9E7DDDD4D2EB}" type="pres">
      <dgm:prSet presAssocID="{3B8C79F9-2C96-45FE-A0F6-A753A260930D}" presName="node" presStyleLbl="node1" presStyleIdx="8" presStyleCnt="10">
        <dgm:presLayoutVars>
          <dgm:bulletEnabled val="1"/>
        </dgm:presLayoutVars>
      </dgm:prSet>
      <dgm:spPr/>
    </dgm:pt>
    <dgm:pt modelId="{872DECFC-86A6-48C4-8FB5-299F6EC6E941}" type="pres">
      <dgm:prSet presAssocID="{218D2374-1D72-4A7C-8AF5-3DC0257A3E51}" presName="sibTrans" presStyleCnt="0"/>
      <dgm:spPr/>
    </dgm:pt>
    <dgm:pt modelId="{3B88FD98-2810-457D-91DC-00F2F6B7BAC1}" type="pres">
      <dgm:prSet presAssocID="{6E9BCD13-E1D9-492B-9DFF-34C8B8404531}" presName="node" presStyleLbl="node1" presStyleIdx="9" presStyleCnt="10">
        <dgm:presLayoutVars>
          <dgm:bulletEnabled val="1"/>
        </dgm:presLayoutVars>
      </dgm:prSet>
      <dgm:spPr/>
    </dgm:pt>
  </dgm:ptLst>
  <dgm:cxnLst>
    <dgm:cxn modelId="{0E95D701-0BF9-45B6-A372-E6B7B946A350}" srcId="{5A689EE7-ACC7-4FD4-90D0-6A9DA0916AB6}" destId="{78FB10C2-A27F-459E-88DF-B14C6C55E362}" srcOrd="7" destOrd="0" parTransId="{E1712FD6-D82D-423C-9E2D-88A94B80C37C}" sibTransId="{EC6F68EA-D7CF-4D21-9C67-B9464C16D5A3}"/>
    <dgm:cxn modelId="{6AF5AF0C-D997-46EC-A8DA-A38F6516472C}" type="presOf" srcId="{EAEE980F-5A10-48CB-83BA-D8FED0DDD102}" destId="{F70117D7-4396-471A-8669-5452D5F97AB6}" srcOrd="0" destOrd="0" presId="urn:microsoft.com/office/officeart/2005/8/layout/default"/>
    <dgm:cxn modelId="{F93DE519-41A9-4747-8D51-2816B0C59AB5}" type="presOf" srcId="{34FAD1F4-40D5-42C4-B854-CA19F8660A50}" destId="{EA21791B-627A-484F-A8E7-104DC4491859}" srcOrd="0" destOrd="0" presId="urn:microsoft.com/office/officeart/2005/8/layout/default"/>
    <dgm:cxn modelId="{0932FA19-81CC-45EE-8124-B86C4193AFB5}" type="presOf" srcId="{BE82C762-0313-4A15-9131-2FB683559EE8}" destId="{3782626B-46A0-4C33-85CA-37112D8AF1D7}" srcOrd="0" destOrd="0" presId="urn:microsoft.com/office/officeart/2005/8/layout/default"/>
    <dgm:cxn modelId="{5CCA852D-807E-40C7-89A7-322968AF4834}" type="presOf" srcId="{9F4E10DE-9554-41AC-9F94-AA053F700190}" destId="{4DEAE4B8-3933-4494-A9C6-112202893D73}" srcOrd="0" destOrd="0" presId="urn:microsoft.com/office/officeart/2005/8/layout/default"/>
    <dgm:cxn modelId="{B6A22B3B-05F5-4D6A-9339-1E192929402E}" type="presOf" srcId="{5A689EE7-ACC7-4FD4-90D0-6A9DA0916AB6}" destId="{A6F17BE6-6B5A-4ABD-9B91-1AB69B8C59CC}" srcOrd="0" destOrd="0" presId="urn:microsoft.com/office/officeart/2005/8/layout/default"/>
    <dgm:cxn modelId="{565AEF3D-3D01-4E8B-A7D9-7EC60E053265}" srcId="{5A689EE7-ACC7-4FD4-90D0-6A9DA0916AB6}" destId="{9F4E10DE-9554-41AC-9F94-AA053F700190}" srcOrd="2" destOrd="0" parTransId="{96AF5532-6A7E-44E1-9979-3498661A7A14}" sibTransId="{A350CA2B-AD67-4B28-B772-8D9927B9E533}"/>
    <dgm:cxn modelId="{C55F5F40-C8AE-4E53-9E08-22D24E4DB55C}" type="presOf" srcId="{C67DA924-5B11-4285-B9BD-44C78A91236D}" destId="{CB5377FA-4E3D-412A-8D2B-A9B44C365ADB}" srcOrd="0" destOrd="0" presId="urn:microsoft.com/office/officeart/2005/8/layout/default"/>
    <dgm:cxn modelId="{8E7B7B46-FA55-4CB3-95F4-4C62BAA62CFF}" type="presOf" srcId="{78FB10C2-A27F-459E-88DF-B14C6C55E362}" destId="{B4C95B2A-B85A-47C1-A983-1A12A8F547D7}" srcOrd="0" destOrd="0" presId="urn:microsoft.com/office/officeart/2005/8/layout/default"/>
    <dgm:cxn modelId="{A38D984B-FF17-4E37-AC0A-347F10306EC4}" srcId="{5A689EE7-ACC7-4FD4-90D0-6A9DA0916AB6}" destId="{3B8C79F9-2C96-45FE-A0F6-A753A260930D}" srcOrd="8" destOrd="0" parTransId="{95FF3BA5-321B-4FD1-94C0-02CFB8B16218}" sibTransId="{218D2374-1D72-4A7C-8AF5-3DC0257A3E51}"/>
    <dgm:cxn modelId="{E6B42F77-1325-4838-A3AA-4D8CA8690036}" srcId="{5A689EE7-ACC7-4FD4-90D0-6A9DA0916AB6}" destId="{E27E274D-7409-471C-95FA-DA225CE2A50D}" srcOrd="1" destOrd="0" parTransId="{978811DC-0D89-473D-8DA2-9DD5075A3621}" sibTransId="{4DF2703F-F5DB-463C-BC28-3DDF4FC33ADB}"/>
    <dgm:cxn modelId="{2912847A-7840-437F-8B3D-A0BFBA8921E0}" srcId="{5A689EE7-ACC7-4FD4-90D0-6A9DA0916AB6}" destId="{315ABBD0-976E-4BEA-AAF9-6372FC916F9E}" srcOrd="4" destOrd="0" parTransId="{059374E0-4332-4C6F-9D61-51ED194E9A09}" sibTransId="{54D7B827-87C0-4EBA-8770-8C7CB5DC4B18}"/>
    <dgm:cxn modelId="{EC323B7B-7D02-412C-999F-71B50EB5F84F}" srcId="{5A689EE7-ACC7-4FD4-90D0-6A9DA0916AB6}" destId="{BE82C762-0313-4A15-9131-2FB683559EE8}" srcOrd="6" destOrd="0" parTransId="{B37CFACD-6D32-4DEA-BD6E-B537F98048DD}" sibTransId="{FA21D77C-2FF5-401D-9048-DBA30E603B36}"/>
    <dgm:cxn modelId="{6D92A586-0724-4F6A-91BF-D3E6EAB5145C}" type="presOf" srcId="{3B8C79F9-2C96-45FE-A0F6-A753A260930D}" destId="{E88CA1EF-865C-4D3B-8B77-9E7DDDD4D2EB}" srcOrd="0" destOrd="0" presId="urn:microsoft.com/office/officeart/2005/8/layout/default"/>
    <dgm:cxn modelId="{37E6C099-624B-49E7-9981-10206FE900F5}" type="presOf" srcId="{E27E274D-7409-471C-95FA-DA225CE2A50D}" destId="{4F74019D-8BC4-4D7B-9E78-3A03AAB5EC26}" srcOrd="0" destOrd="0" presId="urn:microsoft.com/office/officeart/2005/8/layout/default"/>
    <dgm:cxn modelId="{ED5FC3B7-0214-47B0-A050-ED9998FD1A0B}" type="presOf" srcId="{315ABBD0-976E-4BEA-AAF9-6372FC916F9E}" destId="{118A465D-54EA-4A78-B2E6-D6D439BF1BDF}" srcOrd="0" destOrd="0" presId="urn:microsoft.com/office/officeart/2005/8/layout/default"/>
    <dgm:cxn modelId="{20EA71BE-51F1-4513-9F0A-D88B730D2D56}" srcId="{5A689EE7-ACC7-4FD4-90D0-6A9DA0916AB6}" destId="{6E9BCD13-E1D9-492B-9DFF-34C8B8404531}" srcOrd="9" destOrd="0" parTransId="{BCC62295-40F9-4010-B525-33C50B53A2E9}" sibTransId="{C79B7B7B-4F85-47B2-B420-959A2D20F3AD}"/>
    <dgm:cxn modelId="{57449DC3-229D-4CF7-8AD0-8420FD9B8224}" srcId="{5A689EE7-ACC7-4FD4-90D0-6A9DA0916AB6}" destId="{34FAD1F4-40D5-42C4-B854-CA19F8660A50}" srcOrd="3" destOrd="0" parTransId="{1DAB61C3-795C-46AC-B0E7-ECB4A88897C5}" sibTransId="{3B98F11A-2270-4E37-AA64-822C41314624}"/>
    <dgm:cxn modelId="{08CD0AD0-1018-48BF-B7A0-74095B1F2BD3}" type="presOf" srcId="{6E9BCD13-E1D9-492B-9DFF-34C8B8404531}" destId="{3B88FD98-2810-457D-91DC-00F2F6B7BAC1}" srcOrd="0" destOrd="0" presId="urn:microsoft.com/office/officeart/2005/8/layout/default"/>
    <dgm:cxn modelId="{2ED1E0E5-D29B-44CF-92A1-7C405CBE97D3}" srcId="{5A689EE7-ACC7-4FD4-90D0-6A9DA0916AB6}" destId="{EAEE980F-5A10-48CB-83BA-D8FED0DDD102}" srcOrd="5" destOrd="0" parTransId="{E580475C-33F7-4FA2-9B27-1368892762A6}" sibTransId="{8EFB97B5-AB4A-442A-92AC-ABFDE86AB926}"/>
    <dgm:cxn modelId="{1E2240E6-BCB7-4516-91A9-97C1788BBD36}" srcId="{5A689EE7-ACC7-4FD4-90D0-6A9DA0916AB6}" destId="{C67DA924-5B11-4285-B9BD-44C78A91236D}" srcOrd="0" destOrd="0" parTransId="{735FB532-11FE-468B-AFAB-2DF7A927D242}" sibTransId="{FE7ACFC3-22F9-476F-A196-2E13F3AED13C}"/>
    <dgm:cxn modelId="{917DE12D-58DE-43FF-81AB-8882645B72EE}" type="presParOf" srcId="{A6F17BE6-6B5A-4ABD-9B91-1AB69B8C59CC}" destId="{CB5377FA-4E3D-412A-8D2B-A9B44C365ADB}" srcOrd="0" destOrd="0" presId="urn:microsoft.com/office/officeart/2005/8/layout/default"/>
    <dgm:cxn modelId="{2CED5DC0-28B7-4037-9456-79D90EF7A88E}" type="presParOf" srcId="{A6F17BE6-6B5A-4ABD-9B91-1AB69B8C59CC}" destId="{B03A96AF-90AE-4844-AAFD-1E2ECEF6A595}" srcOrd="1" destOrd="0" presId="urn:microsoft.com/office/officeart/2005/8/layout/default"/>
    <dgm:cxn modelId="{0F38AF4D-DFFC-4EBA-9AE8-7358A255678D}" type="presParOf" srcId="{A6F17BE6-6B5A-4ABD-9B91-1AB69B8C59CC}" destId="{4F74019D-8BC4-4D7B-9E78-3A03AAB5EC26}" srcOrd="2" destOrd="0" presId="urn:microsoft.com/office/officeart/2005/8/layout/default"/>
    <dgm:cxn modelId="{2AEE6129-0E15-45FB-9B98-F193DC5FEF7C}" type="presParOf" srcId="{A6F17BE6-6B5A-4ABD-9B91-1AB69B8C59CC}" destId="{7C9F7913-C10E-4E73-8FE2-EE504254AB03}" srcOrd="3" destOrd="0" presId="urn:microsoft.com/office/officeart/2005/8/layout/default"/>
    <dgm:cxn modelId="{6A7EA42F-7D24-49B6-AC89-5D5CB401FB5A}" type="presParOf" srcId="{A6F17BE6-6B5A-4ABD-9B91-1AB69B8C59CC}" destId="{4DEAE4B8-3933-4494-A9C6-112202893D73}" srcOrd="4" destOrd="0" presId="urn:microsoft.com/office/officeart/2005/8/layout/default"/>
    <dgm:cxn modelId="{145880E3-7F29-4704-A103-FFC2449211EF}" type="presParOf" srcId="{A6F17BE6-6B5A-4ABD-9B91-1AB69B8C59CC}" destId="{C31E944D-857A-4700-A4F1-AFC5127E227B}" srcOrd="5" destOrd="0" presId="urn:microsoft.com/office/officeart/2005/8/layout/default"/>
    <dgm:cxn modelId="{A3042D12-3A1A-4334-8E79-1D4654EA79EF}" type="presParOf" srcId="{A6F17BE6-6B5A-4ABD-9B91-1AB69B8C59CC}" destId="{EA21791B-627A-484F-A8E7-104DC4491859}" srcOrd="6" destOrd="0" presId="urn:microsoft.com/office/officeart/2005/8/layout/default"/>
    <dgm:cxn modelId="{C9B617EB-20D6-42F4-B33E-D4EAB142B349}" type="presParOf" srcId="{A6F17BE6-6B5A-4ABD-9B91-1AB69B8C59CC}" destId="{20B57710-4473-456E-BC5D-89677F034B89}" srcOrd="7" destOrd="0" presId="urn:microsoft.com/office/officeart/2005/8/layout/default"/>
    <dgm:cxn modelId="{68E56656-06F3-4B07-B474-595E0EF71D86}" type="presParOf" srcId="{A6F17BE6-6B5A-4ABD-9B91-1AB69B8C59CC}" destId="{118A465D-54EA-4A78-B2E6-D6D439BF1BDF}" srcOrd="8" destOrd="0" presId="urn:microsoft.com/office/officeart/2005/8/layout/default"/>
    <dgm:cxn modelId="{87521CD4-F257-4E23-9BC7-3D33E0911A91}" type="presParOf" srcId="{A6F17BE6-6B5A-4ABD-9B91-1AB69B8C59CC}" destId="{65DCE64C-9D78-437D-97CA-8C594443AC59}" srcOrd="9" destOrd="0" presId="urn:microsoft.com/office/officeart/2005/8/layout/default"/>
    <dgm:cxn modelId="{C559DFB2-AD9E-466C-B201-7977945E2163}" type="presParOf" srcId="{A6F17BE6-6B5A-4ABD-9B91-1AB69B8C59CC}" destId="{F70117D7-4396-471A-8669-5452D5F97AB6}" srcOrd="10" destOrd="0" presId="urn:microsoft.com/office/officeart/2005/8/layout/default"/>
    <dgm:cxn modelId="{0DFAEE40-F943-4286-BC3F-216F97B16965}" type="presParOf" srcId="{A6F17BE6-6B5A-4ABD-9B91-1AB69B8C59CC}" destId="{9FD3ABF2-072B-472D-8A63-7AC14716412A}" srcOrd="11" destOrd="0" presId="urn:microsoft.com/office/officeart/2005/8/layout/default"/>
    <dgm:cxn modelId="{4ED17ED4-7412-4F2E-BFE5-029B9E3D018D}" type="presParOf" srcId="{A6F17BE6-6B5A-4ABD-9B91-1AB69B8C59CC}" destId="{3782626B-46A0-4C33-85CA-37112D8AF1D7}" srcOrd="12" destOrd="0" presId="urn:microsoft.com/office/officeart/2005/8/layout/default"/>
    <dgm:cxn modelId="{E40976A8-AE16-4F61-9667-031D39DC9BBD}" type="presParOf" srcId="{A6F17BE6-6B5A-4ABD-9B91-1AB69B8C59CC}" destId="{11061731-CC39-4EB5-A3C7-5A67623CF0B6}" srcOrd="13" destOrd="0" presId="urn:microsoft.com/office/officeart/2005/8/layout/default"/>
    <dgm:cxn modelId="{88098816-3B06-4EE5-ACB2-10A070183193}" type="presParOf" srcId="{A6F17BE6-6B5A-4ABD-9B91-1AB69B8C59CC}" destId="{B4C95B2A-B85A-47C1-A983-1A12A8F547D7}" srcOrd="14" destOrd="0" presId="urn:microsoft.com/office/officeart/2005/8/layout/default"/>
    <dgm:cxn modelId="{83C5DB71-4213-4DD3-BA5B-08E0EFE8C397}" type="presParOf" srcId="{A6F17BE6-6B5A-4ABD-9B91-1AB69B8C59CC}" destId="{095888CA-EBBD-42B9-9AE3-2FD9A18B3FB3}" srcOrd="15" destOrd="0" presId="urn:microsoft.com/office/officeart/2005/8/layout/default"/>
    <dgm:cxn modelId="{9E0086CC-6099-46E6-B39C-B51A5681083F}" type="presParOf" srcId="{A6F17BE6-6B5A-4ABD-9B91-1AB69B8C59CC}" destId="{E88CA1EF-865C-4D3B-8B77-9E7DDDD4D2EB}" srcOrd="16" destOrd="0" presId="urn:microsoft.com/office/officeart/2005/8/layout/default"/>
    <dgm:cxn modelId="{8C423D58-260F-492E-9AF3-62255FA3B9FA}" type="presParOf" srcId="{A6F17BE6-6B5A-4ABD-9B91-1AB69B8C59CC}" destId="{872DECFC-86A6-48C4-8FB5-299F6EC6E941}" srcOrd="17" destOrd="0" presId="urn:microsoft.com/office/officeart/2005/8/layout/default"/>
    <dgm:cxn modelId="{4891D882-B265-4CC6-A3F6-FF34ED92AA76}" type="presParOf" srcId="{A6F17BE6-6B5A-4ABD-9B91-1AB69B8C59CC}" destId="{3B88FD98-2810-457D-91DC-00F2F6B7BAC1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93354A-FF2E-471D-B3C7-3CEA31DBEFF1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5260059-275D-4FF1-B531-89652A7ACFA6}">
      <dgm:prSet/>
      <dgm:spPr/>
      <dgm:t>
        <a:bodyPr/>
        <a:lstStyle/>
        <a:p>
          <a:r>
            <a:rPr lang="en-US"/>
            <a:t>Docker</a:t>
          </a:r>
        </a:p>
      </dgm:t>
    </dgm:pt>
    <dgm:pt modelId="{E0444ED1-0135-49A8-8206-3115C223B199}" type="parTrans" cxnId="{1FF09A7C-00DD-4C22-99CD-6400B52C03BF}">
      <dgm:prSet/>
      <dgm:spPr/>
      <dgm:t>
        <a:bodyPr/>
        <a:lstStyle/>
        <a:p>
          <a:endParaRPr lang="en-US"/>
        </a:p>
      </dgm:t>
    </dgm:pt>
    <dgm:pt modelId="{D6E6381E-7F46-42AD-BAAF-1DA79A54B0E3}" type="sibTrans" cxnId="{1FF09A7C-00DD-4C22-99CD-6400B52C03BF}">
      <dgm:prSet/>
      <dgm:spPr/>
      <dgm:t>
        <a:bodyPr/>
        <a:lstStyle/>
        <a:p>
          <a:endParaRPr lang="en-US"/>
        </a:p>
      </dgm:t>
    </dgm:pt>
    <dgm:pt modelId="{1EEE1022-CB75-4785-AA27-B7B6321704E6}">
      <dgm:prSet/>
      <dgm:spPr/>
      <dgm:t>
        <a:bodyPr/>
        <a:lstStyle/>
        <a:p>
          <a:r>
            <a:rPr lang="en-US" dirty="0"/>
            <a:t>Docker Hub</a:t>
          </a:r>
        </a:p>
      </dgm:t>
    </dgm:pt>
    <dgm:pt modelId="{62ADF28A-EB51-4C89-A4BF-7C20BC4C6009}" type="parTrans" cxnId="{DD390E86-7258-4A78-8BAD-163331BBF0AE}">
      <dgm:prSet/>
      <dgm:spPr/>
      <dgm:t>
        <a:bodyPr/>
        <a:lstStyle/>
        <a:p>
          <a:endParaRPr lang="en-US"/>
        </a:p>
      </dgm:t>
    </dgm:pt>
    <dgm:pt modelId="{AE82700F-AE35-4960-A578-245FDFA0982E}" type="sibTrans" cxnId="{DD390E86-7258-4A78-8BAD-163331BBF0AE}">
      <dgm:prSet/>
      <dgm:spPr/>
      <dgm:t>
        <a:bodyPr/>
        <a:lstStyle/>
        <a:p>
          <a:endParaRPr lang="en-US"/>
        </a:p>
      </dgm:t>
    </dgm:pt>
    <dgm:pt modelId="{1C83731C-98EC-4A65-B3E9-2BAD0AA9625F}">
      <dgm:prSet/>
      <dgm:spPr/>
      <dgm:t>
        <a:bodyPr/>
        <a:lstStyle/>
        <a:p>
          <a:r>
            <a:rPr lang="en-US" dirty="0"/>
            <a:t>PyCharm</a:t>
          </a:r>
        </a:p>
      </dgm:t>
    </dgm:pt>
    <dgm:pt modelId="{0F270239-8AC8-4ECF-98C3-A8C8D8F999DA}" type="parTrans" cxnId="{09869374-259F-4EBD-AF18-F48C6DDF3329}">
      <dgm:prSet/>
      <dgm:spPr/>
      <dgm:t>
        <a:bodyPr/>
        <a:lstStyle/>
        <a:p>
          <a:endParaRPr lang="en-US"/>
        </a:p>
      </dgm:t>
    </dgm:pt>
    <dgm:pt modelId="{457CD650-E9A6-42C2-9B55-52E17115977B}" type="sibTrans" cxnId="{09869374-259F-4EBD-AF18-F48C6DDF3329}">
      <dgm:prSet/>
      <dgm:spPr/>
      <dgm:t>
        <a:bodyPr/>
        <a:lstStyle/>
        <a:p>
          <a:endParaRPr lang="en-US"/>
        </a:p>
      </dgm:t>
    </dgm:pt>
    <dgm:pt modelId="{680DCBA8-0D40-4526-89E7-F205BD8820A7}">
      <dgm:prSet/>
      <dgm:spPr/>
      <dgm:t>
        <a:bodyPr/>
        <a:lstStyle/>
        <a:p>
          <a:r>
            <a:rPr lang="en-US" dirty="0"/>
            <a:t>GitHub </a:t>
          </a:r>
        </a:p>
      </dgm:t>
    </dgm:pt>
    <dgm:pt modelId="{CA24D21D-A49D-4E25-909B-FC7430832AF8}" type="parTrans" cxnId="{36AA6C64-F408-48C6-BDFA-891640F98D64}">
      <dgm:prSet/>
      <dgm:spPr/>
      <dgm:t>
        <a:bodyPr/>
        <a:lstStyle/>
        <a:p>
          <a:endParaRPr lang="en-US"/>
        </a:p>
      </dgm:t>
    </dgm:pt>
    <dgm:pt modelId="{F77C58C3-09C2-4C5B-A7F9-178F4DEF509F}" type="sibTrans" cxnId="{36AA6C64-F408-48C6-BDFA-891640F98D64}">
      <dgm:prSet/>
      <dgm:spPr/>
      <dgm:t>
        <a:bodyPr/>
        <a:lstStyle/>
        <a:p>
          <a:endParaRPr lang="en-US"/>
        </a:p>
      </dgm:t>
    </dgm:pt>
    <dgm:pt modelId="{5A4C53CE-DAE7-46CF-B9E2-6A8B4FC8511F}">
      <dgm:prSet/>
      <dgm:spPr/>
      <dgm:t>
        <a:bodyPr/>
        <a:lstStyle/>
        <a:p>
          <a:r>
            <a:rPr lang="en-US" dirty="0"/>
            <a:t>Lucido Flowchart / Visio</a:t>
          </a:r>
        </a:p>
      </dgm:t>
    </dgm:pt>
    <dgm:pt modelId="{C24C4DCB-8B75-4100-810E-0BAAB51E7FFB}" type="parTrans" cxnId="{26018515-7D2E-4094-9DF3-7E528A3F9F52}">
      <dgm:prSet/>
      <dgm:spPr/>
      <dgm:t>
        <a:bodyPr/>
        <a:lstStyle/>
        <a:p>
          <a:endParaRPr lang="en-US"/>
        </a:p>
      </dgm:t>
    </dgm:pt>
    <dgm:pt modelId="{2ECA54C8-C197-4A0A-94FD-70480A4E1B32}" type="sibTrans" cxnId="{26018515-7D2E-4094-9DF3-7E528A3F9F52}">
      <dgm:prSet/>
      <dgm:spPr/>
      <dgm:t>
        <a:bodyPr/>
        <a:lstStyle/>
        <a:p>
          <a:endParaRPr lang="en-US"/>
        </a:p>
      </dgm:t>
    </dgm:pt>
    <dgm:pt modelId="{E14DA667-BE9F-4055-B435-B5B11CB943C7}">
      <dgm:prSet/>
      <dgm:spPr/>
      <dgm:t>
        <a:bodyPr/>
        <a:lstStyle/>
        <a:p>
          <a:r>
            <a:rPr lang="en-US" dirty="0"/>
            <a:t>Trello </a:t>
          </a:r>
        </a:p>
      </dgm:t>
    </dgm:pt>
    <dgm:pt modelId="{DC560DB6-58D7-4871-92A7-C11E5FB42BFA}" type="parTrans" cxnId="{7511492D-D68D-4444-9D0A-90D7D6D9E8A0}">
      <dgm:prSet/>
      <dgm:spPr/>
      <dgm:t>
        <a:bodyPr/>
        <a:lstStyle/>
        <a:p>
          <a:endParaRPr lang="en-US"/>
        </a:p>
      </dgm:t>
    </dgm:pt>
    <dgm:pt modelId="{C2C9A506-1A0F-41AE-8BEF-8DA3F7CC63B9}" type="sibTrans" cxnId="{7511492D-D68D-4444-9D0A-90D7D6D9E8A0}">
      <dgm:prSet/>
      <dgm:spPr/>
      <dgm:t>
        <a:bodyPr/>
        <a:lstStyle/>
        <a:p>
          <a:endParaRPr lang="en-US"/>
        </a:p>
      </dgm:t>
    </dgm:pt>
    <dgm:pt modelId="{ECB86A6D-1855-4430-ACC9-2276E393A1F6}">
      <dgm:prSet/>
      <dgm:spPr/>
      <dgm:t>
        <a:bodyPr/>
        <a:lstStyle/>
        <a:p>
          <a:r>
            <a:rPr lang="en-US" dirty="0"/>
            <a:t>Discord </a:t>
          </a:r>
        </a:p>
      </dgm:t>
    </dgm:pt>
    <dgm:pt modelId="{F7EC6AA7-E508-4038-BA46-FCAE9D8130AA}" type="parTrans" cxnId="{C2D07EAF-E9D1-4CAB-B0EE-18816FCF65B8}">
      <dgm:prSet/>
      <dgm:spPr/>
      <dgm:t>
        <a:bodyPr/>
        <a:lstStyle/>
        <a:p>
          <a:endParaRPr lang="en-US"/>
        </a:p>
      </dgm:t>
    </dgm:pt>
    <dgm:pt modelId="{337C3074-1C8A-4A95-9E38-DCBA918F4207}" type="sibTrans" cxnId="{C2D07EAF-E9D1-4CAB-B0EE-18816FCF65B8}">
      <dgm:prSet/>
      <dgm:spPr/>
      <dgm:t>
        <a:bodyPr/>
        <a:lstStyle/>
        <a:p>
          <a:endParaRPr lang="en-US"/>
        </a:p>
      </dgm:t>
    </dgm:pt>
    <dgm:pt modelId="{1F1EA333-2B9B-4C0C-90A9-617508F2F3C1}">
      <dgm:prSet/>
      <dgm:spPr/>
      <dgm:t>
        <a:bodyPr/>
        <a:lstStyle/>
        <a:p>
          <a:r>
            <a:rPr lang="en-US" dirty="0"/>
            <a:t>MS Teams </a:t>
          </a:r>
        </a:p>
      </dgm:t>
    </dgm:pt>
    <dgm:pt modelId="{90E89942-3F0B-4882-BFBC-C0FD7DC9B546}" type="parTrans" cxnId="{EF7689AA-D8A8-451E-9A32-90DFAD92258C}">
      <dgm:prSet/>
      <dgm:spPr/>
      <dgm:t>
        <a:bodyPr/>
        <a:lstStyle/>
        <a:p>
          <a:endParaRPr lang="en-US"/>
        </a:p>
      </dgm:t>
    </dgm:pt>
    <dgm:pt modelId="{BA001706-765F-4417-ABC0-F4E7FC51B148}" type="sibTrans" cxnId="{EF7689AA-D8A8-451E-9A32-90DFAD92258C}">
      <dgm:prSet/>
      <dgm:spPr/>
      <dgm:t>
        <a:bodyPr/>
        <a:lstStyle/>
        <a:p>
          <a:endParaRPr lang="en-US"/>
        </a:p>
      </dgm:t>
    </dgm:pt>
    <dgm:pt modelId="{E976E24F-1AC0-4E73-B4C5-544153F5ADA3}">
      <dgm:prSet/>
      <dgm:spPr/>
      <dgm:t>
        <a:bodyPr/>
        <a:lstStyle/>
        <a:p>
          <a:r>
            <a:rPr lang="en-US" dirty="0"/>
            <a:t>Kubernetes</a:t>
          </a:r>
        </a:p>
      </dgm:t>
    </dgm:pt>
    <dgm:pt modelId="{243C91EC-F911-42CD-9798-C2A402BCC0AF}" type="parTrans" cxnId="{C17B000E-FC23-4034-9986-D9FD86A04FD2}">
      <dgm:prSet/>
      <dgm:spPr/>
      <dgm:t>
        <a:bodyPr/>
        <a:lstStyle/>
        <a:p>
          <a:endParaRPr lang="en-US"/>
        </a:p>
      </dgm:t>
    </dgm:pt>
    <dgm:pt modelId="{8C219741-1F2B-4958-A32C-1F62B2E7491A}" type="sibTrans" cxnId="{C17B000E-FC23-4034-9986-D9FD86A04FD2}">
      <dgm:prSet/>
      <dgm:spPr/>
      <dgm:t>
        <a:bodyPr/>
        <a:lstStyle/>
        <a:p>
          <a:endParaRPr lang="en-US"/>
        </a:p>
      </dgm:t>
    </dgm:pt>
    <dgm:pt modelId="{A95E1761-4F5A-4D3D-A156-2B19451AAEB5}" type="pres">
      <dgm:prSet presAssocID="{CB93354A-FF2E-471D-B3C7-3CEA31DBEFF1}" presName="vert0" presStyleCnt="0">
        <dgm:presLayoutVars>
          <dgm:dir/>
          <dgm:animOne val="branch"/>
          <dgm:animLvl val="lvl"/>
        </dgm:presLayoutVars>
      </dgm:prSet>
      <dgm:spPr/>
    </dgm:pt>
    <dgm:pt modelId="{48CD62B6-DE4B-4167-AF62-02998429B159}" type="pres">
      <dgm:prSet presAssocID="{D5260059-275D-4FF1-B531-89652A7ACFA6}" presName="thickLine" presStyleLbl="alignNode1" presStyleIdx="0" presStyleCnt="9"/>
      <dgm:spPr/>
    </dgm:pt>
    <dgm:pt modelId="{6CD5A900-96F6-4976-854F-CD2278F5474F}" type="pres">
      <dgm:prSet presAssocID="{D5260059-275D-4FF1-B531-89652A7ACFA6}" presName="horz1" presStyleCnt="0"/>
      <dgm:spPr/>
    </dgm:pt>
    <dgm:pt modelId="{19A4E578-F463-4496-AC00-A10A69E7682B}" type="pres">
      <dgm:prSet presAssocID="{D5260059-275D-4FF1-B531-89652A7ACFA6}" presName="tx1" presStyleLbl="revTx" presStyleIdx="0" presStyleCnt="9"/>
      <dgm:spPr/>
    </dgm:pt>
    <dgm:pt modelId="{797A6183-1D76-481E-928E-27E9F3014F85}" type="pres">
      <dgm:prSet presAssocID="{D5260059-275D-4FF1-B531-89652A7ACFA6}" presName="vert1" presStyleCnt="0"/>
      <dgm:spPr/>
    </dgm:pt>
    <dgm:pt modelId="{DEC9F6F9-D89E-4053-9B39-E309A46813F0}" type="pres">
      <dgm:prSet presAssocID="{1EEE1022-CB75-4785-AA27-B7B6321704E6}" presName="thickLine" presStyleLbl="alignNode1" presStyleIdx="1" presStyleCnt="9"/>
      <dgm:spPr/>
    </dgm:pt>
    <dgm:pt modelId="{179798E3-931D-4C3E-B825-4850521E3950}" type="pres">
      <dgm:prSet presAssocID="{1EEE1022-CB75-4785-AA27-B7B6321704E6}" presName="horz1" presStyleCnt="0"/>
      <dgm:spPr/>
    </dgm:pt>
    <dgm:pt modelId="{81BA6ADE-5449-40B2-91FE-FC0A2F0C2F0F}" type="pres">
      <dgm:prSet presAssocID="{1EEE1022-CB75-4785-AA27-B7B6321704E6}" presName="tx1" presStyleLbl="revTx" presStyleIdx="1" presStyleCnt="9"/>
      <dgm:spPr/>
    </dgm:pt>
    <dgm:pt modelId="{C4B937E0-ECCB-4F3C-9B80-50DAFE78DE79}" type="pres">
      <dgm:prSet presAssocID="{1EEE1022-CB75-4785-AA27-B7B6321704E6}" presName="vert1" presStyleCnt="0"/>
      <dgm:spPr/>
    </dgm:pt>
    <dgm:pt modelId="{23A7A802-2085-4111-89E0-D75F856D3127}" type="pres">
      <dgm:prSet presAssocID="{1C83731C-98EC-4A65-B3E9-2BAD0AA9625F}" presName="thickLine" presStyleLbl="alignNode1" presStyleIdx="2" presStyleCnt="9"/>
      <dgm:spPr/>
    </dgm:pt>
    <dgm:pt modelId="{CD809DFD-4092-4169-9283-9BB863A815EB}" type="pres">
      <dgm:prSet presAssocID="{1C83731C-98EC-4A65-B3E9-2BAD0AA9625F}" presName="horz1" presStyleCnt="0"/>
      <dgm:spPr/>
    </dgm:pt>
    <dgm:pt modelId="{45CB8444-A5ED-49D9-8B25-3491EFFBE344}" type="pres">
      <dgm:prSet presAssocID="{1C83731C-98EC-4A65-B3E9-2BAD0AA9625F}" presName="tx1" presStyleLbl="revTx" presStyleIdx="2" presStyleCnt="9"/>
      <dgm:spPr/>
    </dgm:pt>
    <dgm:pt modelId="{B13796C6-3047-4498-8873-AB28CF0240DC}" type="pres">
      <dgm:prSet presAssocID="{1C83731C-98EC-4A65-B3E9-2BAD0AA9625F}" presName="vert1" presStyleCnt="0"/>
      <dgm:spPr/>
    </dgm:pt>
    <dgm:pt modelId="{B397E51F-8745-4BBA-937F-56A648A1AEF6}" type="pres">
      <dgm:prSet presAssocID="{680DCBA8-0D40-4526-89E7-F205BD8820A7}" presName="thickLine" presStyleLbl="alignNode1" presStyleIdx="3" presStyleCnt="9"/>
      <dgm:spPr/>
    </dgm:pt>
    <dgm:pt modelId="{2CBAA7E6-D404-421B-ACB9-0AF621A1C87A}" type="pres">
      <dgm:prSet presAssocID="{680DCBA8-0D40-4526-89E7-F205BD8820A7}" presName="horz1" presStyleCnt="0"/>
      <dgm:spPr/>
    </dgm:pt>
    <dgm:pt modelId="{9D1F5590-D1E2-4E8E-B7F4-1143991D8472}" type="pres">
      <dgm:prSet presAssocID="{680DCBA8-0D40-4526-89E7-F205BD8820A7}" presName="tx1" presStyleLbl="revTx" presStyleIdx="3" presStyleCnt="9"/>
      <dgm:spPr/>
    </dgm:pt>
    <dgm:pt modelId="{EF4B89B0-D8A1-4399-84A0-877456E7C1B6}" type="pres">
      <dgm:prSet presAssocID="{680DCBA8-0D40-4526-89E7-F205BD8820A7}" presName="vert1" presStyleCnt="0"/>
      <dgm:spPr/>
    </dgm:pt>
    <dgm:pt modelId="{848645F0-813B-4869-BD19-2339FF753054}" type="pres">
      <dgm:prSet presAssocID="{5A4C53CE-DAE7-46CF-B9E2-6A8B4FC8511F}" presName="thickLine" presStyleLbl="alignNode1" presStyleIdx="4" presStyleCnt="9"/>
      <dgm:spPr/>
    </dgm:pt>
    <dgm:pt modelId="{0EAF2474-DD7C-4D0A-9377-F93B09A8AE7F}" type="pres">
      <dgm:prSet presAssocID="{5A4C53CE-DAE7-46CF-B9E2-6A8B4FC8511F}" presName="horz1" presStyleCnt="0"/>
      <dgm:spPr/>
    </dgm:pt>
    <dgm:pt modelId="{3702EE86-56C6-41C1-B164-18035FB5B28E}" type="pres">
      <dgm:prSet presAssocID="{5A4C53CE-DAE7-46CF-B9E2-6A8B4FC8511F}" presName="tx1" presStyleLbl="revTx" presStyleIdx="4" presStyleCnt="9"/>
      <dgm:spPr/>
    </dgm:pt>
    <dgm:pt modelId="{AEA445D6-BA4D-416A-9FEC-1BC03FA9EB04}" type="pres">
      <dgm:prSet presAssocID="{5A4C53CE-DAE7-46CF-B9E2-6A8B4FC8511F}" presName="vert1" presStyleCnt="0"/>
      <dgm:spPr/>
    </dgm:pt>
    <dgm:pt modelId="{1FFDE90D-120D-43C6-8A48-E47B62FB974C}" type="pres">
      <dgm:prSet presAssocID="{E14DA667-BE9F-4055-B435-B5B11CB943C7}" presName="thickLine" presStyleLbl="alignNode1" presStyleIdx="5" presStyleCnt="9"/>
      <dgm:spPr/>
    </dgm:pt>
    <dgm:pt modelId="{0A517FC9-FC04-4B0E-8449-8FB2BEA172BB}" type="pres">
      <dgm:prSet presAssocID="{E14DA667-BE9F-4055-B435-B5B11CB943C7}" presName="horz1" presStyleCnt="0"/>
      <dgm:spPr/>
    </dgm:pt>
    <dgm:pt modelId="{B5684934-4E47-4259-B124-B312199FB462}" type="pres">
      <dgm:prSet presAssocID="{E14DA667-BE9F-4055-B435-B5B11CB943C7}" presName="tx1" presStyleLbl="revTx" presStyleIdx="5" presStyleCnt="9"/>
      <dgm:spPr/>
    </dgm:pt>
    <dgm:pt modelId="{3296419D-D30F-487C-82B6-B7558831806C}" type="pres">
      <dgm:prSet presAssocID="{E14DA667-BE9F-4055-B435-B5B11CB943C7}" presName="vert1" presStyleCnt="0"/>
      <dgm:spPr/>
    </dgm:pt>
    <dgm:pt modelId="{4172AE3D-6102-402E-B4DC-234343134EC3}" type="pres">
      <dgm:prSet presAssocID="{ECB86A6D-1855-4430-ACC9-2276E393A1F6}" presName="thickLine" presStyleLbl="alignNode1" presStyleIdx="6" presStyleCnt="9"/>
      <dgm:spPr/>
    </dgm:pt>
    <dgm:pt modelId="{5B035A4F-D974-4716-A297-DFE533BD5CFF}" type="pres">
      <dgm:prSet presAssocID="{ECB86A6D-1855-4430-ACC9-2276E393A1F6}" presName="horz1" presStyleCnt="0"/>
      <dgm:spPr/>
    </dgm:pt>
    <dgm:pt modelId="{63458B87-12F1-4C22-B5B9-8F85F8BE4E79}" type="pres">
      <dgm:prSet presAssocID="{ECB86A6D-1855-4430-ACC9-2276E393A1F6}" presName="tx1" presStyleLbl="revTx" presStyleIdx="6" presStyleCnt="9"/>
      <dgm:spPr/>
    </dgm:pt>
    <dgm:pt modelId="{30BE840C-45D5-45AA-A261-2333B6810C17}" type="pres">
      <dgm:prSet presAssocID="{ECB86A6D-1855-4430-ACC9-2276E393A1F6}" presName="vert1" presStyleCnt="0"/>
      <dgm:spPr/>
    </dgm:pt>
    <dgm:pt modelId="{8A48AD9D-0A2A-447D-93CD-0E68FFD57F63}" type="pres">
      <dgm:prSet presAssocID="{1F1EA333-2B9B-4C0C-90A9-617508F2F3C1}" presName="thickLine" presStyleLbl="alignNode1" presStyleIdx="7" presStyleCnt="9"/>
      <dgm:spPr/>
    </dgm:pt>
    <dgm:pt modelId="{EA60300C-406A-4156-970B-8EBA018F3B2D}" type="pres">
      <dgm:prSet presAssocID="{1F1EA333-2B9B-4C0C-90A9-617508F2F3C1}" presName="horz1" presStyleCnt="0"/>
      <dgm:spPr/>
    </dgm:pt>
    <dgm:pt modelId="{73034D43-1A4A-405F-B456-BF7592D332EE}" type="pres">
      <dgm:prSet presAssocID="{1F1EA333-2B9B-4C0C-90A9-617508F2F3C1}" presName="tx1" presStyleLbl="revTx" presStyleIdx="7" presStyleCnt="9"/>
      <dgm:spPr/>
    </dgm:pt>
    <dgm:pt modelId="{3E37A278-6D5B-4ECC-A42E-1132B59FC704}" type="pres">
      <dgm:prSet presAssocID="{1F1EA333-2B9B-4C0C-90A9-617508F2F3C1}" presName="vert1" presStyleCnt="0"/>
      <dgm:spPr/>
    </dgm:pt>
    <dgm:pt modelId="{5157E2B9-1A31-4087-818F-063B5357ECC9}" type="pres">
      <dgm:prSet presAssocID="{E976E24F-1AC0-4E73-B4C5-544153F5ADA3}" presName="thickLine" presStyleLbl="alignNode1" presStyleIdx="8" presStyleCnt="9"/>
      <dgm:spPr/>
    </dgm:pt>
    <dgm:pt modelId="{EB5BEAED-C0D0-413E-AFB6-499B9C01EEC5}" type="pres">
      <dgm:prSet presAssocID="{E976E24F-1AC0-4E73-B4C5-544153F5ADA3}" presName="horz1" presStyleCnt="0"/>
      <dgm:spPr/>
    </dgm:pt>
    <dgm:pt modelId="{2F80BCC4-338F-45AA-AC0B-16C89AA8EC6B}" type="pres">
      <dgm:prSet presAssocID="{E976E24F-1AC0-4E73-B4C5-544153F5ADA3}" presName="tx1" presStyleLbl="revTx" presStyleIdx="8" presStyleCnt="9"/>
      <dgm:spPr/>
    </dgm:pt>
    <dgm:pt modelId="{A74C931D-3961-4465-8E79-F8521BE776B0}" type="pres">
      <dgm:prSet presAssocID="{E976E24F-1AC0-4E73-B4C5-544153F5ADA3}" presName="vert1" presStyleCnt="0"/>
      <dgm:spPr/>
    </dgm:pt>
  </dgm:ptLst>
  <dgm:cxnLst>
    <dgm:cxn modelId="{C17B000E-FC23-4034-9986-D9FD86A04FD2}" srcId="{CB93354A-FF2E-471D-B3C7-3CEA31DBEFF1}" destId="{E976E24F-1AC0-4E73-B4C5-544153F5ADA3}" srcOrd="8" destOrd="0" parTransId="{243C91EC-F911-42CD-9798-C2A402BCC0AF}" sibTransId="{8C219741-1F2B-4958-A32C-1F62B2E7491A}"/>
    <dgm:cxn modelId="{26018515-7D2E-4094-9DF3-7E528A3F9F52}" srcId="{CB93354A-FF2E-471D-B3C7-3CEA31DBEFF1}" destId="{5A4C53CE-DAE7-46CF-B9E2-6A8B4FC8511F}" srcOrd="4" destOrd="0" parTransId="{C24C4DCB-8B75-4100-810E-0BAAB51E7FFB}" sibTransId="{2ECA54C8-C197-4A0A-94FD-70480A4E1B32}"/>
    <dgm:cxn modelId="{CD47102C-5622-4694-956C-2CF5976A8DE7}" type="presOf" srcId="{E976E24F-1AC0-4E73-B4C5-544153F5ADA3}" destId="{2F80BCC4-338F-45AA-AC0B-16C89AA8EC6B}" srcOrd="0" destOrd="0" presId="urn:microsoft.com/office/officeart/2008/layout/LinedList"/>
    <dgm:cxn modelId="{7511492D-D68D-4444-9D0A-90D7D6D9E8A0}" srcId="{CB93354A-FF2E-471D-B3C7-3CEA31DBEFF1}" destId="{E14DA667-BE9F-4055-B435-B5B11CB943C7}" srcOrd="5" destOrd="0" parTransId="{DC560DB6-58D7-4871-92A7-C11E5FB42BFA}" sibTransId="{C2C9A506-1A0F-41AE-8BEF-8DA3F7CC63B9}"/>
    <dgm:cxn modelId="{24A5B53D-C8BF-4E16-B3DE-48E2C70B6452}" type="presOf" srcId="{1F1EA333-2B9B-4C0C-90A9-617508F2F3C1}" destId="{73034D43-1A4A-405F-B456-BF7592D332EE}" srcOrd="0" destOrd="0" presId="urn:microsoft.com/office/officeart/2008/layout/LinedList"/>
    <dgm:cxn modelId="{7B59E85D-F798-4B7A-A9B6-5584F2DA8CA7}" type="presOf" srcId="{5A4C53CE-DAE7-46CF-B9E2-6A8B4FC8511F}" destId="{3702EE86-56C6-41C1-B164-18035FB5B28E}" srcOrd="0" destOrd="0" presId="urn:microsoft.com/office/officeart/2008/layout/LinedList"/>
    <dgm:cxn modelId="{36AA6C64-F408-48C6-BDFA-891640F98D64}" srcId="{CB93354A-FF2E-471D-B3C7-3CEA31DBEFF1}" destId="{680DCBA8-0D40-4526-89E7-F205BD8820A7}" srcOrd="3" destOrd="0" parTransId="{CA24D21D-A49D-4E25-909B-FC7430832AF8}" sibTransId="{F77C58C3-09C2-4C5B-A7F9-178F4DEF509F}"/>
    <dgm:cxn modelId="{09869374-259F-4EBD-AF18-F48C6DDF3329}" srcId="{CB93354A-FF2E-471D-B3C7-3CEA31DBEFF1}" destId="{1C83731C-98EC-4A65-B3E9-2BAD0AA9625F}" srcOrd="2" destOrd="0" parTransId="{0F270239-8AC8-4ECF-98C3-A8C8D8F999DA}" sibTransId="{457CD650-E9A6-42C2-9B55-52E17115977B}"/>
    <dgm:cxn modelId="{1FF09A7C-00DD-4C22-99CD-6400B52C03BF}" srcId="{CB93354A-FF2E-471D-B3C7-3CEA31DBEFF1}" destId="{D5260059-275D-4FF1-B531-89652A7ACFA6}" srcOrd="0" destOrd="0" parTransId="{E0444ED1-0135-49A8-8206-3115C223B199}" sibTransId="{D6E6381E-7F46-42AD-BAAF-1DA79A54B0E3}"/>
    <dgm:cxn modelId="{DD390E86-7258-4A78-8BAD-163331BBF0AE}" srcId="{CB93354A-FF2E-471D-B3C7-3CEA31DBEFF1}" destId="{1EEE1022-CB75-4785-AA27-B7B6321704E6}" srcOrd="1" destOrd="0" parTransId="{62ADF28A-EB51-4C89-A4BF-7C20BC4C6009}" sibTransId="{AE82700F-AE35-4960-A578-245FDFA0982E}"/>
    <dgm:cxn modelId="{6395E29C-1ECA-4055-B227-21B6B2F69A76}" type="presOf" srcId="{E14DA667-BE9F-4055-B435-B5B11CB943C7}" destId="{B5684934-4E47-4259-B124-B312199FB462}" srcOrd="0" destOrd="0" presId="urn:microsoft.com/office/officeart/2008/layout/LinedList"/>
    <dgm:cxn modelId="{EF7689AA-D8A8-451E-9A32-90DFAD92258C}" srcId="{CB93354A-FF2E-471D-B3C7-3CEA31DBEFF1}" destId="{1F1EA333-2B9B-4C0C-90A9-617508F2F3C1}" srcOrd="7" destOrd="0" parTransId="{90E89942-3F0B-4882-BFBC-C0FD7DC9B546}" sibTransId="{BA001706-765F-4417-ABC0-F4E7FC51B148}"/>
    <dgm:cxn modelId="{3A8037AD-3B66-4FAE-94AE-EEAE963C0CA1}" type="presOf" srcId="{1C83731C-98EC-4A65-B3E9-2BAD0AA9625F}" destId="{45CB8444-A5ED-49D9-8B25-3491EFFBE344}" srcOrd="0" destOrd="0" presId="urn:microsoft.com/office/officeart/2008/layout/LinedList"/>
    <dgm:cxn modelId="{C2D07EAF-E9D1-4CAB-B0EE-18816FCF65B8}" srcId="{CB93354A-FF2E-471D-B3C7-3CEA31DBEFF1}" destId="{ECB86A6D-1855-4430-ACC9-2276E393A1F6}" srcOrd="6" destOrd="0" parTransId="{F7EC6AA7-E508-4038-BA46-FCAE9D8130AA}" sibTransId="{337C3074-1C8A-4A95-9E38-DCBA918F4207}"/>
    <dgm:cxn modelId="{456813B2-5CB2-4FFD-830C-7A39691EF68E}" type="presOf" srcId="{ECB86A6D-1855-4430-ACC9-2276E393A1F6}" destId="{63458B87-12F1-4C22-B5B9-8F85F8BE4E79}" srcOrd="0" destOrd="0" presId="urn:microsoft.com/office/officeart/2008/layout/LinedList"/>
    <dgm:cxn modelId="{5C5545B6-ACFB-4AD5-B115-C245C77231BD}" type="presOf" srcId="{D5260059-275D-4FF1-B531-89652A7ACFA6}" destId="{19A4E578-F463-4496-AC00-A10A69E7682B}" srcOrd="0" destOrd="0" presId="urn:microsoft.com/office/officeart/2008/layout/LinedList"/>
    <dgm:cxn modelId="{57D758C8-8EB7-4453-9C9D-9050563DCB37}" type="presOf" srcId="{1EEE1022-CB75-4785-AA27-B7B6321704E6}" destId="{81BA6ADE-5449-40B2-91FE-FC0A2F0C2F0F}" srcOrd="0" destOrd="0" presId="urn:microsoft.com/office/officeart/2008/layout/LinedList"/>
    <dgm:cxn modelId="{C1FB98D1-DF5D-4C90-9114-1406CACCF0CE}" type="presOf" srcId="{680DCBA8-0D40-4526-89E7-F205BD8820A7}" destId="{9D1F5590-D1E2-4E8E-B7F4-1143991D8472}" srcOrd="0" destOrd="0" presId="urn:microsoft.com/office/officeart/2008/layout/LinedList"/>
    <dgm:cxn modelId="{03EF26F6-4ED1-4CA8-A028-369292023AAE}" type="presOf" srcId="{CB93354A-FF2E-471D-B3C7-3CEA31DBEFF1}" destId="{A95E1761-4F5A-4D3D-A156-2B19451AAEB5}" srcOrd="0" destOrd="0" presId="urn:microsoft.com/office/officeart/2008/layout/LinedList"/>
    <dgm:cxn modelId="{E3EC4430-D906-4E3B-83C6-36054C67394A}" type="presParOf" srcId="{A95E1761-4F5A-4D3D-A156-2B19451AAEB5}" destId="{48CD62B6-DE4B-4167-AF62-02998429B159}" srcOrd="0" destOrd="0" presId="urn:microsoft.com/office/officeart/2008/layout/LinedList"/>
    <dgm:cxn modelId="{436C4140-3D3D-44FB-A187-20CB861BD72B}" type="presParOf" srcId="{A95E1761-4F5A-4D3D-A156-2B19451AAEB5}" destId="{6CD5A900-96F6-4976-854F-CD2278F5474F}" srcOrd="1" destOrd="0" presId="urn:microsoft.com/office/officeart/2008/layout/LinedList"/>
    <dgm:cxn modelId="{C2E7DA86-B550-4429-B08F-ECAAB393C816}" type="presParOf" srcId="{6CD5A900-96F6-4976-854F-CD2278F5474F}" destId="{19A4E578-F463-4496-AC00-A10A69E7682B}" srcOrd="0" destOrd="0" presId="urn:microsoft.com/office/officeart/2008/layout/LinedList"/>
    <dgm:cxn modelId="{4C466724-896C-4ED9-AC47-04CD662A5A60}" type="presParOf" srcId="{6CD5A900-96F6-4976-854F-CD2278F5474F}" destId="{797A6183-1D76-481E-928E-27E9F3014F85}" srcOrd="1" destOrd="0" presId="urn:microsoft.com/office/officeart/2008/layout/LinedList"/>
    <dgm:cxn modelId="{C3376C0D-3DA1-4FA4-AC2F-A698CEDF2247}" type="presParOf" srcId="{A95E1761-4F5A-4D3D-A156-2B19451AAEB5}" destId="{DEC9F6F9-D89E-4053-9B39-E309A46813F0}" srcOrd="2" destOrd="0" presId="urn:microsoft.com/office/officeart/2008/layout/LinedList"/>
    <dgm:cxn modelId="{45ACE813-1209-4D9E-B3FF-9B7A28C3FA6C}" type="presParOf" srcId="{A95E1761-4F5A-4D3D-A156-2B19451AAEB5}" destId="{179798E3-931D-4C3E-B825-4850521E3950}" srcOrd="3" destOrd="0" presId="urn:microsoft.com/office/officeart/2008/layout/LinedList"/>
    <dgm:cxn modelId="{199DB5E2-D455-4DC5-A30C-D77FC3EA48AD}" type="presParOf" srcId="{179798E3-931D-4C3E-B825-4850521E3950}" destId="{81BA6ADE-5449-40B2-91FE-FC0A2F0C2F0F}" srcOrd="0" destOrd="0" presId="urn:microsoft.com/office/officeart/2008/layout/LinedList"/>
    <dgm:cxn modelId="{7EC7B11F-70B1-4D7A-B880-F9EAF2B4F2D4}" type="presParOf" srcId="{179798E3-931D-4C3E-B825-4850521E3950}" destId="{C4B937E0-ECCB-4F3C-9B80-50DAFE78DE79}" srcOrd="1" destOrd="0" presId="urn:microsoft.com/office/officeart/2008/layout/LinedList"/>
    <dgm:cxn modelId="{32252A35-FB09-4026-8B6E-6C8E962FAEE5}" type="presParOf" srcId="{A95E1761-4F5A-4D3D-A156-2B19451AAEB5}" destId="{23A7A802-2085-4111-89E0-D75F856D3127}" srcOrd="4" destOrd="0" presId="urn:microsoft.com/office/officeart/2008/layout/LinedList"/>
    <dgm:cxn modelId="{20DBC6C9-06FD-419D-A7E8-E2D475558D02}" type="presParOf" srcId="{A95E1761-4F5A-4D3D-A156-2B19451AAEB5}" destId="{CD809DFD-4092-4169-9283-9BB863A815EB}" srcOrd="5" destOrd="0" presId="urn:microsoft.com/office/officeart/2008/layout/LinedList"/>
    <dgm:cxn modelId="{1DE87DB0-89CD-47FB-A612-BA70076B63AA}" type="presParOf" srcId="{CD809DFD-4092-4169-9283-9BB863A815EB}" destId="{45CB8444-A5ED-49D9-8B25-3491EFFBE344}" srcOrd="0" destOrd="0" presId="urn:microsoft.com/office/officeart/2008/layout/LinedList"/>
    <dgm:cxn modelId="{E20E80B3-0A48-4E78-874C-E1D869F1E69B}" type="presParOf" srcId="{CD809DFD-4092-4169-9283-9BB863A815EB}" destId="{B13796C6-3047-4498-8873-AB28CF0240DC}" srcOrd="1" destOrd="0" presId="urn:microsoft.com/office/officeart/2008/layout/LinedList"/>
    <dgm:cxn modelId="{E220F924-2C38-48B4-A5DC-EFD03D2C1961}" type="presParOf" srcId="{A95E1761-4F5A-4D3D-A156-2B19451AAEB5}" destId="{B397E51F-8745-4BBA-937F-56A648A1AEF6}" srcOrd="6" destOrd="0" presId="urn:microsoft.com/office/officeart/2008/layout/LinedList"/>
    <dgm:cxn modelId="{986452F0-F921-47E6-8029-B8472B128A41}" type="presParOf" srcId="{A95E1761-4F5A-4D3D-A156-2B19451AAEB5}" destId="{2CBAA7E6-D404-421B-ACB9-0AF621A1C87A}" srcOrd="7" destOrd="0" presId="urn:microsoft.com/office/officeart/2008/layout/LinedList"/>
    <dgm:cxn modelId="{8EB571C0-E3E8-4EDD-9D83-ADD84AF6AA98}" type="presParOf" srcId="{2CBAA7E6-D404-421B-ACB9-0AF621A1C87A}" destId="{9D1F5590-D1E2-4E8E-B7F4-1143991D8472}" srcOrd="0" destOrd="0" presId="urn:microsoft.com/office/officeart/2008/layout/LinedList"/>
    <dgm:cxn modelId="{1F738FD9-6CC2-4E6B-8E42-C3A0F991639B}" type="presParOf" srcId="{2CBAA7E6-D404-421B-ACB9-0AF621A1C87A}" destId="{EF4B89B0-D8A1-4399-84A0-877456E7C1B6}" srcOrd="1" destOrd="0" presId="urn:microsoft.com/office/officeart/2008/layout/LinedList"/>
    <dgm:cxn modelId="{09CB992C-DF47-4EE7-B330-7F9BD1DEF95C}" type="presParOf" srcId="{A95E1761-4F5A-4D3D-A156-2B19451AAEB5}" destId="{848645F0-813B-4869-BD19-2339FF753054}" srcOrd="8" destOrd="0" presId="urn:microsoft.com/office/officeart/2008/layout/LinedList"/>
    <dgm:cxn modelId="{87F210CB-9332-4FD2-A376-2E336AE836F2}" type="presParOf" srcId="{A95E1761-4F5A-4D3D-A156-2B19451AAEB5}" destId="{0EAF2474-DD7C-4D0A-9377-F93B09A8AE7F}" srcOrd="9" destOrd="0" presId="urn:microsoft.com/office/officeart/2008/layout/LinedList"/>
    <dgm:cxn modelId="{F4FCDF0E-C50E-4964-9692-D178CA771750}" type="presParOf" srcId="{0EAF2474-DD7C-4D0A-9377-F93B09A8AE7F}" destId="{3702EE86-56C6-41C1-B164-18035FB5B28E}" srcOrd="0" destOrd="0" presId="urn:microsoft.com/office/officeart/2008/layout/LinedList"/>
    <dgm:cxn modelId="{AC3E15EB-4699-41E3-A5BE-3DEF150C3B53}" type="presParOf" srcId="{0EAF2474-DD7C-4D0A-9377-F93B09A8AE7F}" destId="{AEA445D6-BA4D-416A-9FEC-1BC03FA9EB04}" srcOrd="1" destOrd="0" presId="urn:microsoft.com/office/officeart/2008/layout/LinedList"/>
    <dgm:cxn modelId="{F57428A5-08CE-472F-AA77-6955DEC3B617}" type="presParOf" srcId="{A95E1761-4F5A-4D3D-A156-2B19451AAEB5}" destId="{1FFDE90D-120D-43C6-8A48-E47B62FB974C}" srcOrd="10" destOrd="0" presId="urn:microsoft.com/office/officeart/2008/layout/LinedList"/>
    <dgm:cxn modelId="{36A57DC9-5E1D-4596-89DD-DB99C4EBA085}" type="presParOf" srcId="{A95E1761-4F5A-4D3D-A156-2B19451AAEB5}" destId="{0A517FC9-FC04-4B0E-8449-8FB2BEA172BB}" srcOrd="11" destOrd="0" presId="urn:microsoft.com/office/officeart/2008/layout/LinedList"/>
    <dgm:cxn modelId="{1616F67B-2300-4FB8-B518-CB709ACD74B8}" type="presParOf" srcId="{0A517FC9-FC04-4B0E-8449-8FB2BEA172BB}" destId="{B5684934-4E47-4259-B124-B312199FB462}" srcOrd="0" destOrd="0" presId="urn:microsoft.com/office/officeart/2008/layout/LinedList"/>
    <dgm:cxn modelId="{61761115-4168-4B19-94F3-D4072832EA8A}" type="presParOf" srcId="{0A517FC9-FC04-4B0E-8449-8FB2BEA172BB}" destId="{3296419D-D30F-487C-82B6-B7558831806C}" srcOrd="1" destOrd="0" presId="urn:microsoft.com/office/officeart/2008/layout/LinedList"/>
    <dgm:cxn modelId="{3C56AF13-ACB1-46C0-A522-D77C34870878}" type="presParOf" srcId="{A95E1761-4F5A-4D3D-A156-2B19451AAEB5}" destId="{4172AE3D-6102-402E-B4DC-234343134EC3}" srcOrd="12" destOrd="0" presId="urn:microsoft.com/office/officeart/2008/layout/LinedList"/>
    <dgm:cxn modelId="{18B592E9-504F-495A-94D1-8910A450C1AA}" type="presParOf" srcId="{A95E1761-4F5A-4D3D-A156-2B19451AAEB5}" destId="{5B035A4F-D974-4716-A297-DFE533BD5CFF}" srcOrd="13" destOrd="0" presId="urn:microsoft.com/office/officeart/2008/layout/LinedList"/>
    <dgm:cxn modelId="{003858A7-700F-4E3F-89A9-6A0265C889DC}" type="presParOf" srcId="{5B035A4F-D974-4716-A297-DFE533BD5CFF}" destId="{63458B87-12F1-4C22-B5B9-8F85F8BE4E79}" srcOrd="0" destOrd="0" presId="urn:microsoft.com/office/officeart/2008/layout/LinedList"/>
    <dgm:cxn modelId="{565529DB-9C1C-4265-BAFF-A957C922A39C}" type="presParOf" srcId="{5B035A4F-D974-4716-A297-DFE533BD5CFF}" destId="{30BE840C-45D5-45AA-A261-2333B6810C17}" srcOrd="1" destOrd="0" presId="urn:microsoft.com/office/officeart/2008/layout/LinedList"/>
    <dgm:cxn modelId="{93585EE4-4D64-45A4-91C6-005C55FEA88F}" type="presParOf" srcId="{A95E1761-4F5A-4D3D-A156-2B19451AAEB5}" destId="{8A48AD9D-0A2A-447D-93CD-0E68FFD57F63}" srcOrd="14" destOrd="0" presId="urn:microsoft.com/office/officeart/2008/layout/LinedList"/>
    <dgm:cxn modelId="{980E7632-7CA0-4425-9FB3-E1462BF71616}" type="presParOf" srcId="{A95E1761-4F5A-4D3D-A156-2B19451AAEB5}" destId="{EA60300C-406A-4156-970B-8EBA018F3B2D}" srcOrd="15" destOrd="0" presId="urn:microsoft.com/office/officeart/2008/layout/LinedList"/>
    <dgm:cxn modelId="{7AF5720E-8241-4777-A3BF-0F20CC72EB7C}" type="presParOf" srcId="{EA60300C-406A-4156-970B-8EBA018F3B2D}" destId="{73034D43-1A4A-405F-B456-BF7592D332EE}" srcOrd="0" destOrd="0" presId="urn:microsoft.com/office/officeart/2008/layout/LinedList"/>
    <dgm:cxn modelId="{FE8842AC-A678-4FDB-869F-72DDF2DCDC66}" type="presParOf" srcId="{EA60300C-406A-4156-970B-8EBA018F3B2D}" destId="{3E37A278-6D5B-4ECC-A42E-1132B59FC704}" srcOrd="1" destOrd="0" presId="urn:microsoft.com/office/officeart/2008/layout/LinedList"/>
    <dgm:cxn modelId="{485CE22D-AD68-4213-833C-E85FD9451D8C}" type="presParOf" srcId="{A95E1761-4F5A-4D3D-A156-2B19451AAEB5}" destId="{5157E2B9-1A31-4087-818F-063B5357ECC9}" srcOrd="16" destOrd="0" presId="urn:microsoft.com/office/officeart/2008/layout/LinedList"/>
    <dgm:cxn modelId="{1CDA5D32-A38F-48D9-8740-AC5F67315555}" type="presParOf" srcId="{A95E1761-4F5A-4D3D-A156-2B19451AAEB5}" destId="{EB5BEAED-C0D0-413E-AFB6-499B9C01EEC5}" srcOrd="17" destOrd="0" presId="urn:microsoft.com/office/officeart/2008/layout/LinedList"/>
    <dgm:cxn modelId="{E1895879-EEF8-4466-AED7-EBD9A73D28AF}" type="presParOf" srcId="{EB5BEAED-C0D0-413E-AFB6-499B9C01EEC5}" destId="{2F80BCC4-338F-45AA-AC0B-16C89AA8EC6B}" srcOrd="0" destOrd="0" presId="urn:microsoft.com/office/officeart/2008/layout/LinedList"/>
    <dgm:cxn modelId="{9A9BE91F-7291-4C90-BD09-9CDFA12EBACF}" type="presParOf" srcId="{EB5BEAED-C0D0-413E-AFB6-499B9C01EEC5}" destId="{A74C931D-3961-4465-8E79-F8521BE776B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C2BB1-8D6E-44B6-A1BC-B3A1FF87570D}">
      <dsp:nvSpPr>
        <dsp:cNvPr id="0" name=""/>
        <dsp:cNvSpPr/>
      </dsp:nvSpPr>
      <dsp:spPr>
        <a:xfrm>
          <a:off x="0" y="0"/>
          <a:ext cx="6271591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2903E4-D57B-4D4E-9C4A-A0FC1E6A0D59}">
      <dsp:nvSpPr>
        <dsp:cNvPr id="0" name=""/>
        <dsp:cNvSpPr/>
      </dsp:nvSpPr>
      <dsp:spPr>
        <a:xfrm>
          <a:off x="0" y="0"/>
          <a:ext cx="6271591" cy="424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Features</a:t>
          </a:r>
        </a:p>
      </dsp:txBody>
      <dsp:txXfrm>
        <a:off x="0" y="0"/>
        <a:ext cx="6271591" cy="424483"/>
      </dsp:txXfrm>
    </dsp:sp>
    <dsp:sp modelId="{1BAE83D9-9C7B-4FCD-9A39-DDC505E5D013}">
      <dsp:nvSpPr>
        <dsp:cNvPr id="0" name=""/>
        <dsp:cNvSpPr/>
      </dsp:nvSpPr>
      <dsp:spPr>
        <a:xfrm>
          <a:off x="0" y="424483"/>
          <a:ext cx="6271591" cy="0"/>
        </a:xfrm>
        <a:prstGeom prst="line">
          <a:avLst/>
        </a:prstGeom>
        <a:gradFill rotWithShape="0">
          <a:gsLst>
            <a:gs pos="0">
              <a:schemeClr val="accent5">
                <a:hueOff val="-96566"/>
                <a:satOff val="-2585"/>
                <a:lumOff val="-897"/>
                <a:alphaOff val="0"/>
                <a:tint val="96000"/>
                <a:lumMod val="104000"/>
              </a:schemeClr>
            </a:gs>
            <a:gs pos="100000">
              <a:schemeClr val="accent5">
                <a:hueOff val="-96566"/>
                <a:satOff val="-2585"/>
                <a:lumOff val="-897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96566"/>
              <a:satOff val="-2585"/>
              <a:lumOff val="-897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E02CF8-440C-4FAA-B969-F8F948035F13}">
      <dsp:nvSpPr>
        <dsp:cNvPr id="0" name=""/>
        <dsp:cNvSpPr/>
      </dsp:nvSpPr>
      <dsp:spPr>
        <a:xfrm>
          <a:off x="0" y="424483"/>
          <a:ext cx="6271591" cy="424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Team Structure</a:t>
          </a:r>
        </a:p>
      </dsp:txBody>
      <dsp:txXfrm>
        <a:off x="0" y="424483"/>
        <a:ext cx="6271591" cy="424483"/>
      </dsp:txXfrm>
    </dsp:sp>
    <dsp:sp modelId="{8D6B326D-1991-4628-8FE1-F432F715FC93}">
      <dsp:nvSpPr>
        <dsp:cNvPr id="0" name=""/>
        <dsp:cNvSpPr/>
      </dsp:nvSpPr>
      <dsp:spPr>
        <a:xfrm>
          <a:off x="0" y="848967"/>
          <a:ext cx="6271591" cy="0"/>
        </a:xfrm>
        <a:prstGeom prst="line">
          <a:avLst/>
        </a:prstGeom>
        <a:gradFill rotWithShape="0">
          <a:gsLst>
            <a:gs pos="0">
              <a:schemeClr val="accent5">
                <a:hueOff val="-193133"/>
                <a:satOff val="-5170"/>
                <a:lumOff val="-1793"/>
                <a:alphaOff val="0"/>
                <a:tint val="96000"/>
                <a:lumMod val="104000"/>
              </a:schemeClr>
            </a:gs>
            <a:gs pos="100000">
              <a:schemeClr val="accent5">
                <a:hueOff val="-193133"/>
                <a:satOff val="-5170"/>
                <a:lumOff val="-1793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193133"/>
              <a:satOff val="-5170"/>
              <a:lumOff val="-1793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FE5DD0-3D0E-47B5-B684-DC03D7207AEC}">
      <dsp:nvSpPr>
        <dsp:cNvPr id="0" name=""/>
        <dsp:cNvSpPr/>
      </dsp:nvSpPr>
      <dsp:spPr>
        <a:xfrm>
          <a:off x="0" y="848967"/>
          <a:ext cx="6271591" cy="424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Technologies used</a:t>
          </a:r>
        </a:p>
      </dsp:txBody>
      <dsp:txXfrm>
        <a:off x="0" y="848967"/>
        <a:ext cx="6271591" cy="424483"/>
      </dsp:txXfrm>
    </dsp:sp>
    <dsp:sp modelId="{25D8118B-0144-4BBF-B5B0-9568FA29E4F8}">
      <dsp:nvSpPr>
        <dsp:cNvPr id="0" name=""/>
        <dsp:cNvSpPr/>
      </dsp:nvSpPr>
      <dsp:spPr>
        <a:xfrm>
          <a:off x="0" y="1273451"/>
          <a:ext cx="6271591" cy="0"/>
        </a:xfrm>
        <a:prstGeom prst="line">
          <a:avLst/>
        </a:prstGeom>
        <a:gradFill rotWithShape="0">
          <a:gsLst>
            <a:gs pos="0">
              <a:schemeClr val="accent5">
                <a:hueOff val="-289699"/>
                <a:satOff val="-7755"/>
                <a:lumOff val="-2690"/>
                <a:alphaOff val="0"/>
                <a:tint val="96000"/>
                <a:lumMod val="104000"/>
              </a:schemeClr>
            </a:gs>
            <a:gs pos="100000">
              <a:schemeClr val="accent5">
                <a:hueOff val="-289699"/>
                <a:satOff val="-7755"/>
                <a:lumOff val="-269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289699"/>
              <a:satOff val="-7755"/>
              <a:lumOff val="-269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DEE048-EF94-4602-A496-944BDCC50FE2}">
      <dsp:nvSpPr>
        <dsp:cNvPr id="0" name=""/>
        <dsp:cNvSpPr/>
      </dsp:nvSpPr>
      <dsp:spPr>
        <a:xfrm>
          <a:off x="0" y="1273451"/>
          <a:ext cx="6271591" cy="424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they are used</a:t>
          </a:r>
        </a:p>
      </dsp:txBody>
      <dsp:txXfrm>
        <a:off x="0" y="1273451"/>
        <a:ext cx="6271591" cy="424483"/>
      </dsp:txXfrm>
    </dsp:sp>
    <dsp:sp modelId="{90F8C5E0-2D99-4011-B90B-1C95E3D33524}">
      <dsp:nvSpPr>
        <dsp:cNvPr id="0" name=""/>
        <dsp:cNvSpPr/>
      </dsp:nvSpPr>
      <dsp:spPr>
        <a:xfrm>
          <a:off x="0" y="1697935"/>
          <a:ext cx="6271591" cy="0"/>
        </a:xfrm>
        <a:prstGeom prst="line">
          <a:avLst/>
        </a:prstGeom>
        <a:gradFill rotWithShape="0">
          <a:gsLst>
            <a:gs pos="0">
              <a:schemeClr val="accent5">
                <a:hueOff val="-386266"/>
                <a:satOff val="-10340"/>
                <a:lumOff val="-3587"/>
                <a:alphaOff val="0"/>
                <a:tint val="96000"/>
                <a:lumMod val="104000"/>
              </a:schemeClr>
            </a:gs>
            <a:gs pos="100000">
              <a:schemeClr val="accent5">
                <a:hueOff val="-386266"/>
                <a:satOff val="-10340"/>
                <a:lumOff val="-3587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386266"/>
              <a:satOff val="-10340"/>
              <a:lumOff val="-3587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2FD96B-8529-4CC0-8022-8BC01D990323}">
      <dsp:nvSpPr>
        <dsp:cNvPr id="0" name=""/>
        <dsp:cNvSpPr/>
      </dsp:nvSpPr>
      <dsp:spPr>
        <a:xfrm>
          <a:off x="0" y="1697935"/>
          <a:ext cx="6271591" cy="424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Project Outcomes</a:t>
          </a:r>
        </a:p>
      </dsp:txBody>
      <dsp:txXfrm>
        <a:off x="0" y="1697935"/>
        <a:ext cx="6271591" cy="424483"/>
      </dsp:txXfrm>
    </dsp:sp>
    <dsp:sp modelId="{C84D6B38-DC47-47FA-9E5A-5BE0B93476A0}">
      <dsp:nvSpPr>
        <dsp:cNvPr id="0" name=""/>
        <dsp:cNvSpPr/>
      </dsp:nvSpPr>
      <dsp:spPr>
        <a:xfrm>
          <a:off x="0" y="2122419"/>
          <a:ext cx="6271591" cy="0"/>
        </a:xfrm>
        <a:prstGeom prst="line">
          <a:avLst/>
        </a:prstGeom>
        <a:gradFill rotWithShape="0">
          <a:gsLst>
            <a:gs pos="0">
              <a:schemeClr val="accent5">
                <a:hueOff val="-482832"/>
                <a:satOff val="-12925"/>
                <a:lumOff val="-4484"/>
                <a:alphaOff val="0"/>
                <a:tint val="96000"/>
                <a:lumMod val="104000"/>
              </a:schemeClr>
            </a:gs>
            <a:gs pos="100000">
              <a:schemeClr val="accent5">
                <a:hueOff val="-482832"/>
                <a:satOff val="-12925"/>
                <a:lumOff val="-4484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482832"/>
              <a:satOff val="-12925"/>
              <a:lumOff val="-4484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0F4FA6-81D0-4558-8368-A5EA50D8AB9D}">
      <dsp:nvSpPr>
        <dsp:cNvPr id="0" name=""/>
        <dsp:cNvSpPr/>
      </dsp:nvSpPr>
      <dsp:spPr>
        <a:xfrm>
          <a:off x="0" y="2122419"/>
          <a:ext cx="6271591" cy="424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Live Demo</a:t>
          </a:r>
        </a:p>
      </dsp:txBody>
      <dsp:txXfrm>
        <a:off x="0" y="2122419"/>
        <a:ext cx="6271591" cy="424483"/>
      </dsp:txXfrm>
    </dsp:sp>
    <dsp:sp modelId="{6C15E14D-B39F-4220-9F34-1D8BBAEAEF64}">
      <dsp:nvSpPr>
        <dsp:cNvPr id="0" name=""/>
        <dsp:cNvSpPr/>
      </dsp:nvSpPr>
      <dsp:spPr>
        <a:xfrm>
          <a:off x="0" y="2546903"/>
          <a:ext cx="6271591" cy="0"/>
        </a:xfrm>
        <a:prstGeom prst="line">
          <a:avLst/>
        </a:prstGeom>
        <a:gradFill rotWithShape="0">
          <a:gsLst>
            <a:gs pos="0">
              <a:schemeClr val="accent5">
                <a:hueOff val="-579399"/>
                <a:satOff val="-15510"/>
                <a:lumOff val="-5380"/>
                <a:alphaOff val="0"/>
                <a:tint val="96000"/>
                <a:lumMod val="104000"/>
              </a:schemeClr>
            </a:gs>
            <a:gs pos="100000">
              <a:schemeClr val="accent5">
                <a:hueOff val="-579399"/>
                <a:satOff val="-15510"/>
                <a:lumOff val="-538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579399"/>
              <a:satOff val="-15510"/>
              <a:lumOff val="-538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7C7C52-A570-4E4C-809C-B8871847B338}">
      <dsp:nvSpPr>
        <dsp:cNvPr id="0" name=""/>
        <dsp:cNvSpPr/>
      </dsp:nvSpPr>
      <dsp:spPr>
        <a:xfrm>
          <a:off x="0" y="2546903"/>
          <a:ext cx="6271591" cy="424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Thoughts</a:t>
          </a:r>
        </a:p>
      </dsp:txBody>
      <dsp:txXfrm>
        <a:off x="0" y="2546903"/>
        <a:ext cx="6271591" cy="424483"/>
      </dsp:txXfrm>
    </dsp:sp>
    <dsp:sp modelId="{0B1BEADD-8F07-49AF-AFFD-05D0A7E2EA06}">
      <dsp:nvSpPr>
        <dsp:cNvPr id="0" name=""/>
        <dsp:cNvSpPr/>
      </dsp:nvSpPr>
      <dsp:spPr>
        <a:xfrm>
          <a:off x="0" y="2971387"/>
          <a:ext cx="6271591" cy="0"/>
        </a:xfrm>
        <a:prstGeom prst="line">
          <a:avLst/>
        </a:prstGeom>
        <a:gradFill rotWithShape="0">
          <a:gsLst>
            <a:gs pos="0">
              <a:schemeClr val="accent5">
                <a:hueOff val="-675965"/>
                <a:satOff val="-18095"/>
                <a:lumOff val="-6277"/>
                <a:alphaOff val="0"/>
                <a:tint val="96000"/>
                <a:lumMod val="104000"/>
              </a:schemeClr>
            </a:gs>
            <a:gs pos="100000">
              <a:schemeClr val="accent5">
                <a:hueOff val="-675965"/>
                <a:satOff val="-18095"/>
                <a:lumOff val="-6277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675965"/>
              <a:satOff val="-18095"/>
              <a:lumOff val="-6277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63EC86-A96E-41D5-8CDE-4006956A2FBE}">
      <dsp:nvSpPr>
        <dsp:cNvPr id="0" name=""/>
        <dsp:cNvSpPr/>
      </dsp:nvSpPr>
      <dsp:spPr>
        <a:xfrm>
          <a:off x="0" y="2971387"/>
          <a:ext cx="6271591" cy="424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Questions/Concerns</a:t>
          </a:r>
        </a:p>
      </dsp:txBody>
      <dsp:txXfrm>
        <a:off x="0" y="2971387"/>
        <a:ext cx="6271591" cy="4244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377FA-4E3D-412A-8D2B-A9B44C365ADB}">
      <dsp:nvSpPr>
        <dsp:cNvPr id="0" name=""/>
        <dsp:cNvSpPr/>
      </dsp:nvSpPr>
      <dsp:spPr>
        <a:xfrm>
          <a:off x="3385" y="370526"/>
          <a:ext cx="1833190" cy="109991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bg1"/>
              </a:solidFill>
              <a:latin typeface="+mn-lt"/>
            </a:rPr>
            <a:t>Display Technology products </a:t>
          </a:r>
        </a:p>
      </dsp:txBody>
      <dsp:txXfrm>
        <a:off x="3385" y="370526"/>
        <a:ext cx="1833190" cy="1099914"/>
      </dsp:txXfrm>
    </dsp:sp>
    <dsp:sp modelId="{4F74019D-8BC4-4D7B-9E78-3A03AAB5EC26}">
      <dsp:nvSpPr>
        <dsp:cNvPr id="0" name=""/>
        <dsp:cNvSpPr/>
      </dsp:nvSpPr>
      <dsp:spPr>
        <a:xfrm>
          <a:off x="2019894" y="370526"/>
          <a:ext cx="1833190" cy="109991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bg1"/>
              </a:solidFill>
              <a:latin typeface="+mn-lt"/>
            </a:rPr>
            <a:t>Indicators for Cybersecurity Risk Ratings </a:t>
          </a:r>
        </a:p>
      </dsp:txBody>
      <dsp:txXfrm>
        <a:off x="2019894" y="370526"/>
        <a:ext cx="1833190" cy="1099914"/>
      </dsp:txXfrm>
    </dsp:sp>
    <dsp:sp modelId="{4DEAE4B8-3933-4494-A9C6-112202893D73}">
      <dsp:nvSpPr>
        <dsp:cNvPr id="0" name=""/>
        <dsp:cNvSpPr/>
      </dsp:nvSpPr>
      <dsp:spPr>
        <a:xfrm>
          <a:off x="4036403" y="370526"/>
          <a:ext cx="1833190" cy="109991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bg2"/>
              </a:solidFill>
              <a:latin typeface="+mn-lt"/>
            </a:rPr>
            <a:t>Display user profiles </a:t>
          </a:r>
        </a:p>
      </dsp:txBody>
      <dsp:txXfrm>
        <a:off x="4036403" y="370526"/>
        <a:ext cx="1833190" cy="1099914"/>
      </dsp:txXfrm>
    </dsp:sp>
    <dsp:sp modelId="{EA21791B-627A-484F-A8E7-104DC4491859}">
      <dsp:nvSpPr>
        <dsp:cNvPr id="0" name=""/>
        <dsp:cNvSpPr/>
      </dsp:nvSpPr>
      <dsp:spPr>
        <a:xfrm>
          <a:off x="6052913" y="370526"/>
          <a:ext cx="1833190" cy="109991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+mn-lt"/>
            </a:rPr>
            <a:t>Display Shopping Cart </a:t>
          </a:r>
        </a:p>
      </dsp:txBody>
      <dsp:txXfrm>
        <a:off x="6052913" y="370526"/>
        <a:ext cx="1833190" cy="1099914"/>
      </dsp:txXfrm>
    </dsp:sp>
    <dsp:sp modelId="{118A465D-54EA-4A78-B2E6-D6D439BF1BDF}">
      <dsp:nvSpPr>
        <dsp:cNvPr id="0" name=""/>
        <dsp:cNvSpPr/>
      </dsp:nvSpPr>
      <dsp:spPr>
        <a:xfrm>
          <a:off x="8069422" y="370526"/>
          <a:ext cx="1833190" cy="109991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latin typeface="+mn-lt"/>
            </a:rPr>
            <a:t>Feature to add more than one quantity of the same product </a:t>
          </a:r>
        </a:p>
      </dsp:txBody>
      <dsp:txXfrm>
        <a:off x="8069422" y="370526"/>
        <a:ext cx="1833190" cy="1099914"/>
      </dsp:txXfrm>
    </dsp:sp>
    <dsp:sp modelId="{F70117D7-4396-471A-8669-5452D5F97AB6}">
      <dsp:nvSpPr>
        <dsp:cNvPr id="0" name=""/>
        <dsp:cNvSpPr/>
      </dsp:nvSpPr>
      <dsp:spPr>
        <a:xfrm>
          <a:off x="3385" y="1653760"/>
          <a:ext cx="1833190" cy="109991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solidFill>
                <a:schemeClr val="bg1"/>
              </a:solidFill>
              <a:latin typeface="+mn-lt"/>
            </a:rPr>
            <a:t>Feature to remove product </a:t>
          </a:r>
        </a:p>
      </dsp:txBody>
      <dsp:txXfrm>
        <a:off x="3385" y="1653760"/>
        <a:ext cx="1833190" cy="1099914"/>
      </dsp:txXfrm>
    </dsp:sp>
    <dsp:sp modelId="{3782626B-46A0-4C33-85CA-37112D8AF1D7}">
      <dsp:nvSpPr>
        <dsp:cNvPr id="0" name=""/>
        <dsp:cNvSpPr/>
      </dsp:nvSpPr>
      <dsp:spPr>
        <a:xfrm>
          <a:off x="2019894" y="1653760"/>
          <a:ext cx="1833190" cy="109991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bg1"/>
              </a:solidFill>
              <a:latin typeface="+mn-lt"/>
            </a:rPr>
            <a:t>Feature to show the prices </a:t>
          </a:r>
        </a:p>
      </dsp:txBody>
      <dsp:txXfrm>
        <a:off x="2019894" y="1653760"/>
        <a:ext cx="1833190" cy="1099914"/>
      </dsp:txXfrm>
    </dsp:sp>
    <dsp:sp modelId="{B4C95B2A-B85A-47C1-A983-1A12A8F547D7}">
      <dsp:nvSpPr>
        <dsp:cNvPr id="0" name=""/>
        <dsp:cNvSpPr/>
      </dsp:nvSpPr>
      <dsp:spPr>
        <a:xfrm>
          <a:off x="4036403" y="1653760"/>
          <a:ext cx="1833190" cy="109991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bg2"/>
              </a:solidFill>
              <a:latin typeface="+mn-lt"/>
            </a:rPr>
            <a:t>Feature to integrate different payment types </a:t>
          </a:r>
        </a:p>
      </dsp:txBody>
      <dsp:txXfrm>
        <a:off x="4036403" y="1653760"/>
        <a:ext cx="1833190" cy="1099914"/>
      </dsp:txXfrm>
    </dsp:sp>
    <dsp:sp modelId="{E88CA1EF-865C-4D3B-8B77-9E7DDDD4D2EB}">
      <dsp:nvSpPr>
        <dsp:cNvPr id="0" name=""/>
        <dsp:cNvSpPr/>
      </dsp:nvSpPr>
      <dsp:spPr>
        <a:xfrm>
          <a:off x="6052913" y="1653760"/>
          <a:ext cx="1833190" cy="109991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+mn-lt"/>
            </a:rPr>
            <a:t>Feature to process the order </a:t>
          </a:r>
        </a:p>
      </dsp:txBody>
      <dsp:txXfrm>
        <a:off x="6052913" y="1653760"/>
        <a:ext cx="1833190" cy="1099914"/>
      </dsp:txXfrm>
    </dsp:sp>
    <dsp:sp modelId="{3B88FD98-2810-457D-91DC-00F2F6B7BAC1}">
      <dsp:nvSpPr>
        <dsp:cNvPr id="0" name=""/>
        <dsp:cNvSpPr/>
      </dsp:nvSpPr>
      <dsp:spPr>
        <a:xfrm>
          <a:off x="8069422" y="1653760"/>
          <a:ext cx="1833190" cy="109991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+mn-lt"/>
            </a:rPr>
            <a:t>Feature to download, print and email receipts</a:t>
          </a:r>
        </a:p>
      </dsp:txBody>
      <dsp:txXfrm>
        <a:off x="8069422" y="1653760"/>
        <a:ext cx="1833190" cy="10999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CD62B6-DE4B-4167-AF62-02998429B159}">
      <dsp:nvSpPr>
        <dsp:cNvPr id="0" name=""/>
        <dsp:cNvSpPr/>
      </dsp:nvSpPr>
      <dsp:spPr>
        <a:xfrm>
          <a:off x="0" y="381"/>
          <a:ext cx="9905998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A4E578-F463-4496-AC00-A10A69E7682B}">
      <dsp:nvSpPr>
        <dsp:cNvPr id="0" name=""/>
        <dsp:cNvSpPr/>
      </dsp:nvSpPr>
      <dsp:spPr>
        <a:xfrm>
          <a:off x="0" y="381"/>
          <a:ext cx="9905998" cy="347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Docker</a:t>
          </a:r>
        </a:p>
      </dsp:txBody>
      <dsp:txXfrm>
        <a:off x="0" y="381"/>
        <a:ext cx="9905998" cy="347048"/>
      </dsp:txXfrm>
    </dsp:sp>
    <dsp:sp modelId="{DEC9F6F9-D89E-4053-9B39-E309A46813F0}">
      <dsp:nvSpPr>
        <dsp:cNvPr id="0" name=""/>
        <dsp:cNvSpPr/>
      </dsp:nvSpPr>
      <dsp:spPr>
        <a:xfrm>
          <a:off x="0" y="347430"/>
          <a:ext cx="9905998" cy="0"/>
        </a:xfrm>
        <a:prstGeom prst="line">
          <a:avLst/>
        </a:prstGeom>
        <a:gradFill rotWithShape="0">
          <a:gsLst>
            <a:gs pos="0">
              <a:schemeClr val="accent5">
                <a:hueOff val="-84496"/>
                <a:satOff val="-2262"/>
                <a:lumOff val="-785"/>
                <a:alphaOff val="0"/>
                <a:tint val="96000"/>
                <a:lumMod val="104000"/>
              </a:schemeClr>
            </a:gs>
            <a:gs pos="100000">
              <a:schemeClr val="accent5">
                <a:hueOff val="-84496"/>
                <a:satOff val="-2262"/>
                <a:lumOff val="-785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84496"/>
              <a:satOff val="-2262"/>
              <a:lumOff val="-785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BA6ADE-5449-40B2-91FE-FC0A2F0C2F0F}">
      <dsp:nvSpPr>
        <dsp:cNvPr id="0" name=""/>
        <dsp:cNvSpPr/>
      </dsp:nvSpPr>
      <dsp:spPr>
        <a:xfrm>
          <a:off x="0" y="347430"/>
          <a:ext cx="9905998" cy="347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Docker Hub</a:t>
          </a:r>
        </a:p>
      </dsp:txBody>
      <dsp:txXfrm>
        <a:off x="0" y="347430"/>
        <a:ext cx="9905998" cy="347048"/>
      </dsp:txXfrm>
    </dsp:sp>
    <dsp:sp modelId="{23A7A802-2085-4111-89E0-D75F856D3127}">
      <dsp:nvSpPr>
        <dsp:cNvPr id="0" name=""/>
        <dsp:cNvSpPr/>
      </dsp:nvSpPr>
      <dsp:spPr>
        <a:xfrm>
          <a:off x="0" y="694478"/>
          <a:ext cx="9905998" cy="0"/>
        </a:xfrm>
        <a:prstGeom prst="line">
          <a:avLst/>
        </a:prstGeom>
        <a:gradFill rotWithShape="0">
          <a:gsLst>
            <a:gs pos="0">
              <a:schemeClr val="accent5">
                <a:hueOff val="-168991"/>
                <a:satOff val="-4524"/>
                <a:lumOff val="-1569"/>
                <a:alphaOff val="0"/>
                <a:tint val="96000"/>
                <a:lumMod val="104000"/>
              </a:schemeClr>
            </a:gs>
            <a:gs pos="100000">
              <a:schemeClr val="accent5">
                <a:hueOff val="-168991"/>
                <a:satOff val="-4524"/>
                <a:lumOff val="-1569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168991"/>
              <a:satOff val="-4524"/>
              <a:lumOff val="-1569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CB8444-A5ED-49D9-8B25-3491EFFBE344}">
      <dsp:nvSpPr>
        <dsp:cNvPr id="0" name=""/>
        <dsp:cNvSpPr/>
      </dsp:nvSpPr>
      <dsp:spPr>
        <a:xfrm>
          <a:off x="0" y="694478"/>
          <a:ext cx="9905998" cy="347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PyCharm</a:t>
          </a:r>
        </a:p>
      </dsp:txBody>
      <dsp:txXfrm>
        <a:off x="0" y="694478"/>
        <a:ext cx="9905998" cy="347048"/>
      </dsp:txXfrm>
    </dsp:sp>
    <dsp:sp modelId="{B397E51F-8745-4BBA-937F-56A648A1AEF6}">
      <dsp:nvSpPr>
        <dsp:cNvPr id="0" name=""/>
        <dsp:cNvSpPr/>
      </dsp:nvSpPr>
      <dsp:spPr>
        <a:xfrm>
          <a:off x="0" y="1041527"/>
          <a:ext cx="9905998" cy="0"/>
        </a:xfrm>
        <a:prstGeom prst="line">
          <a:avLst/>
        </a:prstGeom>
        <a:gradFill rotWithShape="0">
          <a:gsLst>
            <a:gs pos="0">
              <a:schemeClr val="accent5">
                <a:hueOff val="-253487"/>
                <a:satOff val="-6786"/>
                <a:lumOff val="-2354"/>
                <a:alphaOff val="0"/>
                <a:tint val="96000"/>
                <a:lumMod val="104000"/>
              </a:schemeClr>
            </a:gs>
            <a:gs pos="100000">
              <a:schemeClr val="accent5">
                <a:hueOff val="-253487"/>
                <a:satOff val="-6786"/>
                <a:lumOff val="-2354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253487"/>
              <a:satOff val="-6786"/>
              <a:lumOff val="-2354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1F5590-D1E2-4E8E-B7F4-1143991D8472}">
      <dsp:nvSpPr>
        <dsp:cNvPr id="0" name=""/>
        <dsp:cNvSpPr/>
      </dsp:nvSpPr>
      <dsp:spPr>
        <a:xfrm>
          <a:off x="0" y="1041527"/>
          <a:ext cx="9905998" cy="347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GitHub </a:t>
          </a:r>
        </a:p>
      </dsp:txBody>
      <dsp:txXfrm>
        <a:off x="0" y="1041527"/>
        <a:ext cx="9905998" cy="347048"/>
      </dsp:txXfrm>
    </dsp:sp>
    <dsp:sp modelId="{848645F0-813B-4869-BD19-2339FF753054}">
      <dsp:nvSpPr>
        <dsp:cNvPr id="0" name=""/>
        <dsp:cNvSpPr/>
      </dsp:nvSpPr>
      <dsp:spPr>
        <a:xfrm>
          <a:off x="0" y="1388576"/>
          <a:ext cx="9905998" cy="0"/>
        </a:xfrm>
        <a:prstGeom prst="line">
          <a:avLst/>
        </a:prstGeom>
        <a:gradFill rotWithShape="0">
          <a:gsLst>
            <a:gs pos="0">
              <a:schemeClr val="accent5">
                <a:hueOff val="-337983"/>
                <a:satOff val="-9047"/>
                <a:lumOff val="-3139"/>
                <a:alphaOff val="0"/>
                <a:tint val="96000"/>
                <a:lumMod val="104000"/>
              </a:schemeClr>
            </a:gs>
            <a:gs pos="100000">
              <a:schemeClr val="accent5">
                <a:hueOff val="-337983"/>
                <a:satOff val="-9047"/>
                <a:lumOff val="-3139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337983"/>
              <a:satOff val="-9047"/>
              <a:lumOff val="-3139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02EE86-56C6-41C1-B164-18035FB5B28E}">
      <dsp:nvSpPr>
        <dsp:cNvPr id="0" name=""/>
        <dsp:cNvSpPr/>
      </dsp:nvSpPr>
      <dsp:spPr>
        <a:xfrm>
          <a:off x="0" y="1388576"/>
          <a:ext cx="9905998" cy="347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Lucido Flowchart / Visio</a:t>
          </a:r>
        </a:p>
      </dsp:txBody>
      <dsp:txXfrm>
        <a:off x="0" y="1388576"/>
        <a:ext cx="9905998" cy="347048"/>
      </dsp:txXfrm>
    </dsp:sp>
    <dsp:sp modelId="{1FFDE90D-120D-43C6-8A48-E47B62FB974C}">
      <dsp:nvSpPr>
        <dsp:cNvPr id="0" name=""/>
        <dsp:cNvSpPr/>
      </dsp:nvSpPr>
      <dsp:spPr>
        <a:xfrm>
          <a:off x="0" y="1735624"/>
          <a:ext cx="9905998" cy="0"/>
        </a:xfrm>
        <a:prstGeom prst="line">
          <a:avLst/>
        </a:prstGeom>
        <a:gradFill rotWithShape="0">
          <a:gsLst>
            <a:gs pos="0">
              <a:schemeClr val="accent5">
                <a:hueOff val="-422478"/>
                <a:satOff val="-11309"/>
                <a:lumOff val="-3923"/>
                <a:alphaOff val="0"/>
                <a:tint val="96000"/>
                <a:lumMod val="104000"/>
              </a:schemeClr>
            </a:gs>
            <a:gs pos="100000">
              <a:schemeClr val="accent5">
                <a:hueOff val="-422478"/>
                <a:satOff val="-11309"/>
                <a:lumOff val="-3923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422478"/>
              <a:satOff val="-11309"/>
              <a:lumOff val="-3923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684934-4E47-4259-B124-B312199FB462}">
      <dsp:nvSpPr>
        <dsp:cNvPr id="0" name=""/>
        <dsp:cNvSpPr/>
      </dsp:nvSpPr>
      <dsp:spPr>
        <a:xfrm>
          <a:off x="0" y="1735624"/>
          <a:ext cx="9905998" cy="347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Trello </a:t>
          </a:r>
        </a:p>
      </dsp:txBody>
      <dsp:txXfrm>
        <a:off x="0" y="1735624"/>
        <a:ext cx="9905998" cy="347048"/>
      </dsp:txXfrm>
    </dsp:sp>
    <dsp:sp modelId="{4172AE3D-6102-402E-B4DC-234343134EC3}">
      <dsp:nvSpPr>
        <dsp:cNvPr id="0" name=""/>
        <dsp:cNvSpPr/>
      </dsp:nvSpPr>
      <dsp:spPr>
        <a:xfrm>
          <a:off x="0" y="2082673"/>
          <a:ext cx="9905998" cy="0"/>
        </a:xfrm>
        <a:prstGeom prst="line">
          <a:avLst/>
        </a:prstGeom>
        <a:gradFill rotWithShape="0">
          <a:gsLst>
            <a:gs pos="0">
              <a:schemeClr val="accent5">
                <a:hueOff val="-506974"/>
                <a:satOff val="-13571"/>
                <a:lumOff val="-4708"/>
                <a:alphaOff val="0"/>
                <a:tint val="96000"/>
                <a:lumMod val="104000"/>
              </a:schemeClr>
            </a:gs>
            <a:gs pos="100000">
              <a:schemeClr val="accent5">
                <a:hueOff val="-506974"/>
                <a:satOff val="-13571"/>
                <a:lumOff val="-4708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506974"/>
              <a:satOff val="-13571"/>
              <a:lumOff val="-4708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458B87-12F1-4C22-B5B9-8F85F8BE4E79}">
      <dsp:nvSpPr>
        <dsp:cNvPr id="0" name=""/>
        <dsp:cNvSpPr/>
      </dsp:nvSpPr>
      <dsp:spPr>
        <a:xfrm>
          <a:off x="0" y="2082673"/>
          <a:ext cx="9905998" cy="347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Discord </a:t>
          </a:r>
        </a:p>
      </dsp:txBody>
      <dsp:txXfrm>
        <a:off x="0" y="2082673"/>
        <a:ext cx="9905998" cy="347048"/>
      </dsp:txXfrm>
    </dsp:sp>
    <dsp:sp modelId="{8A48AD9D-0A2A-447D-93CD-0E68FFD57F63}">
      <dsp:nvSpPr>
        <dsp:cNvPr id="0" name=""/>
        <dsp:cNvSpPr/>
      </dsp:nvSpPr>
      <dsp:spPr>
        <a:xfrm>
          <a:off x="0" y="2429722"/>
          <a:ext cx="9905998" cy="0"/>
        </a:xfrm>
        <a:prstGeom prst="line">
          <a:avLst/>
        </a:prstGeom>
        <a:gradFill rotWithShape="0">
          <a:gsLst>
            <a:gs pos="0">
              <a:schemeClr val="accent5">
                <a:hueOff val="-591469"/>
                <a:satOff val="-15833"/>
                <a:lumOff val="-5492"/>
                <a:alphaOff val="0"/>
                <a:tint val="96000"/>
                <a:lumMod val="104000"/>
              </a:schemeClr>
            </a:gs>
            <a:gs pos="100000">
              <a:schemeClr val="accent5">
                <a:hueOff val="-591469"/>
                <a:satOff val="-15833"/>
                <a:lumOff val="-5492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591469"/>
              <a:satOff val="-15833"/>
              <a:lumOff val="-5492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034D43-1A4A-405F-B456-BF7592D332EE}">
      <dsp:nvSpPr>
        <dsp:cNvPr id="0" name=""/>
        <dsp:cNvSpPr/>
      </dsp:nvSpPr>
      <dsp:spPr>
        <a:xfrm>
          <a:off x="0" y="2429722"/>
          <a:ext cx="9905998" cy="347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MS Teams </a:t>
          </a:r>
        </a:p>
      </dsp:txBody>
      <dsp:txXfrm>
        <a:off x="0" y="2429722"/>
        <a:ext cx="9905998" cy="347048"/>
      </dsp:txXfrm>
    </dsp:sp>
    <dsp:sp modelId="{5157E2B9-1A31-4087-818F-063B5357ECC9}">
      <dsp:nvSpPr>
        <dsp:cNvPr id="0" name=""/>
        <dsp:cNvSpPr/>
      </dsp:nvSpPr>
      <dsp:spPr>
        <a:xfrm>
          <a:off x="0" y="2776770"/>
          <a:ext cx="9905998" cy="0"/>
        </a:xfrm>
        <a:prstGeom prst="line">
          <a:avLst/>
        </a:prstGeom>
        <a:gradFill rotWithShape="0">
          <a:gsLst>
            <a:gs pos="0">
              <a:schemeClr val="accent5">
                <a:hueOff val="-675965"/>
                <a:satOff val="-18095"/>
                <a:lumOff val="-6277"/>
                <a:alphaOff val="0"/>
                <a:tint val="96000"/>
                <a:lumMod val="104000"/>
              </a:schemeClr>
            </a:gs>
            <a:gs pos="100000">
              <a:schemeClr val="accent5">
                <a:hueOff val="-675965"/>
                <a:satOff val="-18095"/>
                <a:lumOff val="-6277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675965"/>
              <a:satOff val="-18095"/>
              <a:lumOff val="-6277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80BCC4-338F-45AA-AC0B-16C89AA8EC6B}">
      <dsp:nvSpPr>
        <dsp:cNvPr id="0" name=""/>
        <dsp:cNvSpPr/>
      </dsp:nvSpPr>
      <dsp:spPr>
        <a:xfrm>
          <a:off x="0" y="2776770"/>
          <a:ext cx="9905998" cy="347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Kubernetes</a:t>
          </a:r>
        </a:p>
      </dsp:txBody>
      <dsp:txXfrm>
        <a:off x="0" y="2776770"/>
        <a:ext cx="9905998" cy="347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Priyesh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28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44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47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Priyesh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67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Priyesh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91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Priyesh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78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43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65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Hasan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63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Hasan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43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Punith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4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5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5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03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74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73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19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4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61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2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1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2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2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8/2/2023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8/2/2023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7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E6440AA-91A0-436F-8FDB-C0F939DCAE21}" type="datetimeFigureOut">
              <a:rPr lang="en-US" smtClean="0"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81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652CD92-9D15-43B4-8516-073FCDAC90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02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  <p:sldLayoutId id="2147484171" r:id="rId12"/>
    <p:sldLayoutId id="2147484172" r:id="rId13"/>
    <p:sldLayoutId id="2147484173" r:id="rId14"/>
    <p:sldLayoutId id="2147484174" r:id="rId15"/>
    <p:sldLayoutId id="2147484175" r:id="rId16"/>
    <p:sldLayoutId id="21474841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jp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5.jpe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7.png"/><Relationship Id="rId9" Type="http://schemas.microsoft.com/office/2007/relationships/diagramDrawing" Target="../diagrams/drawin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3883741"/>
            <a:ext cx="8676222" cy="133595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/>
              <a:t>Emerging Technologies</a:t>
            </a:r>
            <a:br>
              <a:rPr lang="en-US" sz="4400"/>
            </a:b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751012" y="5295900"/>
            <a:ext cx="8676222" cy="682113"/>
          </a:xfrm>
        </p:spPr>
        <p:txBody>
          <a:bodyPr>
            <a:normAutofit/>
          </a:bodyPr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600" dirty="0"/>
              <a:t>By: </a:t>
            </a:r>
            <a:r>
              <a:rPr lang="en-US" sz="1600" dirty="0" err="1">
                <a:effectLst/>
                <a:ea typeface="Century Gothic" panose="020B0502020202020204" pitchFamily="34" charset="0"/>
                <a:cs typeface="Times New Roman" panose="02020603050405020304" pitchFamily="18" charset="0"/>
              </a:rPr>
              <a:t>Priyesh</a:t>
            </a:r>
            <a:r>
              <a:rPr lang="en-US" sz="1600" dirty="0">
                <a:effectLst/>
                <a:ea typeface="Century Gothic" panose="020B0502020202020204" pitchFamily="34" charset="0"/>
                <a:cs typeface="Times New Roman" panose="02020603050405020304" pitchFamily="18" charset="0"/>
              </a:rPr>
              <a:t> Pandya, Hasan Ahmad, Ermin </a:t>
            </a:r>
            <a:r>
              <a:rPr lang="en-US" sz="1600" dirty="0" err="1">
                <a:effectLst/>
                <a:ea typeface="Century Gothic" panose="020B0502020202020204" pitchFamily="34" charset="0"/>
                <a:cs typeface="Times New Roman" panose="02020603050405020304" pitchFamily="18" charset="0"/>
              </a:rPr>
              <a:t>Zeherovic</a:t>
            </a:r>
            <a:r>
              <a:rPr lang="en-US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ea typeface="Century Gothic" panose="020B0502020202020204" pitchFamily="34" charset="0"/>
                <a:cs typeface="Times New Roman" panose="02020603050405020304" pitchFamily="18" charset="0"/>
              </a:rPr>
              <a:t>Punith</a:t>
            </a:r>
            <a:r>
              <a:rPr lang="en-US" sz="1600" dirty="0">
                <a:effectLst/>
                <a:ea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entury Gothic" panose="020B0502020202020204" pitchFamily="34" charset="0"/>
                <a:cs typeface="Times New Roman" panose="02020603050405020304" pitchFamily="18" charset="0"/>
              </a:rPr>
              <a:t>Agraharavalagerahalli</a:t>
            </a:r>
            <a:r>
              <a:rPr lang="en-US" sz="1600" dirty="0">
                <a:effectLst/>
                <a:ea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entury Gothic" panose="020B0502020202020204" pitchFamily="34" charset="0"/>
                <a:cs typeface="Times New Roman" panose="02020603050405020304" pitchFamily="18" charset="0"/>
              </a:rPr>
              <a:t>Jayaramu</a:t>
            </a:r>
            <a:r>
              <a:rPr lang="en-US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, and </a:t>
            </a:r>
            <a:r>
              <a:rPr lang="en-US" sz="1600" dirty="0">
                <a:effectLst/>
                <a:ea typeface="Century Gothic" panose="020B0502020202020204" pitchFamily="34" charset="0"/>
                <a:cs typeface="Times New Roman" panose="02020603050405020304" pitchFamily="18" charset="0"/>
              </a:rPr>
              <a:t>Jennifer Sager</a:t>
            </a:r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D5323BA0-0705-D4D6-8D6B-9308CEA312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04473" y="824487"/>
            <a:ext cx="2983054" cy="298305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494045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5D66573-813B-B257-4E42-A20C653898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15000"/>
          </a:blip>
          <a:srcRect t="4230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 dirty="0"/>
              <a:t>It was a challenge getting everything together and working</a:t>
            </a:r>
          </a:p>
          <a:p>
            <a:r>
              <a:rPr lang="en-US" dirty="0"/>
              <a:t>New technologies have a learning curve that wasted some time</a:t>
            </a:r>
          </a:p>
          <a:p>
            <a:r>
              <a:rPr lang="en-US" dirty="0"/>
              <a:t>Schedule mismatches lead to a somewhat delayed communication</a:t>
            </a:r>
          </a:p>
          <a:p>
            <a:r>
              <a:rPr lang="en-US" dirty="0"/>
              <a:t>Different experience levels lead to a gap in ability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433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CDC0-8622-1C31-6C2C-815B3225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4905F-D8B6-DE1A-C7EB-7EB2C759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15670"/>
            <a:ext cx="9905998" cy="3124201"/>
          </a:xfrm>
        </p:spPr>
        <p:txBody>
          <a:bodyPr/>
          <a:lstStyle/>
          <a:p>
            <a:r>
              <a:rPr lang="en-US" sz="1800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Implement a more user-friendly interface and GUI</a:t>
            </a:r>
          </a:p>
          <a:p>
            <a:r>
              <a:rPr lang="en-US" sz="1800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Create a bounty program for the community to report vulnerabilities.</a:t>
            </a:r>
          </a:p>
          <a:p>
            <a:r>
              <a:rPr lang="en-US" sz="1800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Resolve all outstanding bugs by the project deadline.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84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9BA26BC-113C-4698-8859-A985C832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A68B73B6-D77B-4B55-8538-206CEFD2A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6889" y="1846512"/>
            <a:ext cx="8998224" cy="3164976"/>
          </a:xfrm>
          <a:prstGeom prst="roundRect">
            <a:avLst>
              <a:gd name="adj" fmla="val 4629"/>
            </a:avLst>
          </a:prstGeom>
          <a:solidFill>
            <a:schemeClr val="bg2"/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2" y="2007703"/>
            <a:ext cx="8676222" cy="18022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106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00DA2F2-A105-4C8A-9115-73802E6FC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B5CBDF-A2C6-4862-A096-2D7D9D287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20000"/>
                </a:schemeClr>
              </a:gs>
              <a:gs pos="70000">
                <a:schemeClr val="bg2">
                  <a:alpha val="10000"/>
                </a:schemeClr>
              </a:gs>
              <a:gs pos="0">
                <a:schemeClr val="bg2">
                  <a:lumMod val="40000"/>
                  <a:lumOff val="60000"/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14C7473D-9E4B-4DB8-9EB0-359033F37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6873046" cy="6858002"/>
          </a:xfrm>
          <a:custGeom>
            <a:avLst/>
            <a:gdLst>
              <a:gd name="connsiteX0" fmla="*/ 6621081 w 6873046"/>
              <a:gd name="connsiteY0" fmla="*/ 6858002 h 6858002"/>
              <a:gd name="connsiteX1" fmla="*/ 4347889 w 6873046"/>
              <a:gd name="connsiteY1" fmla="*/ 6858002 h 6858002"/>
              <a:gd name="connsiteX2" fmla="*/ 2008047 w 6873046"/>
              <a:gd name="connsiteY2" fmla="*/ 6858002 h 6858002"/>
              <a:gd name="connsiteX3" fmla="*/ 784557 w 6873046"/>
              <a:gd name="connsiteY3" fmla="*/ 6858002 h 6858002"/>
              <a:gd name="connsiteX4" fmla="*/ 784557 w 6873046"/>
              <a:gd name="connsiteY4" fmla="*/ 6858000 h 6858002"/>
              <a:gd name="connsiteX5" fmla="*/ 0 w 6873046"/>
              <a:gd name="connsiteY5" fmla="*/ 6858000 h 6858002"/>
              <a:gd name="connsiteX6" fmla="*/ 0 w 6873046"/>
              <a:gd name="connsiteY6" fmla="*/ 0 h 6858002"/>
              <a:gd name="connsiteX7" fmla="*/ 784557 w 6873046"/>
              <a:gd name="connsiteY7" fmla="*/ 0 h 6858002"/>
              <a:gd name="connsiteX8" fmla="*/ 3070301 w 6873046"/>
              <a:gd name="connsiteY8" fmla="*/ 0 h 6858002"/>
              <a:gd name="connsiteX9" fmla="*/ 4347889 w 6873046"/>
              <a:gd name="connsiteY9" fmla="*/ 0 h 6858002"/>
              <a:gd name="connsiteX10" fmla="*/ 4347889 w 6873046"/>
              <a:gd name="connsiteY10" fmla="*/ 3 h 6858002"/>
              <a:gd name="connsiteX11" fmla="*/ 6626656 w 6873046"/>
              <a:gd name="connsiteY11" fmla="*/ 3 h 6858002"/>
              <a:gd name="connsiteX12" fmla="*/ 6626656 w 6873046"/>
              <a:gd name="connsiteY12" fmla="*/ 4 h 6858002"/>
              <a:gd name="connsiteX13" fmla="*/ 6619903 w 6873046"/>
              <a:gd name="connsiteY13" fmla="*/ 4 h 6858002"/>
              <a:gd name="connsiteX14" fmla="*/ 6625786 w 6873046"/>
              <a:gd name="connsiteY14" fmla="*/ 40466 h 6858002"/>
              <a:gd name="connsiteX15" fmla="*/ 6643100 w 6873046"/>
              <a:gd name="connsiteY15" fmla="*/ 159110 h 6858002"/>
              <a:gd name="connsiteX16" fmla="*/ 6655202 w 6873046"/>
              <a:gd name="connsiteY16" fmla="*/ 245521 h 6858002"/>
              <a:gd name="connsiteX17" fmla="*/ 6667977 w 6873046"/>
              <a:gd name="connsiteY17" fmla="*/ 348391 h 6858002"/>
              <a:gd name="connsiteX18" fmla="*/ 6683273 w 6873046"/>
              <a:gd name="connsiteY18" fmla="*/ 470463 h 6858002"/>
              <a:gd name="connsiteX19" fmla="*/ 6699410 w 6873046"/>
              <a:gd name="connsiteY19" fmla="*/ 605566 h 6858002"/>
              <a:gd name="connsiteX20" fmla="*/ 6716387 w 6873046"/>
              <a:gd name="connsiteY20" fmla="*/ 757813 h 6858002"/>
              <a:gd name="connsiteX21" fmla="*/ 6734372 w 6873046"/>
              <a:gd name="connsiteY21" fmla="*/ 923777 h 6858002"/>
              <a:gd name="connsiteX22" fmla="*/ 6752358 w 6873046"/>
              <a:gd name="connsiteY22" fmla="*/ 1104142 h 6858002"/>
              <a:gd name="connsiteX23" fmla="*/ 6770679 w 6873046"/>
              <a:gd name="connsiteY23" fmla="*/ 1296166 h 6858002"/>
              <a:gd name="connsiteX24" fmla="*/ 6787656 w 6873046"/>
              <a:gd name="connsiteY24" fmla="*/ 1503278 h 6858002"/>
              <a:gd name="connsiteX25" fmla="*/ 6803961 w 6873046"/>
              <a:gd name="connsiteY25" fmla="*/ 1719991 h 6858002"/>
              <a:gd name="connsiteX26" fmla="*/ 6818753 w 6873046"/>
              <a:gd name="connsiteY26" fmla="*/ 1949048 h 6858002"/>
              <a:gd name="connsiteX27" fmla="*/ 6832872 w 6873046"/>
              <a:gd name="connsiteY27" fmla="*/ 2187706 h 6858002"/>
              <a:gd name="connsiteX28" fmla="*/ 6846152 w 6873046"/>
              <a:gd name="connsiteY28" fmla="*/ 2436652 h 6858002"/>
              <a:gd name="connsiteX29" fmla="*/ 6850858 w 6873046"/>
              <a:gd name="connsiteY29" fmla="*/ 2564211 h 6858002"/>
              <a:gd name="connsiteX30" fmla="*/ 6856069 w 6873046"/>
              <a:gd name="connsiteY30" fmla="*/ 2694512 h 6858002"/>
              <a:gd name="connsiteX31" fmla="*/ 6860943 w 6873046"/>
              <a:gd name="connsiteY31" fmla="*/ 2826871 h 6858002"/>
              <a:gd name="connsiteX32" fmla="*/ 6864137 w 6873046"/>
              <a:gd name="connsiteY32" fmla="*/ 2959917 h 6858002"/>
              <a:gd name="connsiteX33" fmla="*/ 6866995 w 6873046"/>
              <a:gd name="connsiteY33" fmla="*/ 3095705 h 6858002"/>
              <a:gd name="connsiteX34" fmla="*/ 6870020 w 6873046"/>
              <a:gd name="connsiteY34" fmla="*/ 3232865 h 6858002"/>
              <a:gd name="connsiteX35" fmla="*/ 6872037 w 6873046"/>
              <a:gd name="connsiteY35" fmla="*/ 3372768 h 6858002"/>
              <a:gd name="connsiteX36" fmla="*/ 6872037 w 6873046"/>
              <a:gd name="connsiteY36" fmla="*/ 3514043 h 6858002"/>
              <a:gd name="connsiteX37" fmla="*/ 6873046 w 6873046"/>
              <a:gd name="connsiteY37" fmla="*/ 3656689 h 6858002"/>
              <a:gd name="connsiteX38" fmla="*/ 6872037 w 6873046"/>
              <a:gd name="connsiteY38" fmla="*/ 3800707 h 6858002"/>
              <a:gd name="connsiteX39" fmla="*/ 6870020 w 6873046"/>
              <a:gd name="connsiteY39" fmla="*/ 3946783 h 6858002"/>
              <a:gd name="connsiteX40" fmla="*/ 6868171 w 6873046"/>
              <a:gd name="connsiteY40" fmla="*/ 4092858 h 6858002"/>
              <a:gd name="connsiteX41" fmla="*/ 6864137 w 6873046"/>
              <a:gd name="connsiteY41" fmla="*/ 4240991 h 6858002"/>
              <a:gd name="connsiteX42" fmla="*/ 6859935 w 6873046"/>
              <a:gd name="connsiteY42" fmla="*/ 4390495 h 6858002"/>
              <a:gd name="connsiteX43" fmla="*/ 6855060 w 6873046"/>
              <a:gd name="connsiteY43" fmla="*/ 4540000 h 6858002"/>
              <a:gd name="connsiteX44" fmla="*/ 6848169 w 6873046"/>
              <a:gd name="connsiteY44" fmla="*/ 4690876 h 6858002"/>
              <a:gd name="connsiteX45" fmla="*/ 6839932 w 6873046"/>
              <a:gd name="connsiteY45" fmla="*/ 4843123 h 6858002"/>
              <a:gd name="connsiteX46" fmla="*/ 6832032 w 6873046"/>
              <a:gd name="connsiteY46" fmla="*/ 4996057 h 6858002"/>
              <a:gd name="connsiteX47" fmla="*/ 6821947 w 6873046"/>
              <a:gd name="connsiteY47" fmla="*/ 5148990 h 6858002"/>
              <a:gd name="connsiteX48" fmla="*/ 6809844 w 6873046"/>
              <a:gd name="connsiteY48" fmla="*/ 5303981 h 6858002"/>
              <a:gd name="connsiteX49" fmla="*/ 6797742 w 6873046"/>
              <a:gd name="connsiteY49" fmla="*/ 5456914 h 6858002"/>
              <a:gd name="connsiteX50" fmla="*/ 6783790 w 6873046"/>
              <a:gd name="connsiteY50" fmla="*/ 5612591 h 6858002"/>
              <a:gd name="connsiteX51" fmla="*/ 6768494 w 6873046"/>
              <a:gd name="connsiteY51" fmla="*/ 5768953 h 6858002"/>
              <a:gd name="connsiteX52" fmla="*/ 6752358 w 6873046"/>
              <a:gd name="connsiteY52" fmla="*/ 5923258 h 6858002"/>
              <a:gd name="connsiteX53" fmla="*/ 6733532 w 6873046"/>
              <a:gd name="connsiteY53" fmla="*/ 6079621 h 6858002"/>
              <a:gd name="connsiteX54" fmla="*/ 6713361 w 6873046"/>
              <a:gd name="connsiteY54" fmla="*/ 6235297 h 6858002"/>
              <a:gd name="connsiteX55" fmla="*/ 6693358 w 6873046"/>
              <a:gd name="connsiteY55" fmla="*/ 6391660 h 6858002"/>
              <a:gd name="connsiteX56" fmla="*/ 6669994 w 6873046"/>
              <a:gd name="connsiteY56" fmla="*/ 6547336 h 6858002"/>
              <a:gd name="connsiteX57" fmla="*/ 6646125 w 6873046"/>
              <a:gd name="connsiteY57" fmla="*/ 670232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873046" h="6858002">
                <a:moveTo>
                  <a:pt x="6621081" y="6858002"/>
                </a:moveTo>
                <a:lnTo>
                  <a:pt x="4347889" y="6858002"/>
                </a:lnTo>
                <a:lnTo>
                  <a:pt x="2008047" y="6858002"/>
                </a:lnTo>
                <a:lnTo>
                  <a:pt x="784557" y="6858002"/>
                </a:lnTo>
                <a:lnTo>
                  <a:pt x="784557" y="6858000"/>
                </a:lnTo>
                <a:lnTo>
                  <a:pt x="0" y="6858000"/>
                </a:lnTo>
                <a:lnTo>
                  <a:pt x="0" y="0"/>
                </a:lnTo>
                <a:lnTo>
                  <a:pt x="784557" y="0"/>
                </a:lnTo>
                <a:lnTo>
                  <a:pt x="3070301" y="0"/>
                </a:lnTo>
                <a:lnTo>
                  <a:pt x="4347889" y="0"/>
                </a:lnTo>
                <a:lnTo>
                  <a:pt x="4347889" y="3"/>
                </a:lnTo>
                <a:lnTo>
                  <a:pt x="6626656" y="3"/>
                </a:lnTo>
                <a:lnTo>
                  <a:pt x="6626656" y="4"/>
                </a:lnTo>
                <a:lnTo>
                  <a:pt x="6619903" y="4"/>
                </a:lnTo>
                <a:lnTo>
                  <a:pt x="6625786" y="40466"/>
                </a:lnTo>
                <a:lnTo>
                  <a:pt x="6643100" y="159110"/>
                </a:lnTo>
                <a:lnTo>
                  <a:pt x="6655202" y="245521"/>
                </a:lnTo>
                <a:lnTo>
                  <a:pt x="6667977" y="348391"/>
                </a:lnTo>
                <a:lnTo>
                  <a:pt x="6683273" y="470463"/>
                </a:lnTo>
                <a:lnTo>
                  <a:pt x="6699410" y="605566"/>
                </a:lnTo>
                <a:lnTo>
                  <a:pt x="6716387" y="757813"/>
                </a:lnTo>
                <a:lnTo>
                  <a:pt x="6734372" y="923777"/>
                </a:lnTo>
                <a:lnTo>
                  <a:pt x="6752358" y="1104142"/>
                </a:lnTo>
                <a:lnTo>
                  <a:pt x="6770679" y="1296166"/>
                </a:lnTo>
                <a:lnTo>
                  <a:pt x="6787656" y="1503278"/>
                </a:lnTo>
                <a:lnTo>
                  <a:pt x="6803961" y="1719991"/>
                </a:lnTo>
                <a:lnTo>
                  <a:pt x="6818753" y="1949048"/>
                </a:lnTo>
                <a:lnTo>
                  <a:pt x="6832872" y="2187706"/>
                </a:lnTo>
                <a:lnTo>
                  <a:pt x="6846152" y="2436652"/>
                </a:lnTo>
                <a:lnTo>
                  <a:pt x="6850858" y="2564211"/>
                </a:lnTo>
                <a:lnTo>
                  <a:pt x="6856069" y="2694512"/>
                </a:lnTo>
                <a:lnTo>
                  <a:pt x="6860943" y="2826871"/>
                </a:lnTo>
                <a:lnTo>
                  <a:pt x="6864137" y="2959917"/>
                </a:lnTo>
                <a:lnTo>
                  <a:pt x="6866995" y="3095705"/>
                </a:lnTo>
                <a:lnTo>
                  <a:pt x="6870020" y="3232865"/>
                </a:lnTo>
                <a:lnTo>
                  <a:pt x="6872037" y="3372768"/>
                </a:lnTo>
                <a:lnTo>
                  <a:pt x="6872037" y="3514043"/>
                </a:lnTo>
                <a:lnTo>
                  <a:pt x="6873046" y="3656689"/>
                </a:lnTo>
                <a:lnTo>
                  <a:pt x="6872037" y="3800707"/>
                </a:lnTo>
                <a:lnTo>
                  <a:pt x="6870020" y="3946783"/>
                </a:lnTo>
                <a:lnTo>
                  <a:pt x="6868171" y="4092858"/>
                </a:lnTo>
                <a:lnTo>
                  <a:pt x="6864137" y="4240991"/>
                </a:lnTo>
                <a:lnTo>
                  <a:pt x="6859935" y="4390495"/>
                </a:lnTo>
                <a:lnTo>
                  <a:pt x="6855060" y="4540000"/>
                </a:lnTo>
                <a:lnTo>
                  <a:pt x="6848169" y="4690876"/>
                </a:lnTo>
                <a:lnTo>
                  <a:pt x="6839932" y="4843123"/>
                </a:lnTo>
                <a:lnTo>
                  <a:pt x="6832032" y="4996057"/>
                </a:lnTo>
                <a:lnTo>
                  <a:pt x="6821947" y="5148990"/>
                </a:lnTo>
                <a:lnTo>
                  <a:pt x="6809844" y="5303981"/>
                </a:lnTo>
                <a:lnTo>
                  <a:pt x="6797742" y="5456914"/>
                </a:lnTo>
                <a:lnTo>
                  <a:pt x="6783790" y="5612591"/>
                </a:lnTo>
                <a:lnTo>
                  <a:pt x="6768494" y="5768953"/>
                </a:lnTo>
                <a:lnTo>
                  <a:pt x="6752358" y="5923258"/>
                </a:lnTo>
                <a:lnTo>
                  <a:pt x="6733532" y="6079621"/>
                </a:lnTo>
                <a:lnTo>
                  <a:pt x="6713361" y="6235297"/>
                </a:lnTo>
                <a:lnTo>
                  <a:pt x="6693358" y="6391660"/>
                </a:lnTo>
                <a:lnTo>
                  <a:pt x="6669994" y="6547336"/>
                </a:lnTo>
                <a:lnTo>
                  <a:pt x="6646125" y="6702327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dir="10800000" algn="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112" y="995517"/>
            <a:ext cx="5568089" cy="4795684"/>
          </a:xfrm>
        </p:spPr>
        <p:txBody>
          <a:bodyPr>
            <a:normAutofit/>
          </a:bodyPr>
          <a:lstStyle/>
          <a:p>
            <a:r>
              <a:rPr lang="en-US" sz="5400"/>
              <a:t>Emerging technologies, 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0191" y="653143"/>
            <a:ext cx="5023263" cy="5545776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ea typeface="Century Gothic" panose="020B0502020202020204" pitchFamily="34" charset="0"/>
              </a:rPr>
              <a:t>It is an e-commerce B2C application which provides end users with the latest and greatest technology products to purchase from. </a:t>
            </a:r>
          </a:p>
          <a:p>
            <a:r>
              <a:rPr lang="en-US" dirty="0">
                <a:effectLst/>
                <a:ea typeface="Century Gothic" panose="020B0502020202020204" pitchFamily="34" charset="0"/>
              </a:rPr>
              <a:t>This with the added benefit of Cybersecurity risk ratings on whether the products are vulnerable or not.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3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137" y="609600"/>
            <a:ext cx="6132446" cy="1905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Agenda</a:t>
            </a:r>
            <a:endParaRPr lang="en-US"/>
          </a:p>
        </p:txBody>
      </p:sp>
      <p:pic>
        <p:nvPicPr>
          <p:cNvPr id="14" name="Graphic 13" descr="Pastel checklist and pencil">
            <a:extLst>
              <a:ext uri="{FF2B5EF4-FFF2-40B4-BE49-F238E27FC236}">
                <a16:creationId xmlns:a16="http://schemas.microsoft.com/office/drawing/2014/main" id="{1251729F-7ED4-4A88-6D75-AD5590EA61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37" r="23240" b="3"/>
          <a:stretch/>
        </p:blipFill>
        <p:spPr>
          <a:xfrm>
            <a:off x="1180740" y="720348"/>
            <a:ext cx="3416888" cy="521877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F8633FBA-6B61-EC85-6185-68D6FE1767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4866530"/>
              </p:ext>
            </p:extLst>
          </p:nvPr>
        </p:nvGraphicFramePr>
        <p:xfrm>
          <a:off x="5039138" y="2666999"/>
          <a:ext cx="6271591" cy="3395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9591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acker Code Running Down A Computer Screen Terminal Stock Footage Video ...">
            <a:extLst>
              <a:ext uri="{FF2B5EF4-FFF2-40B4-BE49-F238E27FC236}">
                <a16:creationId xmlns:a16="http://schemas.microsoft.com/office/drawing/2014/main" id="{B4D59A02-298D-F79E-2CF2-58D6CBE0DF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E6A679-434C-ACB6-91CF-D3B5B5BB1391}"/>
              </a:ext>
            </a:extLst>
          </p:cNvPr>
          <p:cNvSpPr txBox="1"/>
          <p:nvPr/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5F2462-E519-440D-E019-20BEC97D3A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282593"/>
              </p:ext>
            </p:extLst>
          </p:nvPr>
        </p:nvGraphicFramePr>
        <p:xfrm>
          <a:off x="1141413" y="2666999"/>
          <a:ext cx="9905998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255552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he role and responsibilities of a company director">
            <a:extLst>
              <a:ext uri="{FF2B5EF4-FFF2-40B4-BE49-F238E27FC236}">
                <a16:creationId xmlns:a16="http://schemas.microsoft.com/office/drawing/2014/main" id="{684591A4-B32F-1299-661E-56B9340A22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2" r="391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127" name="Rounded Rectangle 8">
            <a:extLst>
              <a:ext uri="{FF2B5EF4-FFF2-40B4-BE49-F238E27FC236}">
                <a16:creationId xmlns:a16="http://schemas.microsoft.com/office/drawing/2014/main" id="{E7BBC551-30DE-45DA-907B-61CA772DA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042" y="573488"/>
            <a:ext cx="10463916" cy="5711024"/>
          </a:xfrm>
          <a:prstGeom prst="roundRect">
            <a:avLst>
              <a:gd name="adj" fmla="val 1827"/>
            </a:avLst>
          </a:pr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9170" y="879566"/>
            <a:ext cx="9556612" cy="1635034"/>
          </a:xfrm>
        </p:spPr>
        <p:txBody>
          <a:bodyPr>
            <a:normAutofit/>
          </a:bodyPr>
          <a:lstStyle/>
          <a:p>
            <a:r>
              <a:rPr lang="en-US" dirty="0"/>
              <a:t>Team Overview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194949C-106A-8780-B762-74F8459EB7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059011"/>
              </p:ext>
            </p:extLst>
          </p:nvPr>
        </p:nvGraphicFramePr>
        <p:xfrm>
          <a:off x="1141413" y="2667000"/>
          <a:ext cx="9906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4260778948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107365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66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Priyesh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Pandya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Technical Product Manager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98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Punith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Agraharavalagerahalli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Jayaramu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Software Architect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75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Hasan Ahmad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Software Engineer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33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Ermin Zeherovic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Software Engineer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520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Jennifer Sager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Software Engineer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993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92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ocker for windows is not mapping ports to localhost · Issue #204 ...">
            <a:extLst>
              <a:ext uri="{FF2B5EF4-FFF2-40B4-BE49-F238E27FC236}">
                <a16:creationId xmlns:a16="http://schemas.microsoft.com/office/drawing/2014/main" id="{F30C9EC3-E441-2B27-AD36-EFEC68AA9E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B60A12-11F4-44C1-1E58-62E025AB779D}"/>
              </a:ext>
            </a:extLst>
          </p:cNvPr>
          <p:cNvSpPr txBox="1"/>
          <p:nvPr/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Technologies Used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EE60EFE-AB72-6049-08EB-AB8DFB7DDC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200023"/>
              </p:ext>
            </p:extLst>
          </p:nvPr>
        </p:nvGraphicFramePr>
        <p:xfrm>
          <a:off x="1141413" y="2666999"/>
          <a:ext cx="9905998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31688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AD1D-4D02-AE12-FADC-DE8DB21D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137" y="609600"/>
            <a:ext cx="6132446" cy="1905000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Containerization and Orchestration</a:t>
            </a:r>
            <a:endParaRPr lang="en-US" dirty="0"/>
          </a:p>
        </p:txBody>
      </p:sp>
      <p:pic>
        <p:nvPicPr>
          <p:cNvPr id="1026" name="Picture 2" descr="Top 10 Courses to learn Docker and Kubernetes for Programmers - DEV ...">
            <a:extLst>
              <a:ext uri="{FF2B5EF4-FFF2-40B4-BE49-F238E27FC236}">
                <a16:creationId xmlns:a16="http://schemas.microsoft.com/office/drawing/2014/main" id="{40CE011D-EEC2-3A52-3785-A9C63FEAAA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 bwMode="auto">
          <a:xfrm>
            <a:off x="1180740" y="2368738"/>
            <a:ext cx="3416888" cy="1921996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EF1E4-B948-3A07-3D65-822527BF6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137" y="2227612"/>
            <a:ext cx="6883689" cy="4291941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Docker (containerization)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recreate environment on any machine</a:t>
            </a:r>
          </a:p>
          <a:p>
            <a:pPr>
              <a:lnSpc>
                <a:spcPct val="90000"/>
              </a:lnSpc>
            </a:pPr>
            <a:r>
              <a:rPr lang="en-US" dirty="0"/>
              <a:t>Kubernetes (orchestration)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manage all the containers</a:t>
            </a:r>
          </a:p>
          <a:p>
            <a:pPr>
              <a:lnSpc>
                <a:spcPct val="90000"/>
              </a:lnSpc>
            </a:pPr>
            <a:r>
              <a:rPr lang="en-US" dirty="0"/>
              <a:t>Jenkins (pipeline)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Ties whole operation together</a:t>
            </a:r>
          </a:p>
          <a:p>
            <a:pPr>
              <a:lnSpc>
                <a:spcPct val="90000"/>
              </a:lnSpc>
            </a:pPr>
            <a:r>
              <a:rPr lang="en-US" dirty="0"/>
              <a:t>All this allows for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Smooth development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Minimal downtime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Better allocation of resources</a:t>
            </a:r>
          </a:p>
        </p:txBody>
      </p:sp>
    </p:spTree>
    <p:extLst>
      <p:ext uri="{BB962C8B-B14F-4D97-AF65-F5344CB8AC3E}">
        <p14:creationId xmlns:p14="http://schemas.microsoft.com/office/powerpoint/2010/main" val="97011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Light bulb on yellow background with sketched light beams and cord">
            <a:extLst>
              <a:ext uri="{FF2B5EF4-FFF2-40B4-BE49-F238E27FC236}">
                <a16:creationId xmlns:a16="http://schemas.microsoft.com/office/drawing/2014/main" id="{6DC7D034-6C78-4CF4-DDAF-BA05330B04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15000"/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288790"/>
            <a:ext cx="9905998" cy="1905000"/>
          </a:xfrm>
        </p:spPr>
        <p:txBody>
          <a:bodyPr>
            <a:normAutofit/>
          </a:bodyPr>
          <a:lstStyle/>
          <a:p>
            <a:r>
              <a:rPr lang="en-US" dirty="0"/>
              <a:t>Project Outcomes and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952" y="1379598"/>
            <a:ext cx="9905998" cy="22098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Bugs captured</a:t>
            </a:r>
          </a:p>
          <a:p>
            <a:r>
              <a:rPr lang="en-US" dirty="0"/>
              <a:t>Code refactored </a:t>
            </a:r>
          </a:p>
          <a:p>
            <a:r>
              <a:rPr lang="en-US" dirty="0"/>
              <a:t>Stronger team communication</a:t>
            </a:r>
          </a:p>
          <a:p>
            <a:r>
              <a:rPr lang="en-US" dirty="0"/>
              <a:t>Better proficiency at new technology</a:t>
            </a:r>
          </a:p>
          <a:p>
            <a:r>
              <a:rPr lang="en-US" dirty="0"/>
              <a:t>Understanding of microservice architecture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3A9450-709B-8771-C7DC-C89BC8100EC1}"/>
              </a:ext>
            </a:extLst>
          </p:cNvPr>
          <p:cNvSpPr txBox="1">
            <a:spLocks/>
          </p:cNvSpPr>
          <p:nvPr/>
        </p:nvSpPr>
        <p:spPr>
          <a:xfrm>
            <a:off x="1156050" y="2636899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Goals Achieved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6AA84F-E23E-C148-1561-4553799BBC8F}"/>
              </a:ext>
            </a:extLst>
          </p:cNvPr>
          <p:cNvSpPr txBox="1">
            <a:spLocks/>
          </p:cNvSpPr>
          <p:nvPr/>
        </p:nvSpPr>
        <p:spPr>
          <a:xfrm>
            <a:off x="1156050" y="3878199"/>
            <a:ext cx="9905998" cy="2209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an application risk free of vulnerabilities</a:t>
            </a:r>
          </a:p>
          <a:p>
            <a:r>
              <a:rPr lang="en-US" dirty="0"/>
              <a:t>Rapid development of proof of concept</a:t>
            </a:r>
          </a:p>
          <a:p>
            <a:r>
              <a:rPr lang="en-US" dirty="0"/>
              <a:t>Increased awareness of products</a:t>
            </a:r>
          </a:p>
          <a:p>
            <a:r>
              <a:rPr lang="en-US" dirty="0"/>
              <a:t>Deliver a lightweight program</a:t>
            </a:r>
          </a:p>
        </p:txBody>
      </p:sp>
    </p:spTree>
    <p:extLst>
      <p:ext uri="{BB962C8B-B14F-4D97-AF65-F5344CB8AC3E}">
        <p14:creationId xmlns:p14="http://schemas.microsoft.com/office/powerpoint/2010/main" val="3538371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ounded Rectangle 9">
            <a:extLst>
              <a:ext uri="{FF2B5EF4-FFF2-40B4-BE49-F238E27FC236}">
                <a16:creationId xmlns:a16="http://schemas.microsoft.com/office/drawing/2014/main" id="{377641A3-0AD1-47C4-888F-5D557BC9C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6889" y="1846512"/>
            <a:ext cx="8998224" cy="3164976"/>
          </a:xfrm>
          <a:prstGeom prst="roundRect">
            <a:avLst>
              <a:gd name="adj" fmla="val 4629"/>
            </a:avLst>
          </a:pr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2" y="2007703"/>
            <a:ext cx="8676222" cy="18022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Live 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97E48-B7F8-0599-6F19-BA73D8013698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141413" y="5791200"/>
            <a:ext cx="1898670" cy="6927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93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{4F745C59-9CB1-2942-89B8-0CE70BB19B59}tf10001063</Template>
  <TotalTime>348</TotalTime>
  <Words>357</Words>
  <Application>Microsoft Office PowerPoint</Application>
  <PresentationFormat>Widescreen</PresentationFormat>
  <Paragraphs>104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Söhne</vt:lpstr>
      <vt:lpstr>Mesh</vt:lpstr>
      <vt:lpstr>Emerging Technologies </vt:lpstr>
      <vt:lpstr>Emerging technologies, What is it?</vt:lpstr>
      <vt:lpstr>Agenda</vt:lpstr>
      <vt:lpstr>PowerPoint Presentation</vt:lpstr>
      <vt:lpstr>Team Overview</vt:lpstr>
      <vt:lpstr>PowerPoint Presentation</vt:lpstr>
      <vt:lpstr>Containerization and Orchestration</vt:lpstr>
      <vt:lpstr>Project Outcomes and Goals</vt:lpstr>
      <vt:lpstr>Live Demo</vt:lpstr>
      <vt:lpstr>Challenges</vt:lpstr>
      <vt:lpstr>Next Steps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Emerging Technologies </dc:title>
  <dc:creator>Microsoft Office User</dc:creator>
  <cp:lastModifiedBy>Zeherovic, Ermin</cp:lastModifiedBy>
  <cp:revision>17</cp:revision>
  <dcterms:created xsi:type="dcterms:W3CDTF">2023-07-30T21:32:36Z</dcterms:created>
  <dcterms:modified xsi:type="dcterms:W3CDTF">2023-08-02T18:27:18Z</dcterms:modified>
</cp:coreProperties>
</file>