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59" r:id="rId1"/>
  </p:sldMasterIdLst>
  <p:notesMasterIdLst>
    <p:notesMasterId r:id="rId15"/>
  </p:notesMasterIdLst>
  <p:sldIdLst>
    <p:sldId id="258" r:id="rId2"/>
    <p:sldId id="259" r:id="rId3"/>
    <p:sldId id="260" r:id="rId4"/>
    <p:sldId id="261" r:id="rId5"/>
    <p:sldId id="262" r:id="rId6"/>
    <p:sldId id="263" r:id="rId7"/>
    <p:sldId id="268" r:id="rId8"/>
    <p:sldId id="265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6" autoAdjust="0"/>
    <p:restoredTop sz="85734" autoAdjust="0"/>
  </p:normalViewPr>
  <p:slideViewPr>
    <p:cSldViewPr snapToGrid="0">
      <p:cViewPr>
        <p:scale>
          <a:sx n="79" d="100"/>
          <a:sy n="79" d="100"/>
        </p:scale>
        <p:origin x="57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689EE7-ACC7-4FD4-90D0-6A9DA0916AB6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67DA924-5B11-4285-B9BD-44C78A91236D}">
      <dgm:prSet/>
      <dgm:spPr/>
      <dgm:t>
        <a:bodyPr/>
        <a:lstStyle/>
        <a:p>
          <a:r>
            <a:rPr lang="en-US" dirty="0">
              <a:latin typeface="+mn-lt"/>
            </a:rPr>
            <a:t>Display Technology products </a:t>
          </a:r>
        </a:p>
      </dgm:t>
    </dgm:pt>
    <dgm:pt modelId="{735FB532-11FE-468B-AFAB-2DF7A927D242}" type="parTrans" cxnId="{1E2240E6-BCB7-4516-91A9-97C1788BBD36}">
      <dgm:prSet/>
      <dgm:spPr/>
      <dgm:t>
        <a:bodyPr/>
        <a:lstStyle/>
        <a:p>
          <a:endParaRPr lang="en-US"/>
        </a:p>
      </dgm:t>
    </dgm:pt>
    <dgm:pt modelId="{FE7ACFC3-22F9-476F-A196-2E13F3AED13C}" type="sibTrans" cxnId="{1E2240E6-BCB7-4516-91A9-97C1788BBD36}">
      <dgm:prSet/>
      <dgm:spPr/>
      <dgm:t>
        <a:bodyPr/>
        <a:lstStyle/>
        <a:p>
          <a:endParaRPr lang="en-US"/>
        </a:p>
      </dgm:t>
    </dgm:pt>
    <dgm:pt modelId="{E1D691C7-8E3C-4D70-A15A-90AE33208BC2}">
      <dgm:prSet/>
      <dgm:spPr/>
      <dgm:t>
        <a:bodyPr/>
        <a:lstStyle/>
        <a:p>
          <a:r>
            <a:rPr lang="en-US" dirty="0">
              <a:latin typeface="+mn-lt"/>
            </a:rPr>
            <a:t>Feature to filter the products based on the area of interest</a:t>
          </a:r>
        </a:p>
      </dgm:t>
    </dgm:pt>
    <dgm:pt modelId="{4E9B9528-390F-4360-9426-956E2971E490}" type="parTrans" cxnId="{BB9BE9F0-5FDA-41AB-BA19-34794FDD6C5D}">
      <dgm:prSet/>
      <dgm:spPr/>
      <dgm:t>
        <a:bodyPr/>
        <a:lstStyle/>
        <a:p>
          <a:endParaRPr lang="en-US"/>
        </a:p>
      </dgm:t>
    </dgm:pt>
    <dgm:pt modelId="{6B194A4A-C407-4563-B4F2-704A2CD1877B}" type="sibTrans" cxnId="{BB9BE9F0-5FDA-41AB-BA19-34794FDD6C5D}">
      <dgm:prSet/>
      <dgm:spPr/>
      <dgm:t>
        <a:bodyPr/>
        <a:lstStyle/>
        <a:p>
          <a:endParaRPr lang="en-US"/>
        </a:p>
      </dgm:t>
    </dgm:pt>
    <dgm:pt modelId="{E27E274D-7409-471C-95FA-DA225CE2A50D}">
      <dgm:prSet/>
      <dgm:spPr/>
      <dgm:t>
        <a:bodyPr/>
        <a:lstStyle/>
        <a:p>
          <a:r>
            <a:rPr lang="en-US">
              <a:latin typeface="+mn-lt"/>
            </a:rPr>
            <a:t>Indicators for Cybersecurity Risk Ratings </a:t>
          </a:r>
        </a:p>
      </dgm:t>
    </dgm:pt>
    <dgm:pt modelId="{978811DC-0D89-473D-8DA2-9DD5075A3621}" type="parTrans" cxnId="{E6B42F77-1325-4838-A3AA-4D8CA8690036}">
      <dgm:prSet/>
      <dgm:spPr/>
      <dgm:t>
        <a:bodyPr/>
        <a:lstStyle/>
        <a:p>
          <a:endParaRPr lang="en-US"/>
        </a:p>
      </dgm:t>
    </dgm:pt>
    <dgm:pt modelId="{4DF2703F-F5DB-463C-BC28-3DDF4FC33ADB}" type="sibTrans" cxnId="{E6B42F77-1325-4838-A3AA-4D8CA8690036}">
      <dgm:prSet/>
      <dgm:spPr/>
      <dgm:t>
        <a:bodyPr/>
        <a:lstStyle/>
        <a:p>
          <a:endParaRPr lang="en-US"/>
        </a:p>
      </dgm:t>
    </dgm:pt>
    <dgm:pt modelId="{9F4E10DE-9554-41AC-9F94-AA053F700190}">
      <dgm:prSet/>
      <dgm:spPr/>
      <dgm:t>
        <a:bodyPr/>
        <a:lstStyle/>
        <a:p>
          <a:r>
            <a:rPr lang="en-US" dirty="0">
              <a:latin typeface="+mn-lt"/>
            </a:rPr>
            <a:t>Display user profiles </a:t>
          </a:r>
        </a:p>
      </dgm:t>
    </dgm:pt>
    <dgm:pt modelId="{96AF5532-6A7E-44E1-9979-3498661A7A14}" type="parTrans" cxnId="{565AEF3D-3D01-4E8B-A7D9-7EC60E053265}">
      <dgm:prSet/>
      <dgm:spPr/>
      <dgm:t>
        <a:bodyPr/>
        <a:lstStyle/>
        <a:p>
          <a:endParaRPr lang="en-US"/>
        </a:p>
      </dgm:t>
    </dgm:pt>
    <dgm:pt modelId="{A350CA2B-AD67-4B28-B772-8D9927B9E533}" type="sibTrans" cxnId="{565AEF3D-3D01-4E8B-A7D9-7EC60E053265}">
      <dgm:prSet/>
      <dgm:spPr/>
      <dgm:t>
        <a:bodyPr/>
        <a:lstStyle/>
        <a:p>
          <a:endParaRPr lang="en-US"/>
        </a:p>
      </dgm:t>
    </dgm:pt>
    <dgm:pt modelId="{34FAD1F4-40D5-42C4-B854-CA19F8660A50}">
      <dgm:prSet/>
      <dgm:spPr/>
      <dgm:t>
        <a:bodyPr/>
        <a:lstStyle/>
        <a:p>
          <a:r>
            <a:rPr lang="en-US">
              <a:latin typeface="+mn-lt"/>
            </a:rPr>
            <a:t>Display Shopping Cart </a:t>
          </a:r>
        </a:p>
      </dgm:t>
    </dgm:pt>
    <dgm:pt modelId="{1DAB61C3-795C-46AC-B0E7-ECB4A88897C5}" type="parTrans" cxnId="{57449DC3-229D-4CF7-8AD0-8420FD9B8224}">
      <dgm:prSet/>
      <dgm:spPr/>
      <dgm:t>
        <a:bodyPr/>
        <a:lstStyle/>
        <a:p>
          <a:endParaRPr lang="en-US"/>
        </a:p>
      </dgm:t>
    </dgm:pt>
    <dgm:pt modelId="{3B98F11A-2270-4E37-AA64-822C41314624}" type="sibTrans" cxnId="{57449DC3-229D-4CF7-8AD0-8420FD9B8224}">
      <dgm:prSet/>
      <dgm:spPr/>
      <dgm:t>
        <a:bodyPr/>
        <a:lstStyle/>
        <a:p>
          <a:endParaRPr lang="en-US"/>
        </a:p>
      </dgm:t>
    </dgm:pt>
    <dgm:pt modelId="{315ABBD0-976E-4BEA-AAF9-6372FC916F9E}">
      <dgm:prSet/>
      <dgm:spPr/>
      <dgm:t>
        <a:bodyPr/>
        <a:lstStyle/>
        <a:p>
          <a:r>
            <a:rPr lang="en-US">
              <a:latin typeface="+mn-lt"/>
            </a:rPr>
            <a:t>Feature to add more than one quantity of the same product </a:t>
          </a:r>
        </a:p>
      </dgm:t>
    </dgm:pt>
    <dgm:pt modelId="{059374E0-4332-4C6F-9D61-51ED194E9A09}" type="parTrans" cxnId="{2912847A-7840-437F-8B3D-A0BFBA8921E0}">
      <dgm:prSet/>
      <dgm:spPr/>
      <dgm:t>
        <a:bodyPr/>
        <a:lstStyle/>
        <a:p>
          <a:endParaRPr lang="en-US"/>
        </a:p>
      </dgm:t>
    </dgm:pt>
    <dgm:pt modelId="{54D7B827-87C0-4EBA-8770-8C7CB5DC4B18}" type="sibTrans" cxnId="{2912847A-7840-437F-8B3D-A0BFBA8921E0}">
      <dgm:prSet/>
      <dgm:spPr/>
      <dgm:t>
        <a:bodyPr/>
        <a:lstStyle/>
        <a:p>
          <a:endParaRPr lang="en-US"/>
        </a:p>
      </dgm:t>
    </dgm:pt>
    <dgm:pt modelId="{EAEE980F-5A10-48CB-83BA-D8FED0DDD102}">
      <dgm:prSet/>
      <dgm:spPr/>
      <dgm:t>
        <a:bodyPr/>
        <a:lstStyle/>
        <a:p>
          <a:r>
            <a:rPr lang="en-US">
              <a:latin typeface="+mn-lt"/>
            </a:rPr>
            <a:t>Feature to remove product </a:t>
          </a:r>
        </a:p>
      </dgm:t>
    </dgm:pt>
    <dgm:pt modelId="{E580475C-33F7-4FA2-9B27-1368892762A6}" type="parTrans" cxnId="{2ED1E0E5-D29B-44CF-92A1-7C405CBE97D3}">
      <dgm:prSet/>
      <dgm:spPr/>
      <dgm:t>
        <a:bodyPr/>
        <a:lstStyle/>
        <a:p>
          <a:endParaRPr lang="en-US"/>
        </a:p>
      </dgm:t>
    </dgm:pt>
    <dgm:pt modelId="{8EFB97B5-AB4A-442A-92AC-ABFDE86AB926}" type="sibTrans" cxnId="{2ED1E0E5-D29B-44CF-92A1-7C405CBE97D3}">
      <dgm:prSet/>
      <dgm:spPr/>
      <dgm:t>
        <a:bodyPr/>
        <a:lstStyle/>
        <a:p>
          <a:endParaRPr lang="en-US"/>
        </a:p>
      </dgm:t>
    </dgm:pt>
    <dgm:pt modelId="{BE82C762-0313-4A15-9131-2FB683559EE8}">
      <dgm:prSet/>
      <dgm:spPr/>
      <dgm:t>
        <a:bodyPr/>
        <a:lstStyle/>
        <a:p>
          <a:r>
            <a:rPr lang="en-US" dirty="0">
              <a:latin typeface="+mn-lt"/>
            </a:rPr>
            <a:t>Feature to show the prices </a:t>
          </a:r>
        </a:p>
      </dgm:t>
    </dgm:pt>
    <dgm:pt modelId="{B37CFACD-6D32-4DEA-BD6E-B537F98048DD}" type="parTrans" cxnId="{EC323B7B-7D02-412C-999F-71B50EB5F84F}">
      <dgm:prSet/>
      <dgm:spPr/>
      <dgm:t>
        <a:bodyPr/>
        <a:lstStyle/>
        <a:p>
          <a:endParaRPr lang="en-US"/>
        </a:p>
      </dgm:t>
    </dgm:pt>
    <dgm:pt modelId="{FA21D77C-2FF5-401D-9048-DBA30E603B36}" type="sibTrans" cxnId="{EC323B7B-7D02-412C-999F-71B50EB5F84F}">
      <dgm:prSet/>
      <dgm:spPr/>
      <dgm:t>
        <a:bodyPr/>
        <a:lstStyle/>
        <a:p>
          <a:endParaRPr lang="en-US"/>
        </a:p>
      </dgm:t>
    </dgm:pt>
    <dgm:pt modelId="{78FB10C2-A27F-459E-88DF-B14C6C55E362}">
      <dgm:prSet/>
      <dgm:spPr/>
      <dgm:t>
        <a:bodyPr/>
        <a:lstStyle/>
        <a:p>
          <a:r>
            <a:rPr lang="en-US" dirty="0">
              <a:latin typeface="+mn-lt"/>
            </a:rPr>
            <a:t>Feature to integrate different payment types </a:t>
          </a:r>
        </a:p>
      </dgm:t>
    </dgm:pt>
    <dgm:pt modelId="{E1712FD6-D82D-423C-9E2D-88A94B80C37C}" type="parTrans" cxnId="{0E95D701-0BF9-45B6-A372-E6B7B946A350}">
      <dgm:prSet/>
      <dgm:spPr/>
      <dgm:t>
        <a:bodyPr/>
        <a:lstStyle/>
        <a:p>
          <a:endParaRPr lang="en-US"/>
        </a:p>
      </dgm:t>
    </dgm:pt>
    <dgm:pt modelId="{EC6F68EA-D7CF-4D21-9C67-B9464C16D5A3}" type="sibTrans" cxnId="{0E95D701-0BF9-45B6-A372-E6B7B946A350}">
      <dgm:prSet/>
      <dgm:spPr/>
      <dgm:t>
        <a:bodyPr/>
        <a:lstStyle/>
        <a:p>
          <a:endParaRPr lang="en-US"/>
        </a:p>
      </dgm:t>
    </dgm:pt>
    <dgm:pt modelId="{3B8C79F9-2C96-45FE-A0F6-A753A260930D}">
      <dgm:prSet/>
      <dgm:spPr/>
      <dgm:t>
        <a:bodyPr/>
        <a:lstStyle/>
        <a:p>
          <a:r>
            <a:rPr lang="en-US" dirty="0">
              <a:latin typeface="+mn-lt"/>
            </a:rPr>
            <a:t>Feature to process the order </a:t>
          </a:r>
        </a:p>
      </dgm:t>
    </dgm:pt>
    <dgm:pt modelId="{95FF3BA5-321B-4FD1-94C0-02CFB8B16218}" type="parTrans" cxnId="{A38D984B-FF17-4E37-AC0A-347F10306EC4}">
      <dgm:prSet/>
      <dgm:spPr/>
      <dgm:t>
        <a:bodyPr/>
        <a:lstStyle/>
        <a:p>
          <a:endParaRPr lang="en-US"/>
        </a:p>
      </dgm:t>
    </dgm:pt>
    <dgm:pt modelId="{218D2374-1D72-4A7C-8AF5-3DC0257A3E51}" type="sibTrans" cxnId="{A38D984B-FF17-4E37-AC0A-347F10306EC4}">
      <dgm:prSet/>
      <dgm:spPr/>
      <dgm:t>
        <a:bodyPr/>
        <a:lstStyle/>
        <a:p>
          <a:endParaRPr lang="en-US"/>
        </a:p>
      </dgm:t>
    </dgm:pt>
    <dgm:pt modelId="{6E9BCD13-E1D9-492B-9DFF-34C8B8404531}">
      <dgm:prSet/>
      <dgm:spPr/>
      <dgm:t>
        <a:bodyPr/>
        <a:lstStyle/>
        <a:p>
          <a:r>
            <a:rPr lang="en-US" dirty="0">
              <a:latin typeface="+mn-lt"/>
            </a:rPr>
            <a:t>Feature to download, print and email receipts</a:t>
          </a:r>
        </a:p>
      </dgm:t>
    </dgm:pt>
    <dgm:pt modelId="{BCC62295-40F9-4010-B525-33C50B53A2E9}" type="parTrans" cxnId="{20EA71BE-51F1-4513-9F0A-D88B730D2D56}">
      <dgm:prSet/>
      <dgm:spPr/>
      <dgm:t>
        <a:bodyPr/>
        <a:lstStyle/>
        <a:p>
          <a:endParaRPr lang="en-US"/>
        </a:p>
      </dgm:t>
    </dgm:pt>
    <dgm:pt modelId="{C79B7B7B-4F85-47B2-B420-959A2D20F3AD}" type="sibTrans" cxnId="{20EA71BE-51F1-4513-9F0A-D88B730D2D56}">
      <dgm:prSet/>
      <dgm:spPr/>
      <dgm:t>
        <a:bodyPr/>
        <a:lstStyle/>
        <a:p>
          <a:endParaRPr lang="en-US"/>
        </a:p>
      </dgm:t>
    </dgm:pt>
    <dgm:pt modelId="{987078CA-71B2-A649-A6B6-A69DB501A5C6}" type="pres">
      <dgm:prSet presAssocID="{5A689EE7-ACC7-4FD4-90D0-6A9DA0916AB6}" presName="linear" presStyleCnt="0">
        <dgm:presLayoutVars>
          <dgm:animLvl val="lvl"/>
          <dgm:resizeHandles val="exact"/>
        </dgm:presLayoutVars>
      </dgm:prSet>
      <dgm:spPr/>
    </dgm:pt>
    <dgm:pt modelId="{0419E632-5A0F-F841-9CF2-758C90A1EF65}" type="pres">
      <dgm:prSet presAssocID="{C67DA924-5B11-4285-B9BD-44C78A91236D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8CFD91D8-4549-1D48-A1A4-B726BB795331}" type="pres">
      <dgm:prSet presAssocID="{FE7ACFC3-22F9-476F-A196-2E13F3AED13C}" presName="spacer" presStyleCnt="0"/>
      <dgm:spPr/>
    </dgm:pt>
    <dgm:pt modelId="{40F3C580-9882-DE48-9662-24311C24AAE5}" type="pres">
      <dgm:prSet presAssocID="{E1D691C7-8E3C-4D70-A15A-90AE33208BC2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C78036C5-490C-E94E-B9A7-6C91C744A23B}" type="pres">
      <dgm:prSet presAssocID="{6B194A4A-C407-4563-B4F2-704A2CD1877B}" presName="spacer" presStyleCnt="0"/>
      <dgm:spPr/>
    </dgm:pt>
    <dgm:pt modelId="{98FEE939-C871-4F42-9CCB-A78AAACFEE56}" type="pres">
      <dgm:prSet presAssocID="{E27E274D-7409-471C-95FA-DA225CE2A50D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2695D21A-4A99-AF4B-90A1-0DBCE91BBDA2}" type="pres">
      <dgm:prSet presAssocID="{4DF2703F-F5DB-463C-BC28-3DDF4FC33ADB}" presName="spacer" presStyleCnt="0"/>
      <dgm:spPr/>
    </dgm:pt>
    <dgm:pt modelId="{8058B9B0-27EA-654D-ACA8-F13E4A97DD73}" type="pres">
      <dgm:prSet presAssocID="{9F4E10DE-9554-41AC-9F94-AA053F700190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AA3FFC56-6231-AC45-80C1-596DEA9CAB97}" type="pres">
      <dgm:prSet presAssocID="{A350CA2B-AD67-4B28-B772-8D9927B9E533}" presName="spacer" presStyleCnt="0"/>
      <dgm:spPr/>
    </dgm:pt>
    <dgm:pt modelId="{61E37E9A-7C7C-B14A-962E-03BF57C24CF9}" type="pres">
      <dgm:prSet presAssocID="{34FAD1F4-40D5-42C4-B854-CA19F8660A50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29CACA04-3E1A-8E49-8F68-D3FC60BF4E14}" type="pres">
      <dgm:prSet presAssocID="{3B98F11A-2270-4E37-AA64-822C41314624}" presName="spacer" presStyleCnt="0"/>
      <dgm:spPr/>
    </dgm:pt>
    <dgm:pt modelId="{8BEB4F9A-AF2B-004F-85BA-2B32A649338C}" type="pres">
      <dgm:prSet presAssocID="{315ABBD0-976E-4BEA-AAF9-6372FC916F9E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C0275C0D-B66D-C147-A688-A61907930F25}" type="pres">
      <dgm:prSet presAssocID="{54D7B827-87C0-4EBA-8770-8C7CB5DC4B18}" presName="spacer" presStyleCnt="0"/>
      <dgm:spPr/>
    </dgm:pt>
    <dgm:pt modelId="{340C01E2-8D34-184E-8337-BD2F96BE2ABB}" type="pres">
      <dgm:prSet presAssocID="{EAEE980F-5A10-48CB-83BA-D8FED0DDD102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1F658E32-33CB-2E4E-9275-837F227A4BEF}" type="pres">
      <dgm:prSet presAssocID="{8EFB97B5-AB4A-442A-92AC-ABFDE86AB926}" presName="spacer" presStyleCnt="0"/>
      <dgm:spPr/>
    </dgm:pt>
    <dgm:pt modelId="{D0BF4AF5-A7A7-7045-9DB6-E7B71479BD5A}" type="pres">
      <dgm:prSet presAssocID="{BE82C762-0313-4A15-9131-2FB683559EE8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24FC1B8D-CD81-E946-B93C-DE30CA2EE839}" type="pres">
      <dgm:prSet presAssocID="{FA21D77C-2FF5-401D-9048-DBA30E603B36}" presName="spacer" presStyleCnt="0"/>
      <dgm:spPr/>
    </dgm:pt>
    <dgm:pt modelId="{08FEDAB8-29BB-8843-9216-78A6F26C78D5}" type="pres">
      <dgm:prSet presAssocID="{78FB10C2-A27F-459E-88DF-B14C6C55E362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11796B19-C796-E84D-A29E-993DE1D4408B}" type="pres">
      <dgm:prSet presAssocID="{EC6F68EA-D7CF-4D21-9C67-B9464C16D5A3}" presName="spacer" presStyleCnt="0"/>
      <dgm:spPr/>
    </dgm:pt>
    <dgm:pt modelId="{521E674D-4C4F-1941-8AD9-F9E7FE0AE1B9}" type="pres">
      <dgm:prSet presAssocID="{3B8C79F9-2C96-45FE-A0F6-A753A260930D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27D1ADEA-73FA-8B44-85EB-FF4D3EC9DB45}" type="pres">
      <dgm:prSet presAssocID="{218D2374-1D72-4A7C-8AF5-3DC0257A3E51}" presName="spacer" presStyleCnt="0"/>
      <dgm:spPr/>
    </dgm:pt>
    <dgm:pt modelId="{D0EFF759-4908-594F-9D92-580D0EB0720B}" type="pres">
      <dgm:prSet presAssocID="{6E9BCD13-E1D9-492B-9DFF-34C8B8404531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B84F4F00-39B3-244E-8CF3-7A4159F95909}" type="presOf" srcId="{9F4E10DE-9554-41AC-9F94-AA053F700190}" destId="{8058B9B0-27EA-654D-ACA8-F13E4A97DD73}" srcOrd="0" destOrd="0" presId="urn:microsoft.com/office/officeart/2005/8/layout/vList2"/>
    <dgm:cxn modelId="{0E95D701-0BF9-45B6-A372-E6B7B946A350}" srcId="{5A689EE7-ACC7-4FD4-90D0-6A9DA0916AB6}" destId="{78FB10C2-A27F-459E-88DF-B14C6C55E362}" srcOrd="8" destOrd="0" parTransId="{E1712FD6-D82D-423C-9E2D-88A94B80C37C}" sibTransId="{EC6F68EA-D7CF-4D21-9C67-B9464C16D5A3}"/>
    <dgm:cxn modelId="{218AC010-3044-514F-96CA-C20805D1A990}" type="presOf" srcId="{BE82C762-0313-4A15-9131-2FB683559EE8}" destId="{D0BF4AF5-A7A7-7045-9DB6-E7B71479BD5A}" srcOrd="0" destOrd="0" presId="urn:microsoft.com/office/officeart/2005/8/layout/vList2"/>
    <dgm:cxn modelId="{FE784113-1D5C-CE41-A00D-CBF676811B52}" type="presOf" srcId="{E1D691C7-8E3C-4D70-A15A-90AE33208BC2}" destId="{40F3C580-9882-DE48-9662-24311C24AAE5}" srcOrd="0" destOrd="0" presId="urn:microsoft.com/office/officeart/2005/8/layout/vList2"/>
    <dgm:cxn modelId="{913AC239-234C-E44E-B1A8-1C0BB169C032}" type="presOf" srcId="{34FAD1F4-40D5-42C4-B854-CA19F8660A50}" destId="{61E37E9A-7C7C-B14A-962E-03BF57C24CF9}" srcOrd="0" destOrd="0" presId="urn:microsoft.com/office/officeart/2005/8/layout/vList2"/>
    <dgm:cxn modelId="{C577883C-5926-B445-A5AF-49F49EC7B30D}" type="presOf" srcId="{6E9BCD13-E1D9-492B-9DFF-34C8B8404531}" destId="{D0EFF759-4908-594F-9D92-580D0EB0720B}" srcOrd="0" destOrd="0" presId="urn:microsoft.com/office/officeart/2005/8/layout/vList2"/>
    <dgm:cxn modelId="{565AEF3D-3D01-4E8B-A7D9-7EC60E053265}" srcId="{5A689EE7-ACC7-4FD4-90D0-6A9DA0916AB6}" destId="{9F4E10DE-9554-41AC-9F94-AA053F700190}" srcOrd="3" destOrd="0" parTransId="{96AF5532-6A7E-44E1-9979-3498661A7A14}" sibTransId="{A350CA2B-AD67-4B28-B772-8D9927B9E533}"/>
    <dgm:cxn modelId="{A38D984B-FF17-4E37-AC0A-347F10306EC4}" srcId="{5A689EE7-ACC7-4FD4-90D0-6A9DA0916AB6}" destId="{3B8C79F9-2C96-45FE-A0F6-A753A260930D}" srcOrd="9" destOrd="0" parTransId="{95FF3BA5-321B-4FD1-94C0-02CFB8B16218}" sibTransId="{218D2374-1D72-4A7C-8AF5-3DC0257A3E51}"/>
    <dgm:cxn modelId="{6AAA9874-6F42-E54F-A77D-177CB8512C12}" type="presOf" srcId="{E27E274D-7409-471C-95FA-DA225CE2A50D}" destId="{98FEE939-C871-4F42-9CCB-A78AAACFEE56}" srcOrd="0" destOrd="0" presId="urn:microsoft.com/office/officeart/2005/8/layout/vList2"/>
    <dgm:cxn modelId="{B74C1477-AA01-1D43-A083-23C34D3BFA92}" type="presOf" srcId="{C67DA924-5B11-4285-B9BD-44C78A91236D}" destId="{0419E632-5A0F-F841-9CF2-758C90A1EF65}" srcOrd="0" destOrd="0" presId="urn:microsoft.com/office/officeart/2005/8/layout/vList2"/>
    <dgm:cxn modelId="{E6B42F77-1325-4838-A3AA-4D8CA8690036}" srcId="{5A689EE7-ACC7-4FD4-90D0-6A9DA0916AB6}" destId="{E27E274D-7409-471C-95FA-DA225CE2A50D}" srcOrd="2" destOrd="0" parTransId="{978811DC-0D89-473D-8DA2-9DD5075A3621}" sibTransId="{4DF2703F-F5DB-463C-BC28-3DDF4FC33ADB}"/>
    <dgm:cxn modelId="{8DBDE078-FE21-D54C-A4B5-F5B8B844B323}" type="presOf" srcId="{5A689EE7-ACC7-4FD4-90D0-6A9DA0916AB6}" destId="{987078CA-71B2-A649-A6B6-A69DB501A5C6}" srcOrd="0" destOrd="0" presId="urn:microsoft.com/office/officeart/2005/8/layout/vList2"/>
    <dgm:cxn modelId="{2912847A-7840-437F-8B3D-A0BFBA8921E0}" srcId="{5A689EE7-ACC7-4FD4-90D0-6A9DA0916AB6}" destId="{315ABBD0-976E-4BEA-AAF9-6372FC916F9E}" srcOrd="5" destOrd="0" parTransId="{059374E0-4332-4C6F-9D61-51ED194E9A09}" sibTransId="{54D7B827-87C0-4EBA-8770-8C7CB5DC4B18}"/>
    <dgm:cxn modelId="{EC323B7B-7D02-412C-999F-71B50EB5F84F}" srcId="{5A689EE7-ACC7-4FD4-90D0-6A9DA0916AB6}" destId="{BE82C762-0313-4A15-9131-2FB683559EE8}" srcOrd="7" destOrd="0" parTransId="{B37CFACD-6D32-4DEA-BD6E-B537F98048DD}" sibTransId="{FA21D77C-2FF5-401D-9048-DBA30E603B36}"/>
    <dgm:cxn modelId="{BE312687-FDFD-5147-B983-7132BFC32FCB}" type="presOf" srcId="{3B8C79F9-2C96-45FE-A0F6-A753A260930D}" destId="{521E674D-4C4F-1941-8AD9-F9E7FE0AE1B9}" srcOrd="0" destOrd="0" presId="urn:microsoft.com/office/officeart/2005/8/layout/vList2"/>
    <dgm:cxn modelId="{81338BAE-AE1E-DB4B-A8A2-B9DC7DA76602}" type="presOf" srcId="{EAEE980F-5A10-48CB-83BA-D8FED0DDD102}" destId="{340C01E2-8D34-184E-8337-BD2F96BE2ABB}" srcOrd="0" destOrd="0" presId="urn:microsoft.com/office/officeart/2005/8/layout/vList2"/>
    <dgm:cxn modelId="{7B2C85B3-BC90-E948-95CC-43161FFD0E78}" type="presOf" srcId="{78FB10C2-A27F-459E-88DF-B14C6C55E362}" destId="{08FEDAB8-29BB-8843-9216-78A6F26C78D5}" srcOrd="0" destOrd="0" presId="urn:microsoft.com/office/officeart/2005/8/layout/vList2"/>
    <dgm:cxn modelId="{20EA71BE-51F1-4513-9F0A-D88B730D2D56}" srcId="{5A689EE7-ACC7-4FD4-90D0-6A9DA0916AB6}" destId="{6E9BCD13-E1D9-492B-9DFF-34C8B8404531}" srcOrd="10" destOrd="0" parTransId="{BCC62295-40F9-4010-B525-33C50B53A2E9}" sibTransId="{C79B7B7B-4F85-47B2-B420-959A2D20F3AD}"/>
    <dgm:cxn modelId="{57449DC3-229D-4CF7-8AD0-8420FD9B8224}" srcId="{5A689EE7-ACC7-4FD4-90D0-6A9DA0916AB6}" destId="{34FAD1F4-40D5-42C4-B854-CA19F8660A50}" srcOrd="4" destOrd="0" parTransId="{1DAB61C3-795C-46AC-B0E7-ECB4A88897C5}" sibTransId="{3B98F11A-2270-4E37-AA64-822C41314624}"/>
    <dgm:cxn modelId="{2ED1E0E5-D29B-44CF-92A1-7C405CBE97D3}" srcId="{5A689EE7-ACC7-4FD4-90D0-6A9DA0916AB6}" destId="{EAEE980F-5A10-48CB-83BA-D8FED0DDD102}" srcOrd="6" destOrd="0" parTransId="{E580475C-33F7-4FA2-9B27-1368892762A6}" sibTransId="{8EFB97B5-AB4A-442A-92AC-ABFDE86AB926}"/>
    <dgm:cxn modelId="{1E2240E6-BCB7-4516-91A9-97C1788BBD36}" srcId="{5A689EE7-ACC7-4FD4-90D0-6A9DA0916AB6}" destId="{C67DA924-5B11-4285-B9BD-44C78A91236D}" srcOrd="0" destOrd="0" parTransId="{735FB532-11FE-468B-AFAB-2DF7A927D242}" sibTransId="{FE7ACFC3-22F9-476F-A196-2E13F3AED13C}"/>
    <dgm:cxn modelId="{BB9BE9F0-5FDA-41AB-BA19-34794FDD6C5D}" srcId="{5A689EE7-ACC7-4FD4-90D0-6A9DA0916AB6}" destId="{E1D691C7-8E3C-4D70-A15A-90AE33208BC2}" srcOrd="1" destOrd="0" parTransId="{4E9B9528-390F-4360-9426-956E2971E490}" sibTransId="{6B194A4A-C407-4563-B4F2-704A2CD1877B}"/>
    <dgm:cxn modelId="{CA0E7AFF-5965-024F-A82B-9404FA546979}" type="presOf" srcId="{315ABBD0-976E-4BEA-AAF9-6372FC916F9E}" destId="{8BEB4F9A-AF2B-004F-85BA-2B32A649338C}" srcOrd="0" destOrd="0" presId="urn:microsoft.com/office/officeart/2005/8/layout/vList2"/>
    <dgm:cxn modelId="{0212A9CE-D99F-3642-A846-68863CCB28BF}" type="presParOf" srcId="{987078CA-71B2-A649-A6B6-A69DB501A5C6}" destId="{0419E632-5A0F-F841-9CF2-758C90A1EF65}" srcOrd="0" destOrd="0" presId="urn:microsoft.com/office/officeart/2005/8/layout/vList2"/>
    <dgm:cxn modelId="{73CC44AC-5B7E-1841-ABAF-35DB0AFC7B1F}" type="presParOf" srcId="{987078CA-71B2-A649-A6B6-A69DB501A5C6}" destId="{8CFD91D8-4549-1D48-A1A4-B726BB795331}" srcOrd="1" destOrd="0" presId="urn:microsoft.com/office/officeart/2005/8/layout/vList2"/>
    <dgm:cxn modelId="{47EC6A2B-BCE5-1945-9854-CD424857E5BA}" type="presParOf" srcId="{987078CA-71B2-A649-A6B6-A69DB501A5C6}" destId="{40F3C580-9882-DE48-9662-24311C24AAE5}" srcOrd="2" destOrd="0" presId="urn:microsoft.com/office/officeart/2005/8/layout/vList2"/>
    <dgm:cxn modelId="{6239FADC-F52E-2B45-8EF3-E6DC7A6AB394}" type="presParOf" srcId="{987078CA-71B2-A649-A6B6-A69DB501A5C6}" destId="{C78036C5-490C-E94E-B9A7-6C91C744A23B}" srcOrd="3" destOrd="0" presId="urn:microsoft.com/office/officeart/2005/8/layout/vList2"/>
    <dgm:cxn modelId="{F512D2D8-0030-B84B-A3F3-DB8AF55509CF}" type="presParOf" srcId="{987078CA-71B2-A649-A6B6-A69DB501A5C6}" destId="{98FEE939-C871-4F42-9CCB-A78AAACFEE56}" srcOrd="4" destOrd="0" presId="urn:microsoft.com/office/officeart/2005/8/layout/vList2"/>
    <dgm:cxn modelId="{CE8F062A-C1AD-F14B-A05D-E2589FA5C654}" type="presParOf" srcId="{987078CA-71B2-A649-A6B6-A69DB501A5C6}" destId="{2695D21A-4A99-AF4B-90A1-0DBCE91BBDA2}" srcOrd="5" destOrd="0" presId="urn:microsoft.com/office/officeart/2005/8/layout/vList2"/>
    <dgm:cxn modelId="{CF770083-BB60-A84B-9184-995EC99E78F0}" type="presParOf" srcId="{987078CA-71B2-A649-A6B6-A69DB501A5C6}" destId="{8058B9B0-27EA-654D-ACA8-F13E4A97DD73}" srcOrd="6" destOrd="0" presId="urn:microsoft.com/office/officeart/2005/8/layout/vList2"/>
    <dgm:cxn modelId="{69F652C9-DDB5-6E43-9EB8-E7108AA05D70}" type="presParOf" srcId="{987078CA-71B2-A649-A6B6-A69DB501A5C6}" destId="{AA3FFC56-6231-AC45-80C1-596DEA9CAB97}" srcOrd="7" destOrd="0" presId="urn:microsoft.com/office/officeart/2005/8/layout/vList2"/>
    <dgm:cxn modelId="{4D3A175C-FD08-DC4F-BD40-0B9ED884A49F}" type="presParOf" srcId="{987078CA-71B2-A649-A6B6-A69DB501A5C6}" destId="{61E37E9A-7C7C-B14A-962E-03BF57C24CF9}" srcOrd="8" destOrd="0" presId="urn:microsoft.com/office/officeart/2005/8/layout/vList2"/>
    <dgm:cxn modelId="{50A66D88-F2A1-534C-84B2-3390C8E0A2B4}" type="presParOf" srcId="{987078CA-71B2-A649-A6B6-A69DB501A5C6}" destId="{29CACA04-3E1A-8E49-8F68-D3FC60BF4E14}" srcOrd="9" destOrd="0" presId="urn:microsoft.com/office/officeart/2005/8/layout/vList2"/>
    <dgm:cxn modelId="{13787753-E820-2D42-BDAB-3BAA3D43B0FE}" type="presParOf" srcId="{987078CA-71B2-A649-A6B6-A69DB501A5C6}" destId="{8BEB4F9A-AF2B-004F-85BA-2B32A649338C}" srcOrd="10" destOrd="0" presId="urn:microsoft.com/office/officeart/2005/8/layout/vList2"/>
    <dgm:cxn modelId="{F10A3315-E369-FD4D-9963-056D96772BCE}" type="presParOf" srcId="{987078CA-71B2-A649-A6B6-A69DB501A5C6}" destId="{C0275C0D-B66D-C147-A688-A61907930F25}" srcOrd="11" destOrd="0" presId="urn:microsoft.com/office/officeart/2005/8/layout/vList2"/>
    <dgm:cxn modelId="{6E235E07-E296-0542-B92B-4F10AF20BD5C}" type="presParOf" srcId="{987078CA-71B2-A649-A6B6-A69DB501A5C6}" destId="{340C01E2-8D34-184E-8337-BD2F96BE2ABB}" srcOrd="12" destOrd="0" presId="urn:microsoft.com/office/officeart/2005/8/layout/vList2"/>
    <dgm:cxn modelId="{BC74AC50-EAED-A047-B67B-AF0BB6D296DC}" type="presParOf" srcId="{987078CA-71B2-A649-A6B6-A69DB501A5C6}" destId="{1F658E32-33CB-2E4E-9275-837F227A4BEF}" srcOrd="13" destOrd="0" presId="urn:microsoft.com/office/officeart/2005/8/layout/vList2"/>
    <dgm:cxn modelId="{86829019-EE9B-F145-ADF9-9BCECF2DFC83}" type="presParOf" srcId="{987078CA-71B2-A649-A6B6-A69DB501A5C6}" destId="{D0BF4AF5-A7A7-7045-9DB6-E7B71479BD5A}" srcOrd="14" destOrd="0" presId="urn:microsoft.com/office/officeart/2005/8/layout/vList2"/>
    <dgm:cxn modelId="{A860772B-C04B-3847-9937-702004B94844}" type="presParOf" srcId="{987078CA-71B2-A649-A6B6-A69DB501A5C6}" destId="{24FC1B8D-CD81-E946-B93C-DE30CA2EE839}" srcOrd="15" destOrd="0" presId="urn:microsoft.com/office/officeart/2005/8/layout/vList2"/>
    <dgm:cxn modelId="{5051400B-2375-9346-80CE-88853C683E72}" type="presParOf" srcId="{987078CA-71B2-A649-A6B6-A69DB501A5C6}" destId="{08FEDAB8-29BB-8843-9216-78A6F26C78D5}" srcOrd="16" destOrd="0" presId="urn:microsoft.com/office/officeart/2005/8/layout/vList2"/>
    <dgm:cxn modelId="{223CB4B8-FB1E-934F-8E2C-11EFF1FEDA77}" type="presParOf" srcId="{987078CA-71B2-A649-A6B6-A69DB501A5C6}" destId="{11796B19-C796-E84D-A29E-993DE1D4408B}" srcOrd="17" destOrd="0" presId="urn:microsoft.com/office/officeart/2005/8/layout/vList2"/>
    <dgm:cxn modelId="{D0B20BB7-AFB3-DA44-A60B-100452290BCC}" type="presParOf" srcId="{987078CA-71B2-A649-A6B6-A69DB501A5C6}" destId="{521E674D-4C4F-1941-8AD9-F9E7FE0AE1B9}" srcOrd="18" destOrd="0" presId="urn:microsoft.com/office/officeart/2005/8/layout/vList2"/>
    <dgm:cxn modelId="{BCDD3D54-A514-4E48-A820-457E1F9BAABE}" type="presParOf" srcId="{987078CA-71B2-A649-A6B6-A69DB501A5C6}" destId="{27D1ADEA-73FA-8B44-85EB-FF4D3EC9DB45}" srcOrd="19" destOrd="0" presId="urn:microsoft.com/office/officeart/2005/8/layout/vList2"/>
    <dgm:cxn modelId="{B8C8F106-FC69-0742-99C8-EF47E263E7C4}" type="presParOf" srcId="{987078CA-71B2-A649-A6B6-A69DB501A5C6}" destId="{D0EFF759-4908-594F-9D92-580D0EB0720B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93354A-FF2E-471D-B3C7-3CEA31DBEFF1}" type="doc">
      <dgm:prSet loTypeId="urn:microsoft.com/office/officeart/2005/8/layout/defaul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5260059-275D-4FF1-B531-89652A7ACFA6}">
      <dgm:prSet/>
      <dgm:spPr/>
      <dgm:t>
        <a:bodyPr/>
        <a:lstStyle/>
        <a:p>
          <a:r>
            <a:rPr lang="en-US"/>
            <a:t>Docker</a:t>
          </a:r>
        </a:p>
      </dgm:t>
    </dgm:pt>
    <dgm:pt modelId="{E0444ED1-0135-49A8-8206-3115C223B199}" type="parTrans" cxnId="{1FF09A7C-00DD-4C22-99CD-6400B52C03BF}">
      <dgm:prSet/>
      <dgm:spPr/>
      <dgm:t>
        <a:bodyPr/>
        <a:lstStyle/>
        <a:p>
          <a:endParaRPr lang="en-US"/>
        </a:p>
      </dgm:t>
    </dgm:pt>
    <dgm:pt modelId="{D6E6381E-7F46-42AD-BAAF-1DA79A54B0E3}" type="sibTrans" cxnId="{1FF09A7C-00DD-4C22-99CD-6400B52C03BF}">
      <dgm:prSet/>
      <dgm:spPr/>
      <dgm:t>
        <a:bodyPr/>
        <a:lstStyle/>
        <a:p>
          <a:endParaRPr lang="en-US"/>
        </a:p>
      </dgm:t>
    </dgm:pt>
    <dgm:pt modelId="{1EEE1022-CB75-4785-AA27-B7B6321704E6}">
      <dgm:prSet/>
      <dgm:spPr/>
      <dgm:t>
        <a:bodyPr/>
        <a:lstStyle/>
        <a:p>
          <a:r>
            <a:rPr lang="en-US" dirty="0"/>
            <a:t>Docker Hub</a:t>
          </a:r>
        </a:p>
      </dgm:t>
    </dgm:pt>
    <dgm:pt modelId="{62ADF28A-EB51-4C89-A4BF-7C20BC4C6009}" type="parTrans" cxnId="{DD390E86-7258-4A78-8BAD-163331BBF0AE}">
      <dgm:prSet/>
      <dgm:spPr/>
      <dgm:t>
        <a:bodyPr/>
        <a:lstStyle/>
        <a:p>
          <a:endParaRPr lang="en-US"/>
        </a:p>
      </dgm:t>
    </dgm:pt>
    <dgm:pt modelId="{AE82700F-AE35-4960-A578-245FDFA0982E}" type="sibTrans" cxnId="{DD390E86-7258-4A78-8BAD-163331BBF0AE}">
      <dgm:prSet/>
      <dgm:spPr/>
      <dgm:t>
        <a:bodyPr/>
        <a:lstStyle/>
        <a:p>
          <a:endParaRPr lang="en-US"/>
        </a:p>
      </dgm:t>
    </dgm:pt>
    <dgm:pt modelId="{1C83731C-98EC-4A65-B3E9-2BAD0AA9625F}">
      <dgm:prSet/>
      <dgm:spPr/>
      <dgm:t>
        <a:bodyPr/>
        <a:lstStyle/>
        <a:p>
          <a:r>
            <a:rPr lang="en-US" dirty="0"/>
            <a:t>PyCharm</a:t>
          </a:r>
        </a:p>
      </dgm:t>
    </dgm:pt>
    <dgm:pt modelId="{0F270239-8AC8-4ECF-98C3-A8C8D8F999DA}" type="parTrans" cxnId="{09869374-259F-4EBD-AF18-F48C6DDF3329}">
      <dgm:prSet/>
      <dgm:spPr/>
      <dgm:t>
        <a:bodyPr/>
        <a:lstStyle/>
        <a:p>
          <a:endParaRPr lang="en-US"/>
        </a:p>
      </dgm:t>
    </dgm:pt>
    <dgm:pt modelId="{457CD650-E9A6-42C2-9B55-52E17115977B}" type="sibTrans" cxnId="{09869374-259F-4EBD-AF18-F48C6DDF3329}">
      <dgm:prSet/>
      <dgm:spPr/>
      <dgm:t>
        <a:bodyPr/>
        <a:lstStyle/>
        <a:p>
          <a:endParaRPr lang="en-US"/>
        </a:p>
      </dgm:t>
    </dgm:pt>
    <dgm:pt modelId="{680DCBA8-0D40-4526-89E7-F205BD8820A7}">
      <dgm:prSet/>
      <dgm:spPr/>
      <dgm:t>
        <a:bodyPr/>
        <a:lstStyle/>
        <a:p>
          <a:r>
            <a:rPr lang="en-US" dirty="0"/>
            <a:t>GitHub </a:t>
          </a:r>
        </a:p>
      </dgm:t>
    </dgm:pt>
    <dgm:pt modelId="{CA24D21D-A49D-4E25-909B-FC7430832AF8}" type="parTrans" cxnId="{36AA6C64-F408-48C6-BDFA-891640F98D64}">
      <dgm:prSet/>
      <dgm:spPr/>
      <dgm:t>
        <a:bodyPr/>
        <a:lstStyle/>
        <a:p>
          <a:endParaRPr lang="en-US"/>
        </a:p>
      </dgm:t>
    </dgm:pt>
    <dgm:pt modelId="{F77C58C3-09C2-4C5B-A7F9-178F4DEF509F}" type="sibTrans" cxnId="{36AA6C64-F408-48C6-BDFA-891640F98D64}">
      <dgm:prSet/>
      <dgm:spPr/>
      <dgm:t>
        <a:bodyPr/>
        <a:lstStyle/>
        <a:p>
          <a:endParaRPr lang="en-US"/>
        </a:p>
      </dgm:t>
    </dgm:pt>
    <dgm:pt modelId="{5A4C53CE-DAE7-46CF-B9E2-6A8B4FC8511F}">
      <dgm:prSet/>
      <dgm:spPr/>
      <dgm:t>
        <a:bodyPr/>
        <a:lstStyle/>
        <a:p>
          <a:r>
            <a:rPr lang="en-US" dirty="0" err="1"/>
            <a:t>Lucido</a:t>
          </a:r>
          <a:r>
            <a:rPr lang="en-US" dirty="0"/>
            <a:t> Flowchart / Visio</a:t>
          </a:r>
        </a:p>
      </dgm:t>
    </dgm:pt>
    <dgm:pt modelId="{C24C4DCB-8B75-4100-810E-0BAAB51E7FFB}" type="parTrans" cxnId="{26018515-7D2E-4094-9DF3-7E528A3F9F52}">
      <dgm:prSet/>
      <dgm:spPr/>
      <dgm:t>
        <a:bodyPr/>
        <a:lstStyle/>
        <a:p>
          <a:endParaRPr lang="en-US"/>
        </a:p>
      </dgm:t>
    </dgm:pt>
    <dgm:pt modelId="{2ECA54C8-C197-4A0A-94FD-70480A4E1B32}" type="sibTrans" cxnId="{26018515-7D2E-4094-9DF3-7E528A3F9F52}">
      <dgm:prSet/>
      <dgm:spPr/>
      <dgm:t>
        <a:bodyPr/>
        <a:lstStyle/>
        <a:p>
          <a:endParaRPr lang="en-US"/>
        </a:p>
      </dgm:t>
    </dgm:pt>
    <dgm:pt modelId="{E14DA667-BE9F-4055-B435-B5B11CB943C7}">
      <dgm:prSet/>
      <dgm:spPr/>
      <dgm:t>
        <a:bodyPr/>
        <a:lstStyle/>
        <a:p>
          <a:r>
            <a:rPr lang="en-US" dirty="0"/>
            <a:t>Trello </a:t>
          </a:r>
        </a:p>
      </dgm:t>
    </dgm:pt>
    <dgm:pt modelId="{DC560DB6-58D7-4871-92A7-C11E5FB42BFA}" type="parTrans" cxnId="{7511492D-D68D-4444-9D0A-90D7D6D9E8A0}">
      <dgm:prSet/>
      <dgm:spPr/>
      <dgm:t>
        <a:bodyPr/>
        <a:lstStyle/>
        <a:p>
          <a:endParaRPr lang="en-US"/>
        </a:p>
      </dgm:t>
    </dgm:pt>
    <dgm:pt modelId="{C2C9A506-1A0F-41AE-8BEF-8DA3F7CC63B9}" type="sibTrans" cxnId="{7511492D-D68D-4444-9D0A-90D7D6D9E8A0}">
      <dgm:prSet/>
      <dgm:spPr/>
      <dgm:t>
        <a:bodyPr/>
        <a:lstStyle/>
        <a:p>
          <a:endParaRPr lang="en-US"/>
        </a:p>
      </dgm:t>
    </dgm:pt>
    <dgm:pt modelId="{ECB86A6D-1855-4430-ACC9-2276E393A1F6}">
      <dgm:prSet/>
      <dgm:spPr/>
      <dgm:t>
        <a:bodyPr/>
        <a:lstStyle/>
        <a:p>
          <a:r>
            <a:rPr lang="en-US" dirty="0"/>
            <a:t>Discord </a:t>
          </a:r>
        </a:p>
      </dgm:t>
    </dgm:pt>
    <dgm:pt modelId="{F7EC6AA7-E508-4038-BA46-FCAE9D8130AA}" type="parTrans" cxnId="{C2D07EAF-E9D1-4CAB-B0EE-18816FCF65B8}">
      <dgm:prSet/>
      <dgm:spPr/>
      <dgm:t>
        <a:bodyPr/>
        <a:lstStyle/>
        <a:p>
          <a:endParaRPr lang="en-US"/>
        </a:p>
      </dgm:t>
    </dgm:pt>
    <dgm:pt modelId="{337C3074-1C8A-4A95-9E38-DCBA918F4207}" type="sibTrans" cxnId="{C2D07EAF-E9D1-4CAB-B0EE-18816FCF65B8}">
      <dgm:prSet/>
      <dgm:spPr/>
      <dgm:t>
        <a:bodyPr/>
        <a:lstStyle/>
        <a:p>
          <a:endParaRPr lang="en-US"/>
        </a:p>
      </dgm:t>
    </dgm:pt>
    <dgm:pt modelId="{1F1EA333-2B9B-4C0C-90A9-617508F2F3C1}">
      <dgm:prSet/>
      <dgm:spPr/>
      <dgm:t>
        <a:bodyPr/>
        <a:lstStyle/>
        <a:p>
          <a:r>
            <a:rPr lang="en-US" dirty="0"/>
            <a:t>MS Teams </a:t>
          </a:r>
        </a:p>
      </dgm:t>
    </dgm:pt>
    <dgm:pt modelId="{90E89942-3F0B-4882-BFBC-C0FD7DC9B546}" type="parTrans" cxnId="{EF7689AA-D8A8-451E-9A32-90DFAD92258C}">
      <dgm:prSet/>
      <dgm:spPr/>
      <dgm:t>
        <a:bodyPr/>
        <a:lstStyle/>
        <a:p>
          <a:endParaRPr lang="en-US"/>
        </a:p>
      </dgm:t>
    </dgm:pt>
    <dgm:pt modelId="{BA001706-765F-4417-ABC0-F4E7FC51B148}" type="sibTrans" cxnId="{EF7689AA-D8A8-451E-9A32-90DFAD92258C}">
      <dgm:prSet/>
      <dgm:spPr/>
      <dgm:t>
        <a:bodyPr/>
        <a:lstStyle/>
        <a:p>
          <a:endParaRPr lang="en-US"/>
        </a:p>
      </dgm:t>
    </dgm:pt>
    <dgm:pt modelId="{B013CD57-6897-3445-A53C-E49C759003AF}" type="pres">
      <dgm:prSet presAssocID="{CB93354A-FF2E-471D-B3C7-3CEA31DBEFF1}" presName="diagram" presStyleCnt="0">
        <dgm:presLayoutVars>
          <dgm:dir/>
          <dgm:resizeHandles val="exact"/>
        </dgm:presLayoutVars>
      </dgm:prSet>
      <dgm:spPr/>
    </dgm:pt>
    <dgm:pt modelId="{A1F7AF73-7CD3-6547-A026-579AF7A220BA}" type="pres">
      <dgm:prSet presAssocID="{D5260059-275D-4FF1-B531-89652A7ACFA6}" presName="node" presStyleLbl="node1" presStyleIdx="0" presStyleCnt="8">
        <dgm:presLayoutVars>
          <dgm:bulletEnabled val="1"/>
        </dgm:presLayoutVars>
      </dgm:prSet>
      <dgm:spPr/>
    </dgm:pt>
    <dgm:pt modelId="{14E6CC7F-7839-6B40-9D9F-138F2AC02EFB}" type="pres">
      <dgm:prSet presAssocID="{D6E6381E-7F46-42AD-BAAF-1DA79A54B0E3}" presName="sibTrans" presStyleCnt="0"/>
      <dgm:spPr/>
    </dgm:pt>
    <dgm:pt modelId="{264D422D-7EA1-2245-B0E2-B7E7B4B14B48}" type="pres">
      <dgm:prSet presAssocID="{1EEE1022-CB75-4785-AA27-B7B6321704E6}" presName="node" presStyleLbl="node1" presStyleIdx="1" presStyleCnt="8">
        <dgm:presLayoutVars>
          <dgm:bulletEnabled val="1"/>
        </dgm:presLayoutVars>
      </dgm:prSet>
      <dgm:spPr/>
    </dgm:pt>
    <dgm:pt modelId="{E171A116-A823-5D4E-9F09-93A8CB789E3F}" type="pres">
      <dgm:prSet presAssocID="{AE82700F-AE35-4960-A578-245FDFA0982E}" presName="sibTrans" presStyleCnt="0"/>
      <dgm:spPr/>
    </dgm:pt>
    <dgm:pt modelId="{9B8B9360-18E0-784B-8BD3-709B9E501037}" type="pres">
      <dgm:prSet presAssocID="{1C83731C-98EC-4A65-B3E9-2BAD0AA9625F}" presName="node" presStyleLbl="node1" presStyleIdx="2" presStyleCnt="8">
        <dgm:presLayoutVars>
          <dgm:bulletEnabled val="1"/>
        </dgm:presLayoutVars>
      </dgm:prSet>
      <dgm:spPr/>
    </dgm:pt>
    <dgm:pt modelId="{A4628E9E-4ED1-0B4D-BC64-F29A8831E9E4}" type="pres">
      <dgm:prSet presAssocID="{457CD650-E9A6-42C2-9B55-52E17115977B}" presName="sibTrans" presStyleCnt="0"/>
      <dgm:spPr/>
    </dgm:pt>
    <dgm:pt modelId="{872BA832-6FB8-F844-867B-58DD5D7F8A1B}" type="pres">
      <dgm:prSet presAssocID="{680DCBA8-0D40-4526-89E7-F205BD8820A7}" presName="node" presStyleLbl="node1" presStyleIdx="3" presStyleCnt="8">
        <dgm:presLayoutVars>
          <dgm:bulletEnabled val="1"/>
        </dgm:presLayoutVars>
      </dgm:prSet>
      <dgm:spPr/>
    </dgm:pt>
    <dgm:pt modelId="{36A3D475-B519-434F-8589-58EA3E381BDF}" type="pres">
      <dgm:prSet presAssocID="{F77C58C3-09C2-4C5B-A7F9-178F4DEF509F}" presName="sibTrans" presStyleCnt="0"/>
      <dgm:spPr/>
    </dgm:pt>
    <dgm:pt modelId="{29E330FD-6C8E-FF46-82CC-1DBF3974B55E}" type="pres">
      <dgm:prSet presAssocID="{5A4C53CE-DAE7-46CF-B9E2-6A8B4FC8511F}" presName="node" presStyleLbl="node1" presStyleIdx="4" presStyleCnt="8">
        <dgm:presLayoutVars>
          <dgm:bulletEnabled val="1"/>
        </dgm:presLayoutVars>
      </dgm:prSet>
      <dgm:spPr/>
    </dgm:pt>
    <dgm:pt modelId="{35B474B2-CE65-9646-A31D-CF717FF31171}" type="pres">
      <dgm:prSet presAssocID="{2ECA54C8-C197-4A0A-94FD-70480A4E1B32}" presName="sibTrans" presStyleCnt="0"/>
      <dgm:spPr/>
    </dgm:pt>
    <dgm:pt modelId="{05467F03-5781-CD47-B854-2F88D9E64DEA}" type="pres">
      <dgm:prSet presAssocID="{E14DA667-BE9F-4055-B435-B5B11CB943C7}" presName="node" presStyleLbl="node1" presStyleIdx="5" presStyleCnt="8">
        <dgm:presLayoutVars>
          <dgm:bulletEnabled val="1"/>
        </dgm:presLayoutVars>
      </dgm:prSet>
      <dgm:spPr/>
    </dgm:pt>
    <dgm:pt modelId="{90B1CEFD-7AE8-3E46-A344-F5EE483AF6D7}" type="pres">
      <dgm:prSet presAssocID="{C2C9A506-1A0F-41AE-8BEF-8DA3F7CC63B9}" presName="sibTrans" presStyleCnt="0"/>
      <dgm:spPr/>
    </dgm:pt>
    <dgm:pt modelId="{0D42D935-26C2-2348-976E-C5DEC9680C49}" type="pres">
      <dgm:prSet presAssocID="{ECB86A6D-1855-4430-ACC9-2276E393A1F6}" presName="node" presStyleLbl="node1" presStyleIdx="6" presStyleCnt="8">
        <dgm:presLayoutVars>
          <dgm:bulletEnabled val="1"/>
        </dgm:presLayoutVars>
      </dgm:prSet>
      <dgm:spPr/>
    </dgm:pt>
    <dgm:pt modelId="{CCDEBBB1-1857-3D47-AA77-8193F3959E0E}" type="pres">
      <dgm:prSet presAssocID="{337C3074-1C8A-4A95-9E38-DCBA918F4207}" presName="sibTrans" presStyleCnt="0"/>
      <dgm:spPr/>
    </dgm:pt>
    <dgm:pt modelId="{2ABA22DA-C98B-8E40-8C0C-F65882E97032}" type="pres">
      <dgm:prSet presAssocID="{1F1EA333-2B9B-4C0C-90A9-617508F2F3C1}" presName="node" presStyleLbl="node1" presStyleIdx="7" presStyleCnt="8">
        <dgm:presLayoutVars>
          <dgm:bulletEnabled val="1"/>
        </dgm:presLayoutVars>
      </dgm:prSet>
      <dgm:spPr/>
    </dgm:pt>
  </dgm:ptLst>
  <dgm:cxnLst>
    <dgm:cxn modelId="{7D345706-6312-A342-B47D-EA30A5827907}" type="presOf" srcId="{1C83731C-98EC-4A65-B3E9-2BAD0AA9625F}" destId="{9B8B9360-18E0-784B-8BD3-709B9E501037}" srcOrd="0" destOrd="0" presId="urn:microsoft.com/office/officeart/2005/8/layout/default"/>
    <dgm:cxn modelId="{26018515-7D2E-4094-9DF3-7E528A3F9F52}" srcId="{CB93354A-FF2E-471D-B3C7-3CEA31DBEFF1}" destId="{5A4C53CE-DAE7-46CF-B9E2-6A8B4FC8511F}" srcOrd="4" destOrd="0" parTransId="{C24C4DCB-8B75-4100-810E-0BAAB51E7FFB}" sibTransId="{2ECA54C8-C197-4A0A-94FD-70480A4E1B32}"/>
    <dgm:cxn modelId="{7511492D-D68D-4444-9D0A-90D7D6D9E8A0}" srcId="{CB93354A-FF2E-471D-B3C7-3CEA31DBEFF1}" destId="{E14DA667-BE9F-4055-B435-B5B11CB943C7}" srcOrd="5" destOrd="0" parTransId="{DC560DB6-58D7-4871-92A7-C11E5FB42BFA}" sibTransId="{C2C9A506-1A0F-41AE-8BEF-8DA3F7CC63B9}"/>
    <dgm:cxn modelId="{18F26A3F-8CD1-5746-8881-0E2266D63BE8}" type="presOf" srcId="{CB93354A-FF2E-471D-B3C7-3CEA31DBEFF1}" destId="{B013CD57-6897-3445-A53C-E49C759003AF}" srcOrd="0" destOrd="0" presId="urn:microsoft.com/office/officeart/2005/8/layout/default"/>
    <dgm:cxn modelId="{A2D9D14D-89C8-5446-9B9E-2F3E85DD3943}" type="presOf" srcId="{1EEE1022-CB75-4785-AA27-B7B6321704E6}" destId="{264D422D-7EA1-2245-B0E2-B7E7B4B14B48}" srcOrd="0" destOrd="0" presId="urn:microsoft.com/office/officeart/2005/8/layout/default"/>
    <dgm:cxn modelId="{36AA6C64-F408-48C6-BDFA-891640F98D64}" srcId="{CB93354A-FF2E-471D-B3C7-3CEA31DBEFF1}" destId="{680DCBA8-0D40-4526-89E7-F205BD8820A7}" srcOrd="3" destOrd="0" parTransId="{CA24D21D-A49D-4E25-909B-FC7430832AF8}" sibTransId="{F77C58C3-09C2-4C5B-A7F9-178F4DEF509F}"/>
    <dgm:cxn modelId="{09869374-259F-4EBD-AF18-F48C6DDF3329}" srcId="{CB93354A-FF2E-471D-B3C7-3CEA31DBEFF1}" destId="{1C83731C-98EC-4A65-B3E9-2BAD0AA9625F}" srcOrd="2" destOrd="0" parTransId="{0F270239-8AC8-4ECF-98C3-A8C8D8F999DA}" sibTransId="{457CD650-E9A6-42C2-9B55-52E17115977B}"/>
    <dgm:cxn modelId="{1FF09A7C-00DD-4C22-99CD-6400B52C03BF}" srcId="{CB93354A-FF2E-471D-B3C7-3CEA31DBEFF1}" destId="{D5260059-275D-4FF1-B531-89652A7ACFA6}" srcOrd="0" destOrd="0" parTransId="{E0444ED1-0135-49A8-8206-3115C223B199}" sibTransId="{D6E6381E-7F46-42AD-BAAF-1DA79A54B0E3}"/>
    <dgm:cxn modelId="{DD390E86-7258-4A78-8BAD-163331BBF0AE}" srcId="{CB93354A-FF2E-471D-B3C7-3CEA31DBEFF1}" destId="{1EEE1022-CB75-4785-AA27-B7B6321704E6}" srcOrd="1" destOrd="0" parTransId="{62ADF28A-EB51-4C89-A4BF-7C20BC4C6009}" sibTransId="{AE82700F-AE35-4960-A578-245FDFA0982E}"/>
    <dgm:cxn modelId="{FA383D8E-8ACF-6544-A6E1-48C2885532BF}" type="presOf" srcId="{5A4C53CE-DAE7-46CF-B9E2-6A8B4FC8511F}" destId="{29E330FD-6C8E-FF46-82CC-1DBF3974B55E}" srcOrd="0" destOrd="0" presId="urn:microsoft.com/office/officeart/2005/8/layout/default"/>
    <dgm:cxn modelId="{D4F790A2-72C7-E84A-9EF7-7F474BD32358}" type="presOf" srcId="{1F1EA333-2B9B-4C0C-90A9-617508F2F3C1}" destId="{2ABA22DA-C98B-8E40-8C0C-F65882E97032}" srcOrd="0" destOrd="0" presId="urn:microsoft.com/office/officeart/2005/8/layout/default"/>
    <dgm:cxn modelId="{EF7689AA-D8A8-451E-9A32-90DFAD92258C}" srcId="{CB93354A-FF2E-471D-B3C7-3CEA31DBEFF1}" destId="{1F1EA333-2B9B-4C0C-90A9-617508F2F3C1}" srcOrd="7" destOrd="0" parTransId="{90E89942-3F0B-4882-BFBC-C0FD7DC9B546}" sibTransId="{BA001706-765F-4417-ABC0-F4E7FC51B148}"/>
    <dgm:cxn modelId="{C2D07EAF-E9D1-4CAB-B0EE-18816FCF65B8}" srcId="{CB93354A-FF2E-471D-B3C7-3CEA31DBEFF1}" destId="{ECB86A6D-1855-4430-ACC9-2276E393A1F6}" srcOrd="6" destOrd="0" parTransId="{F7EC6AA7-E508-4038-BA46-FCAE9D8130AA}" sibTransId="{337C3074-1C8A-4A95-9E38-DCBA918F4207}"/>
    <dgm:cxn modelId="{A5B5EFAF-16D2-1C48-A482-26B76CAE070B}" type="presOf" srcId="{ECB86A6D-1855-4430-ACC9-2276E393A1F6}" destId="{0D42D935-26C2-2348-976E-C5DEC9680C49}" srcOrd="0" destOrd="0" presId="urn:microsoft.com/office/officeart/2005/8/layout/default"/>
    <dgm:cxn modelId="{0613F9BC-0FDE-2746-B871-93AE4E26DD3F}" type="presOf" srcId="{680DCBA8-0D40-4526-89E7-F205BD8820A7}" destId="{872BA832-6FB8-F844-867B-58DD5D7F8A1B}" srcOrd="0" destOrd="0" presId="urn:microsoft.com/office/officeart/2005/8/layout/default"/>
    <dgm:cxn modelId="{2AA603D5-D2B8-514A-8A4D-DFFDDDDB88FA}" type="presOf" srcId="{D5260059-275D-4FF1-B531-89652A7ACFA6}" destId="{A1F7AF73-7CD3-6547-A026-579AF7A220BA}" srcOrd="0" destOrd="0" presId="urn:microsoft.com/office/officeart/2005/8/layout/default"/>
    <dgm:cxn modelId="{AD7FE1E6-F3AE-0843-A1EF-DD7987A99E69}" type="presOf" srcId="{E14DA667-BE9F-4055-B435-B5B11CB943C7}" destId="{05467F03-5781-CD47-B854-2F88D9E64DEA}" srcOrd="0" destOrd="0" presId="urn:microsoft.com/office/officeart/2005/8/layout/default"/>
    <dgm:cxn modelId="{D9064DC8-A338-B24C-A041-A11F40E78628}" type="presParOf" srcId="{B013CD57-6897-3445-A53C-E49C759003AF}" destId="{A1F7AF73-7CD3-6547-A026-579AF7A220BA}" srcOrd="0" destOrd="0" presId="urn:microsoft.com/office/officeart/2005/8/layout/default"/>
    <dgm:cxn modelId="{FEFD3CF5-6EBF-BB40-9AA2-902D9A5C0879}" type="presParOf" srcId="{B013CD57-6897-3445-A53C-E49C759003AF}" destId="{14E6CC7F-7839-6B40-9D9F-138F2AC02EFB}" srcOrd="1" destOrd="0" presId="urn:microsoft.com/office/officeart/2005/8/layout/default"/>
    <dgm:cxn modelId="{F676C551-4E87-E647-8DCB-7B5AEE341E7C}" type="presParOf" srcId="{B013CD57-6897-3445-A53C-E49C759003AF}" destId="{264D422D-7EA1-2245-B0E2-B7E7B4B14B48}" srcOrd="2" destOrd="0" presId="urn:microsoft.com/office/officeart/2005/8/layout/default"/>
    <dgm:cxn modelId="{2A4EB174-3679-9748-BA14-07D6F3B4F0F0}" type="presParOf" srcId="{B013CD57-6897-3445-A53C-E49C759003AF}" destId="{E171A116-A823-5D4E-9F09-93A8CB789E3F}" srcOrd="3" destOrd="0" presId="urn:microsoft.com/office/officeart/2005/8/layout/default"/>
    <dgm:cxn modelId="{BF23D492-7E36-A343-8487-4DCBDDB68C01}" type="presParOf" srcId="{B013CD57-6897-3445-A53C-E49C759003AF}" destId="{9B8B9360-18E0-784B-8BD3-709B9E501037}" srcOrd="4" destOrd="0" presId="urn:microsoft.com/office/officeart/2005/8/layout/default"/>
    <dgm:cxn modelId="{FCD52A90-4329-6C4D-AF7B-2CC3DF9F3C3E}" type="presParOf" srcId="{B013CD57-6897-3445-A53C-E49C759003AF}" destId="{A4628E9E-4ED1-0B4D-BC64-F29A8831E9E4}" srcOrd="5" destOrd="0" presId="urn:microsoft.com/office/officeart/2005/8/layout/default"/>
    <dgm:cxn modelId="{E0F12532-CF2B-5241-B61F-0623B12680EF}" type="presParOf" srcId="{B013CD57-6897-3445-A53C-E49C759003AF}" destId="{872BA832-6FB8-F844-867B-58DD5D7F8A1B}" srcOrd="6" destOrd="0" presId="urn:microsoft.com/office/officeart/2005/8/layout/default"/>
    <dgm:cxn modelId="{D6FF3AB3-03EE-5A42-9C80-37BC460029B9}" type="presParOf" srcId="{B013CD57-6897-3445-A53C-E49C759003AF}" destId="{36A3D475-B519-434F-8589-58EA3E381BDF}" srcOrd="7" destOrd="0" presId="urn:microsoft.com/office/officeart/2005/8/layout/default"/>
    <dgm:cxn modelId="{FCA023CF-7231-C948-A6C4-2D24FD313F9C}" type="presParOf" srcId="{B013CD57-6897-3445-A53C-E49C759003AF}" destId="{29E330FD-6C8E-FF46-82CC-1DBF3974B55E}" srcOrd="8" destOrd="0" presId="urn:microsoft.com/office/officeart/2005/8/layout/default"/>
    <dgm:cxn modelId="{44E6DFC1-5A84-E04D-96B0-4303E30DAD06}" type="presParOf" srcId="{B013CD57-6897-3445-A53C-E49C759003AF}" destId="{35B474B2-CE65-9646-A31D-CF717FF31171}" srcOrd="9" destOrd="0" presId="urn:microsoft.com/office/officeart/2005/8/layout/default"/>
    <dgm:cxn modelId="{E0128368-FEBC-7B43-A72F-E3994ABBDA76}" type="presParOf" srcId="{B013CD57-6897-3445-A53C-E49C759003AF}" destId="{05467F03-5781-CD47-B854-2F88D9E64DEA}" srcOrd="10" destOrd="0" presId="urn:microsoft.com/office/officeart/2005/8/layout/default"/>
    <dgm:cxn modelId="{9483E8D5-2AB5-8840-8719-8FC7F0EACD29}" type="presParOf" srcId="{B013CD57-6897-3445-A53C-E49C759003AF}" destId="{90B1CEFD-7AE8-3E46-A344-F5EE483AF6D7}" srcOrd="11" destOrd="0" presId="urn:microsoft.com/office/officeart/2005/8/layout/default"/>
    <dgm:cxn modelId="{BB149631-5357-9C4F-818D-0F2E4CFFB70F}" type="presParOf" srcId="{B013CD57-6897-3445-A53C-E49C759003AF}" destId="{0D42D935-26C2-2348-976E-C5DEC9680C49}" srcOrd="12" destOrd="0" presId="urn:microsoft.com/office/officeart/2005/8/layout/default"/>
    <dgm:cxn modelId="{FE3D7508-C6D4-AA45-87DB-60571D31C928}" type="presParOf" srcId="{B013CD57-6897-3445-A53C-E49C759003AF}" destId="{CCDEBBB1-1857-3D47-AA77-8193F3959E0E}" srcOrd="13" destOrd="0" presId="urn:microsoft.com/office/officeart/2005/8/layout/default"/>
    <dgm:cxn modelId="{05ABFC44-E3A1-C045-A3AD-3F86D5E0B21B}" type="presParOf" srcId="{B013CD57-6897-3445-A53C-E49C759003AF}" destId="{2ABA22DA-C98B-8E40-8C0C-F65882E97032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9E632-5A0F-F841-9CF2-758C90A1EF65}">
      <dsp:nvSpPr>
        <dsp:cNvPr id="0" name=""/>
        <dsp:cNvSpPr/>
      </dsp:nvSpPr>
      <dsp:spPr>
        <a:xfrm>
          <a:off x="0" y="84189"/>
          <a:ext cx="11727541" cy="50368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+mn-lt"/>
            </a:rPr>
            <a:t>Display Technology products </a:t>
          </a:r>
        </a:p>
      </dsp:txBody>
      <dsp:txXfrm>
        <a:off x="24588" y="108777"/>
        <a:ext cx="11678365" cy="454509"/>
      </dsp:txXfrm>
    </dsp:sp>
    <dsp:sp modelId="{40F3C580-9882-DE48-9662-24311C24AAE5}">
      <dsp:nvSpPr>
        <dsp:cNvPr id="0" name=""/>
        <dsp:cNvSpPr/>
      </dsp:nvSpPr>
      <dsp:spPr>
        <a:xfrm>
          <a:off x="0" y="648354"/>
          <a:ext cx="11727541" cy="50368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+mn-lt"/>
            </a:rPr>
            <a:t>Feature to filter the products based on the area of interest</a:t>
          </a:r>
        </a:p>
      </dsp:txBody>
      <dsp:txXfrm>
        <a:off x="24588" y="672942"/>
        <a:ext cx="11678365" cy="454509"/>
      </dsp:txXfrm>
    </dsp:sp>
    <dsp:sp modelId="{98FEE939-C871-4F42-9CCB-A78AAACFEE56}">
      <dsp:nvSpPr>
        <dsp:cNvPr id="0" name=""/>
        <dsp:cNvSpPr/>
      </dsp:nvSpPr>
      <dsp:spPr>
        <a:xfrm>
          <a:off x="0" y="1212519"/>
          <a:ext cx="11727541" cy="50368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+mn-lt"/>
            </a:rPr>
            <a:t>Indicators for Cybersecurity Risk Ratings </a:t>
          </a:r>
        </a:p>
      </dsp:txBody>
      <dsp:txXfrm>
        <a:off x="24588" y="1237107"/>
        <a:ext cx="11678365" cy="454509"/>
      </dsp:txXfrm>
    </dsp:sp>
    <dsp:sp modelId="{8058B9B0-27EA-654D-ACA8-F13E4A97DD73}">
      <dsp:nvSpPr>
        <dsp:cNvPr id="0" name=""/>
        <dsp:cNvSpPr/>
      </dsp:nvSpPr>
      <dsp:spPr>
        <a:xfrm>
          <a:off x="0" y="1776684"/>
          <a:ext cx="11727541" cy="50368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+mn-lt"/>
            </a:rPr>
            <a:t>Display user profiles </a:t>
          </a:r>
        </a:p>
      </dsp:txBody>
      <dsp:txXfrm>
        <a:off x="24588" y="1801272"/>
        <a:ext cx="11678365" cy="454509"/>
      </dsp:txXfrm>
    </dsp:sp>
    <dsp:sp modelId="{61E37E9A-7C7C-B14A-962E-03BF57C24CF9}">
      <dsp:nvSpPr>
        <dsp:cNvPr id="0" name=""/>
        <dsp:cNvSpPr/>
      </dsp:nvSpPr>
      <dsp:spPr>
        <a:xfrm>
          <a:off x="0" y="2340849"/>
          <a:ext cx="11727541" cy="50368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+mn-lt"/>
            </a:rPr>
            <a:t>Display Shopping Cart </a:t>
          </a:r>
        </a:p>
      </dsp:txBody>
      <dsp:txXfrm>
        <a:off x="24588" y="2365437"/>
        <a:ext cx="11678365" cy="454509"/>
      </dsp:txXfrm>
    </dsp:sp>
    <dsp:sp modelId="{8BEB4F9A-AF2B-004F-85BA-2B32A649338C}">
      <dsp:nvSpPr>
        <dsp:cNvPr id="0" name=""/>
        <dsp:cNvSpPr/>
      </dsp:nvSpPr>
      <dsp:spPr>
        <a:xfrm>
          <a:off x="0" y="2905014"/>
          <a:ext cx="11727541" cy="50368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+mn-lt"/>
            </a:rPr>
            <a:t>Feature to add more than one quantity of the same product </a:t>
          </a:r>
        </a:p>
      </dsp:txBody>
      <dsp:txXfrm>
        <a:off x="24588" y="2929602"/>
        <a:ext cx="11678365" cy="454509"/>
      </dsp:txXfrm>
    </dsp:sp>
    <dsp:sp modelId="{340C01E2-8D34-184E-8337-BD2F96BE2ABB}">
      <dsp:nvSpPr>
        <dsp:cNvPr id="0" name=""/>
        <dsp:cNvSpPr/>
      </dsp:nvSpPr>
      <dsp:spPr>
        <a:xfrm>
          <a:off x="0" y="3469179"/>
          <a:ext cx="11727541" cy="50368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+mn-lt"/>
            </a:rPr>
            <a:t>Feature to remove product </a:t>
          </a:r>
        </a:p>
      </dsp:txBody>
      <dsp:txXfrm>
        <a:off x="24588" y="3493767"/>
        <a:ext cx="11678365" cy="454509"/>
      </dsp:txXfrm>
    </dsp:sp>
    <dsp:sp modelId="{D0BF4AF5-A7A7-7045-9DB6-E7B71479BD5A}">
      <dsp:nvSpPr>
        <dsp:cNvPr id="0" name=""/>
        <dsp:cNvSpPr/>
      </dsp:nvSpPr>
      <dsp:spPr>
        <a:xfrm>
          <a:off x="0" y="4033344"/>
          <a:ext cx="11727541" cy="50368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+mn-lt"/>
            </a:rPr>
            <a:t>Feature to show the prices </a:t>
          </a:r>
        </a:p>
      </dsp:txBody>
      <dsp:txXfrm>
        <a:off x="24588" y="4057932"/>
        <a:ext cx="11678365" cy="454509"/>
      </dsp:txXfrm>
    </dsp:sp>
    <dsp:sp modelId="{08FEDAB8-29BB-8843-9216-78A6F26C78D5}">
      <dsp:nvSpPr>
        <dsp:cNvPr id="0" name=""/>
        <dsp:cNvSpPr/>
      </dsp:nvSpPr>
      <dsp:spPr>
        <a:xfrm>
          <a:off x="0" y="4597509"/>
          <a:ext cx="11727541" cy="50368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+mn-lt"/>
            </a:rPr>
            <a:t>Feature to integrate different payment types </a:t>
          </a:r>
        </a:p>
      </dsp:txBody>
      <dsp:txXfrm>
        <a:off x="24588" y="4622097"/>
        <a:ext cx="11678365" cy="454509"/>
      </dsp:txXfrm>
    </dsp:sp>
    <dsp:sp modelId="{521E674D-4C4F-1941-8AD9-F9E7FE0AE1B9}">
      <dsp:nvSpPr>
        <dsp:cNvPr id="0" name=""/>
        <dsp:cNvSpPr/>
      </dsp:nvSpPr>
      <dsp:spPr>
        <a:xfrm>
          <a:off x="0" y="5161674"/>
          <a:ext cx="11727541" cy="50368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+mn-lt"/>
            </a:rPr>
            <a:t>Feature to process the order </a:t>
          </a:r>
        </a:p>
      </dsp:txBody>
      <dsp:txXfrm>
        <a:off x="24588" y="5186262"/>
        <a:ext cx="11678365" cy="454509"/>
      </dsp:txXfrm>
    </dsp:sp>
    <dsp:sp modelId="{D0EFF759-4908-594F-9D92-580D0EB0720B}">
      <dsp:nvSpPr>
        <dsp:cNvPr id="0" name=""/>
        <dsp:cNvSpPr/>
      </dsp:nvSpPr>
      <dsp:spPr>
        <a:xfrm>
          <a:off x="0" y="5725840"/>
          <a:ext cx="11727541" cy="50368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+mn-lt"/>
            </a:rPr>
            <a:t>Feature to download, print and email receipts</a:t>
          </a:r>
        </a:p>
      </dsp:txBody>
      <dsp:txXfrm>
        <a:off x="24588" y="5750428"/>
        <a:ext cx="11678365" cy="4545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7AF73-7CD3-6547-A026-579AF7A220BA}">
      <dsp:nvSpPr>
        <dsp:cNvPr id="0" name=""/>
        <dsp:cNvSpPr/>
      </dsp:nvSpPr>
      <dsp:spPr>
        <a:xfrm>
          <a:off x="2907" y="95779"/>
          <a:ext cx="2306500" cy="13839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Docker</a:t>
          </a:r>
        </a:p>
      </dsp:txBody>
      <dsp:txXfrm>
        <a:off x="2907" y="95779"/>
        <a:ext cx="2306500" cy="1383900"/>
      </dsp:txXfrm>
    </dsp:sp>
    <dsp:sp modelId="{264D422D-7EA1-2245-B0E2-B7E7B4B14B48}">
      <dsp:nvSpPr>
        <dsp:cNvPr id="0" name=""/>
        <dsp:cNvSpPr/>
      </dsp:nvSpPr>
      <dsp:spPr>
        <a:xfrm>
          <a:off x="2540057" y="95779"/>
          <a:ext cx="2306500" cy="13839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Docker Hub</a:t>
          </a:r>
        </a:p>
      </dsp:txBody>
      <dsp:txXfrm>
        <a:off x="2540057" y="95779"/>
        <a:ext cx="2306500" cy="1383900"/>
      </dsp:txXfrm>
    </dsp:sp>
    <dsp:sp modelId="{9B8B9360-18E0-784B-8BD3-709B9E501037}">
      <dsp:nvSpPr>
        <dsp:cNvPr id="0" name=""/>
        <dsp:cNvSpPr/>
      </dsp:nvSpPr>
      <dsp:spPr>
        <a:xfrm>
          <a:off x="5077208" y="95779"/>
          <a:ext cx="2306500" cy="13839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PyCharm</a:t>
          </a:r>
        </a:p>
      </dsp:txBody>
      <dsp:txXfrm>
        <a:off x="5077208" y="95779"/>
        <a:ext cx="2306500" cy="1383900"/>
      </dsp:txXfrm>
    </dsp:sp>
    <dsp:sp modelId="{872BA832-6FB8-F844-867B-58DD5D7F8A1B}">
      <dsp:nvSpPr>
        <dsp:cNvPr id="0" name=""/>
        <dsp:cNvSpPr/>
      </dsp:nvSpPr>
      <dsp:spPr>
        <a:xfrm>
          <a:off x="7614359" y="95779"/>
          <a:ext cx="2306500" cy="13839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GitHub </a:t>
          </a:r>
        </a:p>
      </dsp:txBody>
      <dsp:txXfrm>
        <a:off x="7614359" y="95779"/>
        <a:ext cx="2306500" cy="1383900"/>
      </dsp:txXfrm>
    </dsp:sp>
    <dsp:sp modelId="{29E330FD-6C8E-FF46-82CC-1DBF3974B55E}">
      <dsp:nvSpPr>
        <dsp:cNvPr id="0" name=""/>
        <dsp:cNvSpPr/>
      </dsp:nvSpPr>
      <dsp:spPr>
        <a:xfrm>
          <a:off x="2907" y="1710329"/>
          <a:ext cx="2306500" cy="13839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Lucido</a:t>
          </a:r>
          <a:r>
            <a:rPr lang="en-US" sz="2700" kern="1200" dirty="0"/>
            <a:t> Flowchart / Visio</a:t>
          </a:r>
        </a:p>
      </dsp:txBody>
      <dsp:txXfrm>
        <a:off x="2907" y="1710329"/>
        <a:ext cx="2306500" cy="1383900"/>
      </dsp:txXfrm>
    </dsp:sp>
    <dsp:sp modelId="{05467F03-5781-CD47-B854-2F88D9E64DEA}">
      <dsp:nvSpPr>
        <dsp:cNvPr id="0" name=""/>
        <dsp:cNvSpPr/>
      </dsp:nvSpPr>
      <dsp:spPr>
        <a:xfrm>
          <a:off x="2540057" y="1710329"/>
          <a:ext cx="2306500" cy="13839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Trello </a:t>
          </a:r>
        </a:p>
      </dsp:txBody>
      <dsp:txXfrm>
        <a:off x="2540057" y="1710329"/>
        <a:ext cx="2306500" cy="1383900"/>
      </dsp:txXfrm>
    </dsp:sp>
    <dsp:sp modelId="{0D42D935-26C2-2348-976E-C5DEC9680C49}">
      <dsp:nvSpPr>
        <dsp:cNvPr id="0" name=""/>
        <dsp:cNvSpPr/>
      </dsp:nvSpPr>
      <dsp:spPr>
        <a:xfrm>
          <a:off x="5077208" y="1710329"/>
          <a:ext cx="2306500" cy="13839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Discord </a:t>
          </a:r>
        </a:p>
      </dsp:txBody>
      <dsp:txXfrm>
        <a:off x="5077208" y="1710329"/>
        <a:ext cx="2306500" cy="1383900"/>
      </dsp:txXfrm>
    </dsp:sp>
    <dsp:sp modelId="{2ABA22DA-C98B-8E40-8C0C-F65882E97032}">
      <dsp:nvSpPr>
        <dsp:cNvPr id="0" name=""/>
        <dsp:cNvSpPr/>
      </dsp:nvSpPr>
      <dsp:spPr>
        <a:xfrm>
          <a:off x="7614359" y="1710329"/>
          <a:ext cx="2306500" cy="13839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MS Teams </a:t>
          </a:r>
        </a:p>
      </dsp:txBody>
      <dsp:txXfrm>
        <a:off x="7614359" y="1710329"/>
        <a:ext cx="2306500" cy="1383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7/30/23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65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7/30/23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5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7/30/23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5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03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74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73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19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4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61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2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7/30/23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1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7/30/23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2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7/30/23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2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7/30/23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7/30/23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7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7/30/23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E6440AA-91A0-436F-8FDB-C0F939DCAE21}" type="datetimeFigureOut">
              <a:rPr lang="en-US" smtClean="0"/>
              <a:t>7/30/23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81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652CD92-9D15-43B4-8516-073FCDAC90D4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02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  <p:sldLayoutId id="2147484171" r:id="rId12"/>
    <p:sldLayoutId id="2147484172" r:id="rId13"/>
    <p:sldLayoutId id="2147484173" r:id="rId14"/>
    <p:sldLayoutId id="2147484174" r:id="rId15"/>
    <p:sldLayoutId id="2147484175" r:id="rId16"/>
    <p:sldLayoutId id="21474841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3883741"/>
            <a:ext cx="8676222" cy="133595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/>
              <a:t>Emerging Technologies</a:t>
            </a:r>
            <a:br>
              <a:rPr lang="en-US" sz="4400"/>
            </a:b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751012" y="5295900"/>
            <a:ext cx="8676222" cy="682113"/>
          </a:xfrm>
        </p:spPr>
        <p:txBody>
          <a:bodyPr>
            <a:normAutofit/>
          </a:bodyPr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600"/>
              <a:t>By: </a:t>
            </a:r>
            <a:r>
              <a:rPr lang="en-US" sz="1600">
                <a:effectLst/>
                <a:ea typeface="Century Gothic" panose="020B0502020202020204" pitchFamily="34" charset="0"/>
                <a:cs typeface="Times New Roman" panose="02020603050405020304" pitchFamily="18" charset="0"/>
              </a:rPr>
              <a:t>Priyesh Pandya, Hasan Ahmad, Ermin Zeherovic</a:t>
            </a:r>
            <a:r>
              <a:rPr lang="en-US" sz="1600">
                <a:ea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>
                <a:effectLst/>
                <a:ea typeface="Century Gothic" panose="020B0502020202020204" pitchFamily="34" charset="0"/>
                <a:cs typeface="Times New Roman" panose="02020603050405020304" pitchFamily="18" charset="0"/>
              </a:rPr>
              <a:t>Punith Agraharavalagerahalli Jayaramu</a:t>
            </a:r>
            <a:r>
              <a:rPr lang="en-US" sz="1600">
                <a:ea typeface="Century Gothic" panose="020B0502020202020204" pitchFamily="34" charset="0"/>
                <a:cs typeface="Times New Roman" panose="02020603050405020304" pitchFamily="18" charset="0"/>
              </a:rPr>
              <a:t>, and </a:t>
            </a:r>
            <a:r>
              <a:rPr lang="en-US" sz="1600">
                <a:effectLst/>
                <a:ea typeface="Century Gothic" panose="020B0502020202020204" pitchFamily="34" charset="0"/>
                <a:cs typeface="Times New Roman" panose="02020603050405020304" pitchFamily="18" charset="0"/>
              </a:rPr>
              <a:t>Jennifer Sager</a:t>
            </a:r>
          </a:p>
          <a:p>
            <a:pPr>
              <a:lnSpc>
                <a:spcPct val="90000"/>
              </a:lnSpc>
            </a:pPr>
            <a:endParaRPr lang="en-US" sz="1600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D5323BA0-0705-D4D6-8D6B-9308CEA31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4473" y="824487"/>
            <a:ext cx="2983054" cy="298305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494045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93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33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5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9BA26BC-113C-4698-8859-A985C832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A68B73B6-D77B-4B55-8538-206CEFD2A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6889" y="1846512"/>
            <a:ext cx="8998224" cy="3164976"/>
          </a:xfrm>
          <a:prstGeom prst="roundRect">
            <a:avLst>
              <a:gd name="adj" fmla="val 4629"/>
            </a:avLst>
          </a:prstGeom>
          <a:solidFill>
            <a:schemeClr val="bg2"/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2" y="2007703"/>
            <a:ext cx="8676222" cy="18022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106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5324" y="2286000"/>
            <a:ext cx="5247747" cy="3597275"/>
          </a:xfrm>
        </p:spPr>
        <p:txBody>
          <a:bodyPr anchor="t"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Proposal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Flowcharts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Project Outcomes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Conclusion/Questions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  <p:pic>
        <p:nvPicPr>
          <p:cNvPr id="14" name="Graphic 13" descr="Teacher">
            <a:extLst>
              <a:ext uri="{FF2B5EF4-FFF2-40B4-BE49-F238E27FC236}">
                <a16:creationId xmlns:a16="http://schemas.microsoft.com/office/drawing/2014/main" id="{1251729F-7ED4-4A88-6D75-AD5590EA6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9591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ea typeface="Century Gothic" panose="020B0502020202020204" pitchFamily="34" charset="0"/>
              </a:rPr>
              <a:t>An e-commerce B2C application using flask app. Emerging Technologies is an e-commerce B2C application which will provide end customers with the latest and greatest technology products to purchase with Cybersecurity risk ratings on whether the products are vulnerable or not.</a:t>
            </a:r>
            <a:r>
              <a:rPr lang="en-US" sz="2400" dirty="0">
                <a:effectLst/>
              </a:rPr>
              <a:t> 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604434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5F2462-E519-440D-E019-20BEC97D3A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9674039"/>
              </p:ext>
            </p:extLst>
          </p:nvPr>
        </p:nvGraphicFramePr>
        <p:xfrm>
          <a:off x="232229" y="232228"/>
          <a:ext cx="11727542" cy="6313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5552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EE60EFE-AB72-6049-08EB-AB8DFB7DDC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204471"/>
              </p:ext>
            </p:extLst>
          </p:nvPr>
        </p:nvGraphicFramePr>
        <p:xfrm>
          <a:off x="1134117" y="1007918"/>
          <a:ext cx="9923767" cy="3190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3168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flowchart&#10;&#10;Description automatically generated">
            <a:extLst>
              <a:ext uri="{FF2B5EF4-FFF2-40B4-BE49-F238E27FC236}">
                <a16:creationId xmlns:a16="http://schemas.microsoft.com/office/drawing/2014/main" id="{CE3C25E6-50E9-B5D8-88A6-585BE96C36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51"/>
          <a:stretch/>
        </p:blipFill>
        <p:spPr bwMode="auto">
          <a:xfrm>
            <a:off x="1943101" y="-1"/>
            <a:ext cx="8294914" cy="685800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4758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computer&#10;&#10;Description automatically generated">
            <a:extLst>
              <a:ext uri="{FF2B5EF4-FFF2-40B4-BE49-F238E27FC236}">
                <a16:creationId xmlns:a16="http://schemas.microsoft.com/office/drawing/2014/main" id="{7021BBF0-97DF-6F60-46C1-D04C2D9148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814" y="-13403"/>
            <a:ext cx="7870372" cy="68714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4787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en-US"/>
              <a:t>Project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71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24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{4F745C59-9CB1-2942-89B8-0CE70BB19B59}tf10001063</Template>
  <TotalTime>78</TotalTime>
  <Words>159</Words>
  <Application>Microsoft Macintosh PowerPoint</Application>
  <PresentationFormat>Widescreen</PresentationFormat>
  <Paragraphs>36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Mesh</vt:lpstr>
      <vt:lpstr>Emerging Technologies </vt:lpstr>
      <vt:lpstr>Agenda</vt:lpstr>
      <vt:lpstr>Proposal</vt:lpstr>
      <vt:lpstr>PowerPoint Presentation</vt:lpstr>
      <vt:lpstr>PowerPoint Presentation</vt:lpstr>
      <vt:lpstr>PowerPoint Presentation</vt:lpstr>
      <vt:lpstr>PowerPoint Presentation</vt:lpstr>
      <vt:lpstr>Project Outcomes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Emerging Technologies </dc:title>
  <dc:creator>Microsoft Office User</dc:creator>
  <cp:lastModifiedBy>Microsoft Office User</cp:lastModifiedBy>
  <cp:revision>2</cp:revision>
  <dcterms:created xsi:type="dcterms:W3CDTF">2023-07-30T21:32:36Z</dcterms:created>
  <dcterms:modified xsi:type="dcterms:W3CDTF">2023-07-30T22:51:10Z</dcterms:modified>
</cp:coreProperties>
</file>