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aaUVzfE7LgT28fTCuaGdYg7hC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443275-B0EA-4351-8832-2A64C3DAD89D}">
  <a:tblStyle styleId="{95443275-B0EA-4351-8832-2A64C3DAD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https://www.ryse.energy/3kw-wind-turbines/#iLightbox[gallery_image_1]/11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097236e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0097236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097236e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0097236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097236e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0097236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097236e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0097236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0097236e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0097236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0fb8fde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https://www.ryse.energy/3kw-wind-turbines/#iLightbox[gallery_image_1]/11</a:t>
            </a:r>
            <a:endParaRPr/>
          </a:p>
        </p:txBody>
      </p:sp>
      <p:sp>
        <p:nvSpPr>
          <p:cNvPr id="178" name="Google Shape;178;g150fb8fde2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0097236e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0097236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8dc118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e8dc1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097236e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50097236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97236e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50097236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0097236e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50097236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0097236e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50097236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500425" y="1825500"/>
            <a:ext cx="53928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Team 7: </a:t>
            </a:r>
            <a:endParaRPr sz="31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Wind-Powered Building</a:t>
            </a:r>
            <a:endParaRPr sz="3140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2471750" y="3623400"/>
            <a:ext cx="64215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Team Members:</a:t>
            </a:r>
            <a:endParaRPr sz="31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Colton, Reginald, Maxwell, Peter</a:t>
            </a:r>
            <a:endParaRPr sz="3140"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128450" y="5643575"/>
            <a:ext cx="8764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2740"/>
              <a:t>Sponsor: Dr. Jang     TA: </a:t>
            </a:r>
            <a:r>
              <a:rPr lang="en-US" sz="2740"/>
              <a:t>Rohith Ramanujam Kumar</a:t>
            </a:r>
            <a:endParaRPr sz="2740"/>
          </a:p>
        </p:txBody>
      </p:sp>
      <p:sp>
        <p:nvSpPr>
          <p:cNvPr id="58" name="Google Shape;58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097236e2_0_54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Inversion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Reginald Sampson</a:t>
            </a:r>
            <a:endParaRPr sz="1900"/>
          </a:p>
        </p:txBody>
      </p:sp>
      <p:pic>
        <p:nvPicPr>
          <p:cNvPr id="146" name="Google Shape;146;g150097236e2_0_54"/>
          <p:cNvPicPr preferRelativeResize="0"/>
          <p:nvPr/>
        </p:nvPicPr>
        <p:blipFill rotWithShape="1">
          <a:blip r:embed="rId3">
            <a:alphaModFix/>
          </a:blip>
          <a:srcRect b="0" l="0" r="-3177" t="0"/>
          <a:stretch/>
        </p:blipFill>
        <p:spPr>
          <a:xfrm>
            <a:off x="152400" y="2861250"/>
            <a:ext cx="5193725" cy="384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50097236e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277" y="2843900"/>
            <a:ext cx="3734323" cy="38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0097236e2_0_3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Monitor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Maxwell Chen</a:t>
            </a:r>
            <a:endParaRPr sz="1900"/>
          </a:p>
        </p:txBody>
      </p:sp>
      <p:graphicFrame>
        <p:nvGraphicFramePr>
          <p:cNvPr id="153" name="Google Shape;153;g150097236e2_0_39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{95443275-B0EA-4351-8832-2A64C3DAD89D}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Accomplishments since 403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 hours of effort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Ongoing progress/problems and plans until the next presentation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Research on factors of Battery Health and Life</a:t>
                      </a:r>
                      <a:r>
                        <a:rPr lang="en-US" sz="2000"/>
                        <a:t> 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Research on separate voltage and current sensors to use on the microcontroller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Integration of voltage and current sensors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Implementation of Battery Health calculations onto the website through data gathered from the new sensors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0097236e2_0_5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Monitor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Maxwell Chen</a:t>
            </a:r>
            <a:endParaRPr sz="1900"/>
          </a:p>
        </p:txBody>
      </p:sp>
      <p:sp>
        <p:nvSpPr>
          <p:cNvPr id="159" name="Google Shape;159;g150097236e2_0_59"/>
          <p:cNvSpPr txBox="1"/>
          <p:nvPr>
            <p:ph idx="1" type="body"/>
          </p:nvPr>
        </p:nvSpPr>
        <p:spPr>
          <a:xfrm>
            <a:off x="457200" y="2049275"/>
            <a:ext cx="6351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of Health can be used to determine our batteries health.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It can be described as the ratio of </a:t>
            </a:r>
            <a:r>
              <a:rPr lang="en-US"/>
              <a:t>maximum</a:t>
            </a:r>
            <a:r>
              <a:rPr lang="en-US"/>
              <a:t> battery charge to its rated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be utilizing a current sensor and decided to use a voltage sensor for better accuracy and safety</a:t>
            </a:r>
            <a:endParaRPr/>
          </a:p>
        </p:txBody>
      </p:sp>
      <p:pic>
        <p:nvPicPr>
          <p:cNvPr id="160" name="Google Shape;160;g150097236e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975" y="3279775"/>
            <a:ext cx="1829825" cy="1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50097236e2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799" y="2131275"/>
            <a:ext cx="2356025" cy="7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50097236e2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7250" y="5109600"/>
            <a:ext cx="1589725" cy="1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097236e2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graphicFrame>
        <p:nvGraphicFramePr>
          <p:cNvPr id="168" name="Google Shape;168;g150097236e2_1_0"/>
          <p:cNvGraphicFramePr/>
          <p:nvPr/>
        </p:nvGraphicFramePr>
        <p:xfrm>
          <a:off x="952500" y="227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{95443275-B0EA-4351-8832-2A64C3DAD89D}</a:tableStyleId>
              </a:tblPr>
              <a:tblGrid>
                <a:gridCol w="2695250"/>
                <a:gridCol w="454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Status(Order </a:t>
                      </a:r>
                      <a:r>
                        <a:rPr lang="en-US"/>
                        <a:t>Approved</a:t>
                      </a:r>
                      <a:r>
                        <a:rPr lang="en-US"/>
                        <a:t>/ Order Placed/ Part </a:t>
                      </a:r>
                      <a:r>
                        <a:rPr lang="en-US"/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HiLetGo Voltage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Pending Approval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INA219 Current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Pending Approval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 MOSFETs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Pending Approval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Rectifier PCB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Order Placed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097236e2_1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&amp; Plan</a:t>
            </a:r>
            <a:endParaRPr/>
          </a:p>
        </p:txBody>
      </p:sp>
      <p:sp>
        <p:nvSpPr>
          <p:cNvPr id="174" name="Google Shape;174;g150097236e2_1_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50097236e2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52875"/>
            <a:ext cx="9086850" cy="50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180" name="Google Shape;180;g150fb8fde2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50fb8fde24_0_4"/>
          <p:cNvSpPr txBox="1"/>
          <p:nvPr>
            <p:ph type="ctrTitle"/>
          </p:nvPr>
        </p:nvSpPr>
        <p:spPr>
          <a:xfrm>
            <a:off x="3507800" y="3429000"/>
            <a:ext cx="4678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3140"/>
              <a:t>Thank you for listening</a:t>
            </a:r>
            <a:endParaRPr sz="3140"/>
          </a:p>
        </p:txBody>
      </p:sp>
      <p:sp>
        <p:nvSpPr>
          <p:cNvPr id="182" name="Google Shape;182;g150fb8fde24_0_4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50fb8fde24_0_4"/>
          <p:cNvSpPr txBox="1"/>
          <p:nvPr/>
        </p:nvSpPr>
        <p:spPr>
          <a:xfrm>
            <a:off x="4218800" y="4756175"/>
            <a:ext cx="3256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1" lang="en-US" sz="3140">
                <a:solidFill>
                  <a:schemeClr val="lt1"/>
                </a:solidFill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Implementing local renewable power generation to reduce reliance on fossil fuels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Using a wind turbine to capture energy, store it in batteries, and power AC and DC loads</a:t>
            </a:r>
            <a:endParaRPr sz="300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7809" l="0" r="0" t="12502"/>
          <a:stretch/>
        </p:blipFill>
        <p:spPr>
          <a:xfrm>
            <a:off x="130263" y="4440425"/>
            <a:ext cx="8883475" cy="23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Block Diagram and Task Partition</a:t>
            </a:r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2925"/>
            <a:ext cx="9144000" cy="460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097236e2_0_8"/>
          <p:cNvSpPr txBox="1"/>
          <p:nvPr>
            <p:ph type="title"/>
          </p:nvPr>
        </p:nvSpPr>
        <p:spPr>
          <a:xfrm>
            <a:off x="457200" y="10393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77" name="Google Shape;77;g150097236e2_0_8"/>
          <p:cNvGrpSpPr/>
          <p:nvPr/>
        </p:nvGrpSpPr>
        <p:grpSpPr>
          <a:xfrm>
            <a:off x="6858000" y="2474797"/>
            <a:ext cx="2286000" cy="3633415"/>
            <a:chOff x="0" y="2295575"/>
            <a:chExt cx="2286000" cy="2847950"/>
          </a:xfrm>
        </p:grpSpPr>
        <p:grpSp>
          <p:nvGrpSpPr>
            <p:cNvPr id="78" name="Google Shape;78;g150097236e2_0_8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9" name="Google Shape;79;g150097236e2_0_8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50097236e2_0_8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g150097236e2_0_8"/>
            <p:cNvSpPr txBox="1"/>
            <p:nvPr/>
          </p:nvSpPr>
          <p:spPr>
            <a:xfrm>
              <a:off x="216304" y="2441100"/>
              <a:ext cx="1313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November 2022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g150097236e2_0_8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Complete Validation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150097236e2_0_8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details and errors cleaned up. System should be completely validated and ready to present at showcase.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g150097236e2_0_8"/>
          <p:cNvGrpSpPr/>
          <p:nvPr/>
        </p:nvGrpSpPr>
        <p:grpSpPr>
          <a:xfrm>
            <a:off x="4572000" y="2474797"/>
            <a:ext cx="2286000" cy="3633415"/>
            <a:chOff x="0" y="2295575"/>
            <a:chExt cx="2286000" cy="2847950"/>
          </a:xfrm>
        </p:grpSpPr>
        <p:grpSp>
          <p:nvGrpSpPr>
            <p:cNvPr id="85" name="Google Shape;85;g150097236e2_0_8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6" name="Google Shape;86;g150097236e2_0_8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g150097236e2_0_8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g150097236e2_0_8"/>
            <p:cNvSpPr txBox="1"/>
            <p:nvPr/>
          </p:nvSpPr>
          <p:spPr>
            <a:xfrm>
              <a:off x="216306" y="2441100"/>
              <a:ext cx="1448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October 2022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g150097236e2_0_8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Continue Integration and Validation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g150097236e2_0_8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Continue and complete validation by no later than mid-October.  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" name="Google Shape;91;g150097236e2_0_8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2" name="Google Shape;92;g150097236e2_0_8"/>
          <p:cNvGrpSpPr/>
          <p:nvPr/>
        </p:nvGrpSpPr>
        <p:grpSpPr>
          <a:xfrm>
            <a:off x="2286000" y="2474797"/>
            <a:ext cx="2286000" cy="3633415"/>
            <a:chOff x="0" y="2295575"/>
            <a:chExt cx="2286000" cy="2847950"/>
          </a:xfrm>
        </p:grpSpPr>
        <p:grpSp>
          <p:nvGrpSpPr>
            <p:cNvPr id="93" name="Google Shape;93;g150097236e2_0_8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4" name="Google Shape;94;g150097236e2_0_8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g150097236e2_0_8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g150097236e2_0_8"/>
            <p:cNvSpPr txBox="1"/>
            <p:nvPr/>
          </p:nvSpPr>
          <p:spPr>
            <a:xfrm>
              <a:off x="216300" y="2441094"/>
              <a:ext cx="1621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Late September 2022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g150097236e2_0_8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Begin Integration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g150097236e2_0_8"/>
            <p:cNvSpPr txBox="1"/>
            <p:nvPr/>
          </p:nvSpPr>
          <p:spPr>
            <a:xfrm>
              <a:off x="216300" y="3581045"/>
              <a:ext cx="1853400" cy="13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subsystems should be in complete working order.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Some PCBs and components/parts ordered and ready for soldering.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g150097236e2_0_8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0" name="Google Shape;100;g150097236e2_0_8"/>
          <p:cNvGrpSpPr/>
          <p:nvPr/>
        </p:nvGrpSpPr>
        <p:grpSpPr>
          <a:xfrm>
            <a:off x="0" y="2474797"/>
            <a:ext cx="2286000" cy="3633415"/>
            <a:chOff x="0" y="2295575"/>
            <a:chExt cx="2286000" cy="2847950"/>
          </a:xfrm>
        </p:grpSpPr>
        <p:grpSp>
          <p:nvGrpSpPr>
            <p:cNvPr id="101" name="Google Shape;101;g150097236e2_0_8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2" name="Google Shape;102;g150097236e2_0_8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g150097236e2_0_8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" name="Google Shape;104;g150097236e2_0_8"/>
            <p:cNvSpPr txBox="1"/>
            <p:nvPr/>
          </p:nvSpPr>
          <p:spPr>
            <a:xfrm>
              <a:off x="216306" y="2441100"/>
              <a:ext cx="1480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Early September 2022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g150097236e2_0_8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Refine</a:t>
              </a: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Subsystems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150097236e2_0_8"/>
            <p:cNvSpPr txBox="1"/>
            <p:nvPr/>
          </p:nvSpPr>
          <p:spPr>
            <a:xfrm>
              <a:off x="216300" y="3611987"/>
              <a:ext cx="18534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Ensure</a:t>
              </a: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subsystems are in a working state and simulations are done.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Resolve any subsystem issues left over from the previous semester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g150097236e2_0_8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8dc1184d_0_0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Rectification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Colton Boos</a:t>
            </a:r>
            <a:endParaRPr sz="1900"/>
          </a:p>
        </p:txBody>
      </p:sp>
      <p:graphicFrame>
        <p:nvGraphicFramePr>
          <p:cNvPr id="113" name="Google Shape;113;g11e8dc1184d_0_0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{95443275-B0EA-4351-8832-2A64C3DAD89D}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Accomplishments since 403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 hours of effort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Ongoing progress/problems and plans until the next presentation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simulations of buck-boost converter, utilizing a different IC from 403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schematic and PCB design for rectifier</a:t>
                      </a:r>
                      <a:endParaRPr sz="2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Finalize PCB design for buck-boost converter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Start assembling components onto the rectifier PCB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97236e2_0_44"/>
          <p:cNvSpPr txBox="1"/>
          <p:nvPr>
            <p:ph type="title"/>
          </p:nvPr>
        </p:nvSpPr>
        <p:spPr>
          <a:xfrm>
            <a:off x="457200" y="87192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Rectification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Colton Boos</a:t>
            </a:r>
            <a:endParaRPr sz="1900"/>
          </a:p>
        </p:txBody>
      </p:sp>
      <p:pic>
        <p:nvPicPr>
          <p:cNvPr id="119" name="Google Shape;119;g150097236e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0" y="3702925"/>
            <a:ext cx="3437251" cy="3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50097236e2_0_44"/>
          <p:cNvSpPr txBox="1"/>
          <p:nvPr/>
        </p:nvSpPr>
        <p:spPr>
          <a:xfrm>
            <a:off x="457200" y="2064400"/>
            <a:ext cx="413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Rectifier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Same design from 403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 different components with higher voltage/current ratings for robustness </a:t>
            </a:r>
            <a:endParaRPr sz="2000"/>
          </a:p>
        </p:txBody>
      </p:sp>
      <p:sp>
        <p:nvSpPr>
          <p:cNvPr id="121" name="Google Shape;121;g150097236e2_0_44"/>
          <p:cNvSpPr txBox="1"/>
          <p:nvPr/>
        </p:nvSpPr>
        <p:spPr>
          <a:xfrm>
            <a:off x="4572000" y="2064400"/>
            <a:ext cx="413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Buck-Boost Converter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Output current depends on load resistance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Need to add load resistor at the output</a:t>
            </a:r>
            <a:endParaRPr sz="2000"/>
          </a:p>
        </p:txBody>
      </p:sp>
      <p:pic>
        <p:nvPicPr>
          <p:cNvPr id="122" name="Google Shape;122;g150097236e2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155563" y="3491726"/>
            <a:ext cx="2962975" cy="35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097236e2_0_2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Charge and Switch Controller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Peter Zha</a:t>
            </a:r>
            <a:endParaRPr sz="1900"/>
          </a:p>
        </p:txBody>
      </p:sp>
      <p:graphicFrame>
        <p:nvGraphicFramePr>
          <p:cNvPr id="128" name="Google Shape;128;g150097236e2_0_29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{95443275-B0EA-4351-8832-2A64C3DAD89D}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Accomplishments since 403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 hours of effort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Ongoing progress/problems and plans until the next presentation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new design and simulations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determining possible battery switching cases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Need to do some physical validations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Design and order PCBs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0097236e2_0_49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Charge and Switch Controller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Peter Zha</a:t>
            </a:r>
            <a:endParaRPr sz="1900"/>
          </a:p>
        </p:txBody>
      </p:sp>
      <p:pic>
        <p:nvPicPr>
          <p:cNvPr id="134" name="Google Shape;134;g150097236e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38" y="2131274"/>
            <a:ext cx="7790116" cy="44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097236e2_0_34"/>
          <p:cNvSpPr txBox="1"/>
          <p:nvPr>
            <p:ph type="title"/>
          </p:nvPr>
        </p:nvSpPr>
        <p:spPr>
          <a:xfrm>
            <a:off x="457200" y="1049174"/>
            <a:ext cx="82296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Inversion and Conversion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900"/>
              <a:t>Owner: Reginald Sampson</a:t>
            </a:r>
            <a:endParaRPr sz="1900"/>
          </a:p>
        </p:txBody>
      </p:sp>
      <p:graphicFrame>
        <p:nvGraphicFramePr>
          <p:cNvPr id="140" name="Google Shape;140;g150097236e2_0_34"/>
          <p:cNvGraphicFramePr/>
          <p:nvPr/>
        </p:nvGraphicFramePr>
        <p:xfrm>
          <a:off x="710750" y="2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{95443275-B0EA-4351-8832-2A64C3DAD89D}</a:tableStyleId>
              </a:tblPr>
              <a:tblGrid>
                <a:gridCol w="3871125"/>
                <a:gridCol w="3871125"/>
              </a:tblGrid>
              <a:tr h="8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Accomplishments since 403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 hours of effort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Ongoing progress/problems and plans until the next presentation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57975"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rebuilding the Inverter and Converter with updated parts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Finished schematic of Inverter and Converter designs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Finalize PCB design for Converter and Inverter</a:t>
                      </a:r>
                      <a:endParaRPr sz="2000"/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2000"/>
                        <a:buChar char="●"/>
                      </a:pPr>
                      <a:r>
                        <a:rPr lang="en-US" sz="2000"/>
                        <a:t>No spice model exists for the LM2577 and CD4047 to simulate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