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81" d="100"/>
          <a:sy n="81" d="100"/>
        </p:scale>
        <p:origin x="50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n33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n33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31149568534149064"/>
          <c:y val="0.1725721784776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E-439E-98C1-2AEB529D55F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BE-439E-98C1-2AEB529D55F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83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E-439E-98C1-2AEB529D55F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BE-439E-98C1-2AEB529D5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076384"/>
        <c:axId val="219075424"/>
      </c:barChart>
      <c:catAx>
        <c:axId val="21907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5424"/>
        <c:crosses val="autoZero"/>
        <c:auto val="1"/>
        <c:lblAlgn val="ctr"/>
        <c:lblOffset val="100"/>
        <c:noMultiLvlLbl val="0"/>
      </c:catAx>
      <c:valAx>
        <c:axId val="21907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FEC-48E9-A44E-2BB7C29941E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FEC-48E9-A44E-2BB7C29941E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83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FEC-48E9-A44E-2BB7C29941E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FFEC-48E9-A44E-2BB7C2994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Ruqaiya</a:t>
            </a:r>
            <a:r>
              <a:rPr lang="en-US" sz="2400" dirty="0"/>
              <a:t> Begum N</a:t>
            </a:r>
          </a:p>
          <a:p>
            <a:r>
              <a:rPr lang="en-US" sz="2400" dirty="0"/>
              <a:t>REGISTER NO: </a:t>
            </a:r>
            <a:r>
              <a:rPr lang="en-US" sz="2400"/>
              <a:t>312210432/E4AF0B92AF38B4097AB4EC02F6B6935A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GURU SHREE SHANTIVIJAI JAIN COLLEGE FOR WOMEN –              </a:t>
            </a:r>
          </a:p>
          <a:p>
            <a:r>
              <a:rPr lang="en-US" sz="2400" dirty="0"/>
              <a:t>                    SHIFT 2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BC3B2-3E35-E1E1-2E4F-F3B091F31B4E}"/>
              </a:ext>
            </a:extLst>
          </p:cNvPr>
          <p:cNvSpPr txBox="1"/>
          <p:nvPr/>
        </p:nvSpPr>
        <p:spPr>
          <a:xfrm>
            <a:off x="1560701" y="1371600"/>
            <a:ext cx="53164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 :</a:t>
            </a:r>
          </a:p>
          <a:p>
            <a:r>
              <a:rPr lang="en-US" dirty="0"/>
              <a:t>             1) Download from the </a:t>
            </a:r>
            <a:r>
              <a:rPr lang="en-US" dirty="0" err="1"/>
              <a:t>edunet</a:t>
            </a:r>
            <a:r>
              <a:rPr lang="en-US" dirty="0"/>
              <a:t> dashboard</a:t>
            </a:r>
          </a:p>
          <a:p>
            <a:r>
              <a:rPr lang="en-US" dirty="0"/>
              <a:t>             2) And we need to process the excel sheet</a:t>
            </a:r>
          </a:p>
          <a:p>
            <a:r>
              <a:rPr lang="en-US" dirty="0"/>
              <a:t>Feature collection:</a:t>
            </a:r>
          </a:p>
          <a:p>
            <a:r>
              <a:rPr lang="en-US" dirty="0"/>
              <a:t>              1) Find out the current </a:t>
            </a:r>
            <a:r>
              <a:rPr lang="en-US" dirty="0" err="1"/>
              <a:t>employement</a:t>
            </a:r>
            <a:r>
              <a:rPr lang="en-US" dirty="0"/>
              <a:t> status</a:t>
            </a:r>
          </a:p>
          <a:p>
            <a:r>
              <a:rPr lang="en-US" dirty="0"/>
              <a:t>              2) Find out the medium, high, low </a:t>
            </a:r>
          </a:p>
          <a:p>
            <a:r>
              <a:rPr lang="en-US" dirty="0"/>
              <a:t>Data cleaning:</a:t>
            </a:r>
          </a:p>
          <a:p>
            <a:r>
              <a:rPr lang="en-US" dirty="0"/>
              <a:t>              1) Finding missing value</a:t>
            </a:r>
          </a:p>
          <a:p>
            <a:r>
              <a:rPr lang="en-US" dirty="0"/>
              <a:t>              2)</a:t>
            </a:r>
            <a:r>
              <a:rPr lang="en-IN" dirty="0"/>
              <a:t> Filtering missing value</a:t>
            </a:r>
          </a:p>
          <a:p>
            <a:r>
              <a:rPr lang="en-IN" dirty="0"/>
              <a:t>Performance level:</a:t>
            </a:r>
          </a:p>
          <a:p>
            <a:r>
              <a:rPr lang="en-IN" dirty="0"/>
              <a:t>              1) Calculating through current employee rating</a:t>
            </a:r>
          </a:p>
          <a:p>
            <a:r>
              <a:rPr lang="en-IN" dirty="0"/>
              <a:t>              2) Calculating the medium, low, high </a:t>
            </a:r>
          </a:p>
          <a:p>
            <a:r>
              <a:rPr lang="en-IN" dirty="0"/>
              <a:t>Summary:</a:t>
            </a:r>
          </a:p>
          <a:p>
            <a:r>
              <a:rPr lang="en-IN" dirty="0"/>
              <a:t>              1) Filtering the excel sheet to pivot table </a:t>
            </a:r>
          </a:p>
          <a:p>
            <a:r>
              <a:rPr lang="en-IN" dirty="0"/>
              <a:t>              2) And calculating the employee status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CD4FC6-D4EB-54C4-BB6B-13EBD709B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573960"/>
              </p:ext>
            </p:extLst>
          </p:nvPr>
        </p:nvGraphicFramePr>
        <p:xfrm>
          <a:off x="1743075" y="1743140"/>
          <a:ext cx="7537997" cy="381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D8AC5B-99C8-53BF-7FF7-CD163C3BA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54429"/>
              </p:ext>
            </p:extLst>
          </p:nvPr>
        </p:nvGraphicFramePr>
        <p:xfrm>
          <a:off x="1981200" y="838200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743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ECDDD-DA4D-892E-F111-3569D4A61092}"/>
              </a:ext>
            </a:extLst>
          </p:cNvPr>
          <p:cNvSpPr txBox="1"/>
          <p:nvPr/>
        </p:nvSpPr>
        <p:spPr>
          <a:xfrm>
            <a:off x="1447800" y="160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Through this </a:t>
            </a:r>
            <a:r>
              <a:rPr lang="en-US" dirty="0" err="1">
                <a:latin typeface="Arial Black" panose="020B0A04020102020204" pitchFamily="34" charset="0"/>
              </a:rPr>
              <a:t>employement</a:t>
            </a:r>
            <a:r>
              <a:rPr lang="en-US" dirty="0">
                <a:latin typeface="Arial Black" panose="020B0A04020102020204" pitchFamily="34" charset="0"/>
              </a:rPr>
              <a:t> performance status analysis: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*  We had to know that the employee have to been 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             motivate the employees to do the work more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*  We had to motivate the employees through the bonus 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              and more incentives 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36923-746F-E103-2343-CCB2A95CF37F}"/>
              </a:ext>
            </a:extLst>
          </p:cNvPr>
          <p:cNvSpPr txBox="1"/>
          <p:nvPr/>
        </p:nvSpPr>
        <p:spPr>
          <a:xfrm>
            <a:off x="2286000" y="16002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employee should work more for the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growth is based on the employees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employees need a appreciation through bonus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So for these we need to do employee performance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6EA2C-709F-83F6-5AAF-430A436970A6}"/>
              </a:ext>
            </a:extLst>
          </p:cNvPr>
          <p:cNvSpPr txBox="1"/>
          <p:nvPr/>
        </p:nvSpPr>
        <p:spPr>
          <a:xfrm>
            <a:off x="2286000" y="2209800"/>
            <a:ext cx="7067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. Analysis the performance of the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employee considering the following: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Gender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Performance marks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Ratings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Achievements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           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through we need to analysis the employee status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826F8-CF16-C603-B6D6-810DD1EC389D}"/>
              </a:ext>
            </a:extLst>
          </p:cNvPr>
          <p:cNvSpPr txBox="1"/>
          <p:nvPr/>
        </p:nvSpPr>
        <p:spPr>
          <a:xfrm>
            <a:off x="2219325" y="1663872"/>
            <a:ext cx="5248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The employee benefits through this are followings: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Manager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Employee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Employer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Head of the company 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2B252-DE2C-6A60-C6CE-87A439E25113}"/>
              </a:ext>
            </a:extLst>
          </p:cNvPr>
          <p:cNvSpPr txBox="1"/>
          <p:nvPr/>
        </p:nvSpPr>
        <p:spPr>
          <a:xfrm>
            <a:off x="3505200" y="2590800"/>
            <a:ext cx="48053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Conditional formatting – missing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Filter – remove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Formula – performance 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Pivot – Summary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Graph – Data visualization</a:t>
            </a: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015B8-C8E6-DA83-765D-21B70FA2D15C}"/>
              </a:ext>
            </a:extLst>
          </p:cNvPr>
          <p:cNvSpPr txBox="1"/>
          <p:nvPr/>
        </p:nvSpPr>
        <p:spPr>
          <a:xfrm>
            <a:off x="1905000" y="1447800"/>
            <a:ext cx="56789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Employee data set = Kaggle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26 – features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9 – features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 id – num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Name – text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 type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Performance level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Gender – male female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Employee rating - num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4062" y="214476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27C8D-23CC-218D-2206-09C8B87423C2}"/>
              </a:ext>
            </a:extLst>
          </p:cNvPr>
          <p:cNvSpPr txBox="1"/>
          <p:nvPr/>
        </p:nvSpPr>
        <p:spPr>
          <a:xfrm>
            <a:off x="2526030" y="2170036"/>
            <a:ext cx="682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Performance level = IFS (Z8&gt;=5,”VERY HIGH”,Z8&gt;=4,</a:t>
            </a:r>
            <a:r>
              <a:rPr lang="en-IN" sz="2400" dirty="0">
                <a:latin typeface="Arial Black" panose="020B0A04020102020204" pitchFamily="34" charset="0"/>
              </a:rPr>
              <a:t>”HIGH”,Z8&gt;=“MED”,TRUE,”LOW)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429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sankara narayanan karthigeyan</cp:lastModifiedBy>
  <cp:revision>37</cp:revision>
  <dcterms:created xsi:type="dcterms:W3CDTF">2024-03-29T15:07:22Z</dcterms:created>
  <dcterms:modified xsi:type="dcterms:W3CDTF">2024-09-30T16:17:39Z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