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  <p:sldMasterId id="214748404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or" initials="H" lastIdx="2" clrIdx="0">
    <p:extLst>
      <p:ext uri="{19B8F6BF-5375-455C-9EA6-DF929625EA0E}">
        <p15:presenceInfo xmlns:p15="http://schemas.microsoft.com/office/powerpoint/2012/main" userId="Hon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4T16:05:58.418" idx="1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4T16:19:15.741" idx="2">
    <p:pos x="1622" y="2194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33126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6930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64618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0433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951784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168832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50992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028803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558442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220678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94330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0054412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379318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044459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849799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1435375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35537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844624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80001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886800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876686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2818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6582455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6297645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279983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6403230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599200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67265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319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0573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52827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67737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04117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66549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06998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86887C-B821-46C5-8E41-4332DAD0F3BE}" type="datetimeFigureOut">
              <a:rPr lang="az-Latn-AZ" smtClean="0"/>
              <a:t>24.10.2024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B323B8-DFA6-4C76-BF84-0C26D30BB85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79747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DDCA-702C-4CF1-89CC-8A8535568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Provayder</a:t>
            </a:r>
            <a:r>
              <a:rPr lang="az-Latn-AZ" b="1" dirty="0"/>
              <a:t>lər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21726-7F55-4BBA-99BC-C348CFEA1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88675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F27A-51D0-424E-BC88-E03B16B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Provayder nədir</a:t>
            </a:r>
            <a:r>
              <a:rPr lang="en-US" dirty="0"/>
              <a:t>?</a:t>
            </a:r>
            <a:endParaRPr lang="az-Latn-A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887E-CD53-49AC-8E3E-9719F966DC7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866900" y="2149475"/>
            <a:ext cx="10325100" cy="3298825"/>
          </a:xfrm>
        </p:spPr>
        <p:txBody>
          <a:bodyPr>
            <a:normAutofit/>
          </a:bodyPr>
          <a:lstStyle/>
          <a:p>
            <a:r>
              <a:rPr lang="az-Latn-AZ" dirty="0"/>
              <a:t>Provayder, xidmət istifadəçilərinə məlumat,</a:t>
            </a:r>
            <a:endParaRPr lang="en-US" dirty="0"/>
          </a:p>
          <a:p>
            <a:r>
              <a:rPr lang="az-Latn-AZ" dirty="0"/>
              <a:t> rabitə və ya internet çıxışı təmin edən</a:t>
            </a:r>
            <a:r>
              <a:rPr lang="en-US" dirty="0"/>
              <a:t> </a:t>
            </a:r>
            <a:r>
              <a:rPr lang="az-Latn-AZ" dirty="0"/>
              <a:t>şirkətlərdir.	</a:t>
            </a:r>
            <a:endParaRPr lang="en-US" dirty="0"/>
          </a:p>
          <a:p>
            <a:r>
              <a:rPr lang="az-Latn-AZ" dirty="0"/>
              <a:t> Əsas rolu: İnternetə və rabitə xidmətlərinə qoşulmanı təmin etmək.</a:t>
            </a:r>
          </a:p>
        </p:txBody>
      </p:sp>
    </p:spTree>
    <p:extLst>
      <p:ext uri="{BB962C8B-B14F-4D97-AF65-F5344CB8AC3E}">
        <p14:creationId xmlns:p14="http://schemas.microsoft.com/office/powerpoint/2010/main" val="34883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8F21-578B-49BC-9B3D-D67BCC2B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/>
              <a:t>Provayderl</a:t>
            </a:r>
            <a:r>
              <a:rPr lang="az-Latn-AZ" sz="6000" dirty="0"/>
              <a:t>ərin növləri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70BFF3-87C7-4A97-9E6F-783CCEE05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6997" y="1761915"/>
            <a:ext cx="4808220" cy="4023360"/>
          </a:xfrm>
        </p:spPr>
        <p:txBody>
          <a:bodyPr/>
          <a:lstStyle/>
          <a:p>
            <a:pPr marL="0" indent="0" algn="ctr">
              <a:buNone/>
            </a:pPr>
            <a:r>
              <a:rPr lang="az-Latn-AZ" b="1" dirty="0">
                <a:solidFill>
                  <a:srgbClr val="002060"/>
                </a:solidFill>
                <a:latin typeface="Algerian" panose="04020705040A02060702" pitchFamily="82" charset="0"/>
              </a:rPr>
              <a:t>İnternet provayderləri</a:t>
            </a:r>
          </a:p>
          <a:p>
            <a:pPr marL="0" indent="0" algn="ctr">
              <a:buNone/>
            </a:pPr>
            <a:endParaRPr lang="az-Latn-AZ" dirty="0">
              <a:highlight>
                <a:srgbClr val="00FF00"/>
              </a:highlight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az-Latn-AZ" dirty="0">
                <a:latin typeface="+mj-lt"/>
              </a:rPr>
              <a:t>•</a:t>
            </a:r>
            <a:r>
              <a:rPr lang="az-Latn-AZ" dirty="0">
                <a:latin typeface="Bahnschrift Light SemiCondensed" panose="020B0502040204020203" pitchFamily="34" charset="0"/>
              </a:rPr>
              <a:t>İstifadəçilərə internet çıxışı təmin edir</a:t>
            </a: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just">
              <a:buNone/>
            </a:pPr>
            <a:r>
              <a:rPr lang="en-US" dirty="0">
                <a:latin typeface="+mj-lt"/>
              </a:rPr>
              <a:t>            •</a:t>
            </a:r>
            <a:r>
              <a:rPr lang="az-Latn-AZ" dirty="0">
                <a:latin typeface="Bahnschrift Light SemiCondensed" panose="020B0502040204020203" pitchFamily="34" charset="0"/>
              </a:rPr>
              <a:t>Misal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  <a:r>
              <a:rPr lang="en-US" dirty="0" err="1">
                <a:latin typeface="Bahnschrift Light SemiCondensed" panose="020B0502040204020203" pitchFamily="34" charset="0"/>
              </a:rPr>
              <a:t>Azercell,Bakcell,Aztelekom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endParaRPr lang="az-Latn-AZ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B2702B-5CB7-4474-BB6A-BAA792E8A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431" y="847515"/>
            <a:ext cx="4570572" cy="5852160"/>
          </a:xfrm>
        </p:spPr>
        <p:txBody>
          <a:bodyPr/>
          <a:lstStyle/>
          <a:p>
            <a:pPr marL="0" indent="0" algn="ctr">
              <a:buNone/>
            </a:pPr>
            <a:r>
              <a:rPr lang="az-Latn-AZ" b="1" dirty="0">
                <a:solidFill>
                  <a:srgbClr val="002060"/>
                </a:solidFill>
                <a:latin typeface="Algerian" panose="04020705040A02060702" pitchFamily="82" charset="0"/>
              </a:rPr>
              <a:t>Telefon Provayderlər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 </a:t>
            </a: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az-Latn-AZ" dirty="0">
                <a:latin typeface="+mj-lt"/>
              </a:rPr>
              <a:t> •</a:t>
            </a:r>
            <a:r>
              <a:rPr lang="en-US" dirty="0">
                <a:latin typeface="+mj-lt"/>
              </a:rPr>
              <a:t>Mobil v</a:t>
            </a:r>
            <a:r>
              <a:rPr lang="az-Latn-AZ" dirty="0">
                <a:latin typeface="+mj-lt"/>
              </a:rPr>
              <a:t>ə sabit telefon xidmətləri təklif edir</a:t>
            </a:r>
            <a:endParaRPr lang="en-US" dirty="0">
              <a:latin typeface="Bahnschrift Light Condensed" panose="020B0502040204020203" pitchFamily="34" charset="0"/>
            </a:endParaRPr>
          </a:p>
          <a:p>
            <a:pPr marL="0" indent="0" algn="ctr">
              <a:buNone/>
            </a:pPr>
            <a:r>
              <a:rPr lang="az-Latn-AZ" dirty="0">
                <a:latin typeface="Bahnschrift Light Condensed" panose="020B0502040204020203" pitchFamily="34" charset="0"/>
              </a:rPr>
              <a:t>                 </a:t>
            </a:r>
            <a:endParaRPr lang="en-US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az-Latn-AZ" sz="2000" dirty="0">
                <a:latin typeface="Bahnschrift Light Condensed" panose="020B0502040204020203" pitchFamily="34" charset="0"/>
              </a:rPr>
              <a:t>    </a:t>
            </a:r>
            <a:r>
              <a:rPr lang="az-Latn-AZ" dirty="0">
                <a:latin typeface="+mj-lt"/>
              </a:rPr>
              <a:t>•Misal</a:t>
            </a:r>
            <a:r>
              <a:rPr lang="en-US" dirty="0">
                <a:latin typeface="+mj-lt"/>
              </a:rPr>
              <a:t>:</a:t>
            </a:r>
            <a:r>
              <a:rPr lang="en-US" dirty="0" err="1">
                <a:latin typeface="+mj-lt"/>
              </a:rPr>
              <a:t>Azercell</a:t>
            </a:r>
            <a:r>
              <a:rPr lang="en-US" dirty="0">
                <a:latin typeface="+mj-lt"/>
              </a:rPr>
              <a:t>,</a:t>
            </a:r>
            <a:r>
              <a:rPr lang="az-Latn-AZ" dirty="0">
                <a:latin typeface="+mj-lt"/>
              </a:rPr>
              <a:t>Nar</a:t>
            </a:r>
            <a:r>
              <a:rPr lang="en-US" dirty="0">
                <a:latin typeface="+mj-lt"/>
              </a:rPr>
              <a:t>,</a:t>
            </a:r>
            <a:r>
              <a:rPr lang="en-US" dirty="0" err="1">
                <a:latin typeface="+mj-lt"/>
              </a:rPr>
              <a:t>Bakcell</a:t>
            </a:r>
            <a:endParaRPr lang="en-US" sz="2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7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96BA7F6-7C1E-4D99-9876-A9C94496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2" y="1478280"/>
            <a:ext cx="8990012" cy="2743199"/>
          </a:xfrm>
        </p:spPr>
        <p:txBody>
          <a:bodyPr>
            <a:normAutofit fontScale="90000"/>
          </a:bodyPr>
          <a:lstStyle/>
          <a:p>
            <a:r>
              <a:rPr lang="az-Latn-AZ" dirty="0"/>
              <a:t>Provayderlərin iş prinsipi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az-Latn-AZ" dirty="0"/>
              <a:t>İnternet və telefon əlaqəsinin qurulması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az-Latn-AZ" dirty="0"/>
              <a:t>Provayderlər məlumatları serverlər vasitəsilə istifadəçiyə ötürür.</a:t>
            </a:r>
            <a:br>
              <a:rPr lang="en-US" dirty="0"/>
            </a:br>
            <a:r>
              <a:rPr lang="az-Latn-AZ" dirty="0"/>
              <a:t>Əlaqə nöqtələri və şəbəkə vasitəsilə internet bağlantısı yaradılır.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9D6BCB-7D03-4858-B242-74D0407A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95AE63E-F6A6-4C1B-8B52-9F3CED31F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890953" cy="381000"/>
          </a:xfrm>
        </p:spPr>
        <p:txBody>
          <a:bodyPr/>
          <a:lstStyle/>
          <a:p>
            <a:r>
              <a:rPr lang="az-Latn-AZ" dirty="0"/>
              <a:t>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AC7154-7D2A-4A39-9D07-0B1C64D2403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6340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AC8750A-279F-4016-8D04-957E4B80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Beyn</a:t>
            </a:r>
            <a:r>
              <a:rPr lang="az-Latn-AZ" dirty="0"/>
              <a:t>əlxalq Provayderlər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93188D-A771-4729-B75B-13E64084A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310" y="2227753"/>
            <a:ext cx="2793830" cy="21918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90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4DB4628-38CE-42E5-902F-B683AE75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z-Latn-AZ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697FD0-C47E-456A-8458-0BBC03E30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2913" y="2552699"/>
            <a:ext cx="4895055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z-Latn-AZ" sz="2800" b="1" dirty="0"/>
              <a:t>Üstünlüklər</a:t>
            </a:r>
          </a:p>
          <a:p>
            <a:r>
              <a:rPr lang="az-Latn-AZ" sz="2800" dirty="0"/>
              <a:t>Yüksək keyfiyyətli xidmətlər geniş əhatə dairəsi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E80B48-49DE-43EE-8CF0-80BFBC0CF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8" y="2987040"/>
            <a:ext cx="4895056" cy="3124200"/>
          </a:xfrm>
        </p:spPr>
        <p:txBody>
          <a:bodyPr/>
          <a:lstStyle/>
          <a:p>
            <a:pPr marL="0" indent="0" algn="ctr">
              <a:buNone/>
            </a:pPr>
            <a:r>
              <a:rPr lang="az-Latn-AZ" sz="2800" b="1" dirty="0"/>
              <a:t>Çatışmazlıqlar </a:t>
            </a:r>
          </a:p>
          <a:p>
            <a:pPr marL="0" indent="0" algn="ctr">
              <a:buNone/>
            </a:pPr>
            <a:r>
              <a:rPr lang="az-Latn-AZ" sz="2800" dirty="0"/>
              <a:t>Bəzən yüksək qiymətlər</a:t>
            </a:r>
            <a:r>
              <a:rPr lang="en-US" sz="2800" dirty="0"/>
              <a:t>,</a:t>
            </a:r>
            <a:r>
              <a:rPr lang="az-Latn-AZ" sz="2800" dirty="0"/>
              <a:t>xidmət keyfiyyətində dəyişkənlik</a:t>
            </a:r>
          </a:p>
          <a:p>
            <a:pPr algn="ctr"/>
            <a:endParaRPr lang="az-Latn-AZ" dirty="0"/>
          </a:p>
          <a:p>
            <a:pPr algn="ctr"/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286373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10102A-7D8E-4F0C-857A-A6DF5E195C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83728" y="842010"/>
            <a:ext cx="8990012" cy="4914900"/>
          </a:xfrm>
        </p:spPr>
        <p:txBody>
          <a:bodyPr/>
          <a:lstStyle/>
          <a:p>
            <a:r>
              <a:rPr lang="az-Latn-AZ" dirty="0"/>
              <a:t>•	Müasir dünyada internet və rabitə xidmətləri insanlara məlumat əldə etmə, ünsiyyət qurma və iş proseslərini idarə etmə imkanı yaradır.</a:t>
            </a:r>
            <a:br>
              <a:rPr lang="az-Latn-AZ" dirty="0"/>
            </a:br>
            <a:br>
              <a:rPr lang="az-Latn-AZ" dirty="0"/>
            </a:br>
            <a:r>
              <a:rPr lang="az-Latn-AZ" dirty="0"/>
              <a:t>•	Yaxşı provayder seçimi istifadəçilərə daha yaxşı təcrübə təmin edir.</a:t>
            </a:r>
          </a:p>
        </p:txBody>
      </p:sp>
    </p:spTree>
    <p:extLst>
      <p:ext uri="{BB962C8B-B14F-4D97-AF65-F5344CB8AC3E}">
        <p14:creationId xmlns:p14="http://schemas.microsoft.com/office/powerpoint/2010/main" val="395004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62</TotalTime>
  <Words>163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Bahnschrift Light Condensed</vt:lpstr>
      <vt:lpstr>Bahnschrift Light SemiCondensed</vt:lpstr>
      <vt:lpstr>Corbel</vt:lpstr>
      <vt:lpstr>2_Parallax</vt:lpstr>
      <vt:lpstr>Parallax</vt:lpstr>
      <vt:lpstr>Provayderlər</vt:lpstr>
      <vt:lpstr>Provayder nədir?</vt:lpstr>
      <vt:lpstr>Provayderlərin növləri</vt:lpstr>
      <vt:lpstr>Provayderlərin iş prinsipi   İnternet və telefon əlaqəsinin qurulması   Provayderlər məlumatları serverlər vasitəsilə istifadəçiyə ötürür. Əlaqə nöqtələri və şəbəkə vasitəsilə internet bağlantısı yaradılır.</vt:lpstr>
      <vt:lpstr>Beynəlxalq Provayderlər</vt:lpstr>
      <vt:lpstr>PowerPoint Presentation</vt:lpstr>
      <vt:lpstr>• Müasir dünyada internet və rabitə xidmətləri insanlara məlumat əldə etmə, ünsiyyət qurma və iş proseslərini idarə etmə imkanı yaradır.  • Yaxşı provayder seçimi istifadəçilərə daha yaxşı təcrübə təmin edir.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Provayderlər</dc:title>
  <dc:creator>Honor</dc:creator>
  <cp:lastModifiedBy>Honor</cp:lastModifiedBy>
  <cp:revision>8</cp:revision>
  <dcterms:created xsi:type="dcterms:W3CDTF">2024-10-24T11:18:06Z</dcterms:created>
  <dcterms:modified xsi:type="dcterms:W3CDTF">2024-10-24T12:21:04Z</dcterms:modified>
</cp:coreProperties>
</file>