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123D338-9648-4AFD-8F75-973692944839}" type="datetimeFigureOut">
              <a:rPr lang="de-DE" smtClean="0"/>
              <a:t>05.01.2018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95D506A-82E9-4A52-B5A8-362DB5360EA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23D338-9648-4AFD-8F75-973692944839}" type="datetimeFigureOut">
              <a:rPr lang="de-DE" smtClean="0"/>
              <a:t>05.01.2018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5D506A-82E9-4A52-B5A8-362DB5360EA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23D338-9648-4AFD-8F75-973692944839}" type="datetimeFigureOut">
              <a:rPr lang="de-DE" smtClean="0"/>
              <a:t>05.01.2018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5D506A-82E9-4A52-B5A8-362DB5360EA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23D338-9648-4AFD-8F75-973692944839}" type="datetimeFigureOut">
              <a:rPr lang="de-DE" smtClean="0"/>
              <a:t>05.01.2018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5D506A-82E9-4A52-B5A8-362DB5360EAA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23D338-9648-4AFD-8F75-973692944839}" type="datetimeFigureOut">
              <a:rPr lang="de-DE" smtClean="0"/>
              <a:t>05.01.2018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5D506A-82E9-4A52-B5A8-362DB5360EAA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23D338-9648-4AFD-8F75-973692944839}" type="datetimeFigureOut">
              <a:rPr lang="de-DE" smtClean="0"/>
              <a:t>05.01.2018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5D506A-82E9-4A52-B5A8-362DB5360EAA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23D338-9648-4AFD-8F75-973692944839}" type="datetimeFigureOut">
              <a:rPr lang="de-DE" smtClean="0"/>
              <a:t>05.01.2018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5D506A-82E9-4A52-B5A8-362DB5360EAA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23D338-9648-4AFD-8F75-973692944839}" type="datetimeFigureOut">
              <a:rPr lang="de-DE" smtClean="0"/>
              <a:t>05.01.2018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5D506A-82E9-4A52-B5A8-362DB5360EAA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23D338-9648-4AFD-8F75-973692944839}" type="datetimeFigureOut">
              <a:rPr lang="de-DE" smtClean="0"/>
              <a:t>05.01.2018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5D506A-82E9-4A52-B5A8-362DB5360EA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123D338-9648-4AFD-8F75-973692944839}" type="datetimeFigureOut">
              <a:rPr lang="de-DE" smtClean="0"/>
              <a:t>05.01.2018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5D506A-82E9-4A52-B5A8-362DB5360EAA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123D338-9648-4AFD-8F75-973692944839}" type="datetimeFigureOut">
              <a:rPr lang="de-DE" smtClean="0"/>
              <a:t>05.01.2018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95D506A-82E9-4A52-B5A8-362DB5360EAA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123D338-9648-4AFD-8F75-973692944839}" type="datetimeFigureOut">
              <a:rPr lang="de-DE" smtClean="0"/>
              <a:t>05.01.2018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95D506A-82E9-4A52-B5A8-362DB5360EAA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627784" y="1196752"/>
            <a:ext cx="3454152" cy="1829761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smtClean="0"/>
              <a:t>Code Audit</a:t>
            </a:r>
            <a:br>
              <a:rPr lang="de-DE" dirty="0" smtClean="0"/>
            </a:br>
            <a:r>
              <a:rPr lang="de-DE" dirty="0" smtClean="0"/>
              <a:t>Team 22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99892" y="2925111"/>
            <a:ext cx="1512168" cy="609481"/>
          </a:xfrm>
        </p:spPr>
        <p:txBody>
          <a:bodyPr>
            <a:noAutofit/>
          </a:bodyPr>
          <a:lstStyle/>
          <a:p>
            <a:pPr algn="ctr"/>
            <a:r>
              <a:rPr lang="de-DE" sz="1500" dirty="0" smtClean="0"/>
              <a:t>Emin </a:t>
            </a:r>
            <a:r>
              <a:rPr lang="de-DE" sz="1500" dirty="0" err="1" smtClean="0"/>
              <a:t>Gaygisiz</a:t>
            </a:r>
            <a:r>
              <a:rPr lang="de-DE" sz="1500" dirty="0" smtClean="0"/>
              <a:t> </a:t>
            </a:r>
          </a:p>
          <a:p>
            <a:pPr algn="ctr"/>
            <a:r>
              <a:rPr lang="de-DE" sz="1500" dirty="0" smtClean="0"/>
              <a:t>Zehra Yilmaz</a:t>
            </a:r>
            <a:endParaRPr lang="de-DE" sz="1500" dirty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3491880" y="3551016"/>
            <a:ext cx="1728192" cy="996251"/>
          </a:xfrm>
          <a:prstGeom prst="rect">
            <a:avLst/>
          </a:prstGeom>
        </p:spPr>
        <p:txBody>
          <a:bodyPr vert="horz" lIns="45720" rIns="45720">
            <a:no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de-DE" sz="1500" b="1" dirty="0" err="1" smtClean="0"/>
              <a:t>Betruerinnen</a:t>
            </a:r>
            <a:r>
              <a:rPr lang="de-DE" sz="1500" dirty="0" smtClean="0"/>
              <a:t>:</a:t>
            </a:r>
          </a:p>
          <a:p>
            <a:pPr algn="ctr"/>
            <a:r>
              <a:rPr lang="de-DE" sz="1500" dirty="0" smtClean="0"/>
              <a:t>Daniela Reschke </a:t>
            </a:r>
          </a:p>
          <a:p>
            <a:pPr algn="ctr"/>
            <a:r>
              <a:rPr lang="de-DE" sz="1500" dirty="0" smtClean="0"/>
              <a:t>Ngoc-</a:t>
            </a:r>
            <a:r>
              <a:rPr lang="de-DE" sz="1500" dirty="0" err="1" smtClean="0"/>
              <a:t>Anh</a:t>
            </a:r>
            <a:r>
              <a:rPr lang="de-DE" sz="1500" dirty="0" smtClean="0"/>
              <a:t> Dang</a:t>
            </a:r>
            <a:endParaRPr lang="de-DE" sz="1500" dirty="0"/>
          </a:p>
        </p:txBody>
      </p:sp>
    </p:spTree>
    <p:extLst>
      <p:ext uri="{BB962C8B-B14F-4D97-AF65-F5344CB8AC3E}">
        <p14:creationId xmlns:p14="http://schemas.microsoft.com/office/powerpoint/2010/main" val="2342183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Projektidee</a:t>
            </a:r>
          </a:p>
          <a:p>
            <a:r>
              <a:rPr lang="de-DE" dirty="0" smtClean="0"/>
              <a:t>Alleinstellungsmerkmal</a:t>
            </a:r>
          </a:p>
          <a:p>
            <a:r>
              <a:rPr lang="de-DE" dirty="0" smtClean="0"/>
              <a:t>Architekturdiagramm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Inhaltsverzeichnis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465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Professionelles Events zu organisieren, ist ein aufwendiger und stressiger Aufwand ? </a:t>
            </a:r>
          </a:p>
          <a:p>
            <a:r>
              <a:rPr lang="de-DE" dirty="0" smtClean="0"/>
              <a:t>Welche Aspekte gibt es zu beachten hierbei ? </a:t>
            </a:r>
          </a:p>
          <a:p>
            <a:r>
              <a:rPr lang="de-DE" dirty="0" smtClean="0"/>
              <a:t>Wie findet man die passenden Personen bzw. Dienstleistern etc.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Projektidee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1921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Wurde anhand der Marktrecherche abgeleitet.</a:t>
            </a:r>
          </a:p>
          <a:p>
            <a:r>
              <a:rPr lang="de-DE" dirty="0" smtClean="0"/>
              <a:t>Fokus: Vereinfachung der Eventplanung</a:t>
            </a:r>
          </a:p>
          <a:p>
            <a:r>
              <a:rPr lang="de-DE" dirty="0" smtClean="0"/>
              <a:t>Anhand Budget und Genre werden passende Dienstleister etc. hervorgehoben.</a:t>
            </a:r>
          </a:p>
          <a:p>
            <a:r>
              <a:rPr lang="de-DE" dirty="0" smtClean="0"/>
              <a:t>Budgetaufteilung wird anhand Anwendungslogik bestimmt</a:t>
            </a:r>
          </a:p>
          <a:p>
            <a:r>
              <a:rPr lang="de-DE" dirty="0" smtClean="0"/>
              <a:t>Ranking System</a:t>
            </a:r>
          </a:p>
          <a:p>
            <a:r>
              <a:rPr lang="de-DE" dirty="0" smtClean="0"/>
              <a:t>Einkaufslistenberechnung</a:t>
            </a:r>
          </a:p>
          <a:p>
            <a:r>
              <a:rPr lang="de-DE" dirty="0" smtClean="0"/>
              <a:t>Live-Chat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Alleinstellungsmerkmal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3473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de-DE" dirty="0" smtClean="0"/>
              <a:t>Architekturdiagramm</a:t>
            </a:r>
            <a:endParaRPr lang="de-DE" dirty="0"/>
          </a:p>
        </p:txBody>
      </p:sp>
      <p:pic>
        <p:nvPicPr>
          <p:cNvPr id="1026" name="Picture 2" descr="F:\Studium\eis\ms2\architekturdiagram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80728"/>
            <a:ext cx="7452828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231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81</Words>
  <Application>Microsoft Office PowerPoint</Application>
  <PresentationFormat>Bildschirmpräsentation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Deimos</vt:lpstr>
      <vt:lpstr>Code Audit Team 22</vt:lpstr>
      <vt:lpstr>Inhaltsverzeichnis </vt:lpstr>
      <vt:lpstr>Projektidee</vt:lpstr>
      <vt:lpstr>Alleinstellungsmerkmal</vt:lpstr>
      <vt:lpstr>Architekturdiagramm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Emin</dc:creator>
  <cp:lastModifiedBy>Emin</cp:lastModifiedBy>
  <cp:revision>8</cp:revision>
  <dcterms:created xsi:type="dcterms:W3CDTF">2018-01-04T14:34:28Z</dcterms:created>
  <dcterms:modified xsi:type="dcterms:W3CDTF">2018-01-05T20:27:16Z</dcterms:modified>
</cp:coreProperties>
</file>