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7" r:id="rId2"/>
    <p:sldId id="361" r:id="rId3"/>
    <p:sldId id="362" r:id="rId4"/>
    <p:sldId id="363" r:id="rId5"/>
    <p:sldId id="369" r:id="rId6"/>
    <p:sldId id="367" r:id="rId7"/>
    <p:sldId id="364" r:id="rId8"/>
    <p:sldId id="368" r:id="rId9"/>
    <p:sldId id="371" r:id="rId10"/>
    <p:sldId id="373" r:id="rId11"/>
    <p:sldId id="375" r:id="rId12"/>
    <p:sldId id="379" r:id="rId13"/>
    <p:sldId id="376" r:id="rId14"/>
    <p:sldId id="377" r:id="rId15"/>
    <p:sldId id="380" r:id="rId16"/>
    <p:sldId id="381" r:id="rId17"/>
    <p:sldId id="383" r:id="rId18"/>
    <p:sldId id="384" r:id="rId19"/>
    <p:sldId id="385" r:id="rId20"/>
    <p:sldId id="386" r:id="rId21"/>
    <p:sldId id="387" r:id="rId22"/>
    <p:sldId id="388" r:id="rId23"/>
    <p:sldId id="391" r:id="rId24"/>
    <p:sldId id="392" r:id="rId25"/>
    <p:sldId id="395" r:id="rId26"/>
    <p:sldId id="396" r:id="rId27"/>
    <p:sldId id="397" r:id="rId28"/>
    <p:sldId id="406" r:id="rId29"/>
    <p:sldId id="407" r:id="rId30"/>
    <p:sldId id="408" r:id="rId31"/>
    <p:sldId id="409" r:id="rId32"/>
    <p:sldId id="410" r:id="rId33"/>
    <p:sldId id="411" r:id="rId34"/>
    <p:sldId id="398" r:id="rId35"/>
    <p:sldId id="399" r:id="rId36"/>
    <p:sldId id="401" r:id="rId37"/>
    <p:sldId id="403" r:id="rId38"/>
    <p:sldId id="438" r:id="rId39"/>
    <p:sldId id="405" r:id="rId40"/>
    <p:sldId id="402" r:id="rId41"/>
    <p:sldId id="404" r:id="rId42"/>
    <p:sldId id="414" r:id="rId43"/>
    <p:sldId id="415" r:id="rId44"/>
    <p:sldId id="417" r:id="rId45"/>
    <p:sldId id="420" r:id="rId46"/>
    <p:sldId id="421" r:id="rId47"/>
    <p:sldId id="424" r:id="rId48"/>
    <p:sldId id="425" r:id="rId49"/>
    <p:sldId id="427" r:id="rId50"/>
    <p:sldId id="429" r:id="rId51"/>
    <p:sldId id="430" r:id="rId52"/>
    <p:sldId id="431" r:id="rId53"/>
    <p:sldId id="434" r:id="rId54"/>
    <p:sldId id="437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9428" autoAdjust="0"/>
  </p:normalViewPr>
  <p:slideViewPr>
    <p:cSldViewPr snapToGrid="0">
      <p:cViewPr varScale="1">
        <p:scale>
          <a:sx n="56" d="100"/>
          <a:sy n="56" d="100"/>
        </p:scale>
        <p:origin x="9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a Belguith" userId="edaa0afb-4621-4165-af1d-05ed505f7999" providerId="ADAL" clId="{9343DA3B-195E-40B5-BC4F-491C664199CA}"/>
    <pc:docChg chg="delSld">
      <pc:chgData name="Sana Belguith" userId="edaa0afb-4621-4165-af1d-05ed505f7999" providerId="ADAL" clId="{9343DA3B-195E-40B5-BC4F-491C664199CA}" dt="2023-04-25T10:49:05.850" v="1" actId="47"/>
      <pc:docMkLst>
        <pc:docMk/>
      </pc:docMkLst>
      <pc:sldChg chg="del">
        <pc:chgData name="Sana Belguith" userId="edaa0afb-4621-4165-af1d-05ed505f7999" providerId="ADAL" clId="{9343DA3B-195E-40B5-BC4F-491C664199CA}" dt="2023-04-25T10:49:05.742" v="0" actId="47"/>
        <pc:sldMkLst>
          <pc:docMk/>
          <pc:sldMk cId="3537089380" sldId="435"/>
        </pc:sldMkLst>
      </pc:sldChg>
      <pc:sldChg chg="del">
        <pc:chgData name="Sana Belguith" userId="edaa0afb-4621-4165-af1d-05ed505f7999" providerId="ADAL" clId="{9343DA3B-195E-40B5-BC4F-491C664199CA}" dt="2023-04-25T10:49:05.850" v="1" actId="47"/>
        <pc:sldMkLst>
          <pc:docMk/>
          <pc:sldMk cId="1658730728" sldId="436"/>
        </pc:sldMkLst>
      </pc:sldChg>
    </pc:docChg>
  </pc:docChgLst>
  <pc:docChgLst>
    <pc:chgData name="Sana Belguith" userId="edaa0afb-4621-4165-af1d-05ed505f7999" providerId="ADAL" clId="{06919C33-FD09-4C75-9807-013446205127}"/>
    <pc:docChg chg="undo redo custSel addSld delSld modSld sldOrd">
      <pc:chgData name="Sana Belguith" userId="edaa0afb-4621-4165-af1d-05ed505f7999" providerId="ADAL" clId="{06919C33-FD09-4C75-9807-013446205127}" dt="2022-10-27T13:45:23.973" v="3635" actId="20577"/>
      <pc:docMkLst>
        <pc:docMk/>
      </pc:docMkLst>
      <pc:sldChg chg="addSp delSp modSp add mod">
        <pc:chgData name="Sana Belguith" userId="edaa0afb-4621-4165-af1d-05ed505f7999" providerId="ADAL" clId="{06919C33-FD09-4C75-9807-013446205127}" dt="2022-10-24T11:47:51.336" v="29" actId="1076"/>
        <pc:sldMkLst>
          <pc:docMk/>
          <pc:sldMk cId="3038245579" sldId="257"/>
        </pc:sldMkLst>
        <pc:spChg chg="add mod">
          <ac:chgData name="Sana Belguith" userId="edaa0afb-4621-4165-af1d-05ed505f7999" providerId="ADAL" clId="{06919C33-FD09-4C75-9807-013446205127}" dt="2022-10-24T11:47:51.336" v="29" actId="1076"/>
          <ac:spMkLst>
            <pc:docMk/>
            <pc:sldMk cId="3038245579" sldId="257"/>
            <ac:spMk id="2" creationId="{9C54B558-1DBF-AD15-A03F-05853D42EF59}"/>
          </ac:spMkLst>
        </pc:spChg>
        <pc:spChg chg="del">
          <ac:chgData name="Sana Belguith" userId="edaa0afb-4621-4165-af1d-05ed505f7999" providerId="ADAL" clId="{06919C33-FD09-4C75-9807-013446205127}" dt="2022-10-24T11:47:27.019" v="3" actId="478"/>
          <ac:spMkLst>
            <pc:docMk/>
            <pc:sldMk cId="3038245579" sldId="257"/>
            <ac:spMk id="3" creationId="{4FADE76B-C679-4CBD-998D-4409DA13C9D9}"/>
          </ac:spMkLst>
        </pc:spChg>
        <pc:spChg chg="mod">
          <ac:chgData name="Sana Belguith" userId="edaa0afb-4621-4165-af1d-05ed505f7999" providerId="ADAL" clId="{06919C33-FD09-4C75-9807-013446205127}" dt="2022-10-24T11:47:37.092" v="7" actId="14100"/>
          <ac:spMkLst>
            <pc:docMk/>
            <pc:sldMk cId="3038245579" sldId="257"/>
            <ac:spMk id="4" creationId="{0C313715-B182-4B4F-9C42-DF3B4243B3ED}"/>
          </ac:spMkLst>
        </pc:spChg>
      </pc:sldChg>
      <pc:sldChg chg="del">
        <pc:chgData name="Sana Belguith" userId="edaa0afb-4621-4165-af1d-05ed505f7999" providerId="ADAL" clId="{06919C33-FD09-4C75-9807-013446205127}" dt="2022-10-24T11:48:08.898" v="31" actId="47"/>
        <pc:sldMkLst>
          <pc:docMk/>
          <pc:sldMk cId="4258774056" sldId="430"/>
        </pc:sldMkLst>
      </pc:sldChg>
      <pc:sldChg chg="del">
        <pc:chgData name="Sana Belguith" userId="edaa0afb-4621-4165-af1d-05ed505f7999" providerId="ADAL" clId="{06919C33-FD09-4C75-9807-013446205127}" dt="2022-10-24T11:47:59.996" v="30" actId="47"/>
        <pc:sldMkLst>
          <pc:docMk/>
          <pc:sldMk cId="1945734920" sldId="433"/>
        </pc:sldMkLst>
      </pc:sldChg>
      <pc:sldChg chg="modSp mod">
        <pc:chgData name="Sana Belguith" userId="edaa0afb-4621-4165-af1d-05ed505f7999" providerId="ADAL" clId="{06919C33-FD09-4C75-9807-013446205127}" dt="2022-10-25T15:17:47.899" v="470" actId="27636"/>
        <pc:sldMkLst>
          <pc:docMk/>
          <pc:sldMk cId="1838873178" sldId="436"/>
        </pc:sldMkLst>
        <pc:spChg chg="mod">
          <ac:chgData name="Sana Belguith" userId="edaa0afb-4621-4165-af1d-05ed505f7999" providerId="ADAL" clId="{06919C33-FD09-4C75-9807-013446205127}" dt="2022-10-25T15:16:51.304" v="453" actId="108"/>
          <ac:spMkLst>
            <pc:docMk/>
            <pc:sldMk cId="1838873178" sldId="436"/>
            <ac:spMk id="2" creationId="{00000000-0000-0000-0000-000000000000}"/>
          </ac:spMkLst>
        </pc:spChg>
        <pc:spChg chg="mod">
          <ac:chgData name="Sana Belguith" userId="edaa0afb-4621-4165-af1d-05ed505f7999" providerId="ADAL" clId="{06919C33-FD09-4C75-9807-013446205127}" dt="2022-10-25T15:17:47.899" v="470" actId="27636"/>
          <ac:spMkLst>
            <pc:docMk/>
            <pc:sldMk cId="1838873178" sldId="436"/>
            <ac:spMk id="5" creationId="{00000000-0000-0000-0000-000000000000}"/>
          </ac:spMkLst>
        </pc:spChg>
      </pc:sldChg>
      <pc:sldChg chg="addSp delSp modSp del mod">
        <pc:chgData name="Sana Belguith" userId="edaa0afb-4621-4165-af1d-05ed505f7999" providerId="ADAL" clId="{06919C33-FD09-4C75-9807-013446205127}" dt="2022-10-24T11:47:21.224" v="2" actId="47"/>
        <pc:sldMkLst>
          <pc:docMk/>
          <pc:sldMk cId="1105306674" sldId="446"/>
        </pc:sldMkLst>
        <pc:spChg chg="del">
          <ac:chgData name="Sana Belguith" userId="edaa0afb-4621-4165-af1d-05ed505f7999" providerId="ADAL" clId="{06919C33-FD09-4C75-9807-013446205127}" dt="2022-10-24T11:46:28.648" v="0" actId="478"/>
          <ac:spMkLst>
            <pc:docMk/>
            <pc:sldMk cId="1105306674" sldId="446"/>
            <ac:spMk id="2" creationId="{00000000-0000-0000-0000-000000000000}"/>
          </ac:spMkLst>
        </pc:spChg>
        <pc:spChg chg="add mod">
          <ac:chgData name="Sana Belguith" userId="edaa0afb-4621-4165-af1d-05ed505f7999" providerId="ADAL" clId="{06919C33-FD09-4C75-9807-013446205127}" dt="2022-10-24T11:46:28.648" v="0" actId="478"/>
          <ac:spMkLst>
            <pc:docMk/>
            <pc:sldMk cId="1105306674" sldId="446"/>
            <ac:spMk id="5" creationId="{76290843-3A60-0B83-0310-FA1FA9E0294E}"/>
          </ac:spMkLst>
        </pc:spChg>
      </pc:sldChg>
      <pc:sldChg chg="modSp mod modNotesTx">
        <pc:chgData name="Sana Belguith" userId="edaa0afb-4621-4165-af1d-05ed505f7999" providerId="ADAL" clId="{06919C33-FD09-4C75-9807-013446205127}" dt="2022-10-25T15:18:20.705" v="473" actId="2711"/>
        <pc:sldMkLst>
          <pc:docMk/>
          <pc:sldMk cId="896114321" sldId="448"/>
        </pc:sldMkLst>
        <pc:spChg chg="mod">
          <ac:chgData name="Sana Belguith" userId="edaa0afb-4621-4165-af1d-05ed505f7999" providerId="ADAL" clId="{06919C33-FD09-4C75-9807-013446205127}" dt="2022-10-25T15:18:12.015" v="472" actId="108"/>
          <ac:spMkLst>
            <pc:docMk/>
            <pc:sldMk cId="896114321" sldId="448"/>
            <ac:spMk id="2" creationId="{00000000-0000-0000-0000-000000000000}"/>
          </ac:spMkLst>
        </pc:spChg>
        <pc:spChg chg="mod">
          <ac:chgData name="Sana Belguith" userId="edaa0afb-4621-4165-af1d-05ed505f7999" providerId="ADAL" clId="{06919C33-FD09-4C75-9807-013446205127}" dt="2022-10-25T15:18:20.705" v="473" actId="2711"/>
          <ac:spMkLst>
            <pc:docMk/>
            <pc:sldMk cId="896114321" sldId="448"/>
            <ac:spMk id="5" creationId="{00000000-0000-0000-0000-000000000000}"/>
          </ac:spMkLst>
        </pc:spChg>
      </pc:sldChg>
      <pc:sldChg chg="modSp mod">
        <pc:chgData name="Sana Belguith" userId="edaa0afb-4621-4165-af1d-05ed505f7999" providerId="ADAL" clId="{06919C33-FD09-4C75-9807-013446205127}" dt="2022-10-25T15:16:42.476" v="452" actId="2711"/>
        <pc:sldMkLst>
          <pc:docMk/>
          <pc:sldMk cId="600677380" sldId="476"/>
        </pc:sldMkLst>
        <pc:spChg chg="mod">
          <ac:chgData name="Sana Belguith" userId="edaa0afb-4621-4165-af1d-05ed505f7999" providerId="ADAL" clId="{06919C33-FD09-4C75-9807-013446205127}" dt="2022-10-25T15:16:42.476" v="452" actId="2711"/>
          <ac:spMkLst>
            <pc:docMk/>
            <pc:sldMk cId="600677380" sldId="476"/>
            <ac:spMk id="4" creationId="{E78CBA6C-BCA2-4E4C-A070-A74EF58EDABF}"/>
          </ac:spMkLst>
        </pc:spChg>
      </pc:sldChg>
      <pc:sldChg chg="modSp mod ord">
        <pc:chgData name="Sana Belguith" userId="edaa0afb-4621-4165-af1d-05ed505f7999" providerId="ADAL" clId="{06919C33-FD09-4C75-9807-013446205127}" dt="2022-10-26T11:59:35.294" v="1111"/>
        <pc:sldMkLst>
          <pc:docMk/>
          <pc:sldMk cId="1519712589" sldId="479"/>
        </pc:sldMkLst>
        <pc:spChg chg="mod">
          <ac:chgData name="Sana Belguith" userId="edaa0afb-4621-4165-af1d-05ed505f7999" providerId="ADAL" clId="{06919C33-FD09-4C75-9807-013446205127}" dt="2022-10-25T15:18:28.209" v="474" actId="2711"/>
          <ac:spMkLst>
            <pc:docMk/>
            <pc:sldMk cId="1519712589" sldId="479"/>
            <ac:spMk id="4" creationId="{E78CBA6C-BCA2-4E4C-A070-A74EF58EDABF}"/>
          </ac:spMkLst>
        </pc:spChg>
      </pc:sldChg>
      <pc:sldChg chg="modSp mod">
        <pc:chgData name="Sana Belguith" userId="edaa0afb-4621-4165-af1d-05ed505f7999" providerId="ADAL" clId="{06919C33-FD09-4C75-9807-013446205127}" dt="2022-10-25T15:22:39.735" v="552" actId="2711"/>
        <pc:sldMkLst>
          <pc:docMk/>
          <pc:sldMk cId="2874797485" sldId="480"/>
        </pc:sldMkLst>
        <pc:spChg chg="mod">
          <ac:chgData name="Sana Belguith" userId="edaa0afb-4621-4165-af1d-05ed505f7999" providerId="ADAL" clId="{06919C33-FD09-4C75-9807-013446205127}" dt="2022-10-25T15:22:39.735" v="552" actId="2711"/>
          <ac:spMkLst>
            <pc:docMk/>
            <pc:sldMk cId="2874797485" sldId="480"/>
            <ac:spMk id="4" creationId="{52F57C61-B4AC-4DBE-94FD-F03E2B8479F7}"/>
          </ac:spMkLst>
        </pc:spChg>
      </pc:sldChg>
      <pc:sldChg chg="del">
        <pc:chgData name="Sana Belguith" userId="edaa0afb-4621-4165-af1d-05ed505f7999" providerId="ADAL" clId="{06919C33-FD09-4C75-9807-013446205127}" dt="2022-10-24T11:48:25.990" v="32" actId="47"/>
        <pc:sldMkLst>
          <pc:docMk/>
          <pc:sldMk cId="2507602866" sldId="485"/>
        </pc:sldMkLst>
      </pc:sldChg>
      <pc:sldChg chg="modSp mod">
        <pc:chgData name="Sana Belguith" userId="edaa0afb-4621-4165-af1d-05ed505f7999" providerId="ADAL" clId="{06919C33-FD09-4C75-9807-013446205127}" dt="2022-10-26T15:26:45.231" v="3522" actId="113"/>
        <pc:sldMkLst>
          <pc:docMk/>
          <pc:sldMk cId="1672020598" sldId="797"/>
        </pc:sldMkLst>
        <pc:spChg chg="mod">
          <ac:chgData name="Sana Belguith" userId="edaa0afb-4621-4165-af1d-05ed505f7999" providerId="ADAL" clId="{06919C33-FD09-4C75-9807-013446205127}" dt="2022-10-26T15:26:45.231" v="3522" actId="113"/>
          <ac:spMkLst>
            <pc:docMk/>
            <pc:sldMk cId="1672020598" sldId="797"/>
            <ac:spMk id="5" creationId="{00000000-0000-0000-0000-000000000000}"/>
          </ac:spMkLst>
        </pc:spChg>
      </pc:sldChg>
      <pc:sldChg chg="addSp delSp modSp new mod ord chgLayout">
        <pc:chgData name="Sana Belguith" userId="edaa0afb-4621-4165-af1d-05ed505f7999" providerId="ADAL" clId="{06919C33-FD09-4C75-9807-013446205127}" dt="2022-10-26T14:30:37.796" v="2631" actId="5793"/>
        <pc:sldMkLst>
          <pc:docMk/>
          <pc:sldMk cId="905303464" sldId="798"/>
        </pc:sldMkLst>
        <pc:spChg chg="mod ord">
          <ac:chgData name="Sana Belguith" userId="edaa0afb-4621-4165-af1d-05ed505f7999" providerId="ADAL" clId="{06919C33-FD09-4C75-9807-013446205127}" dt="2022-10-26T13:24:08.112" v="1140" actId="1076"/>
          <ac:spMkLst>
            <pc:docMk/>
            <pc:sldMk cId="905303464" sldId="798"/>
            <ac:spMk id="2" creationId="{E8BAAAB4-5DE0-D0AE-38F1-A6954D279F30}"/>
          </ac:spMkLst>
        </pc:spChg>
        <pc:spChg chg="del">
          <ac:chgData name="Sana Belguith" userId="edaa0afb-4621-4165-af1d-05ed505f7999" providerId="ADAL" clId="{06919C33-FD09-4C75-9807-013446205127}" dt="2022-10-24T11:50:05.621" v="35" actId="3680"/>
          <ac:spMkLst>
            <pc:docMk/>
            <pc:sldMk cId="905303464" sldId="798"/>
            <ac:spMk id="3" creationId="{529B2DB5-1924-5DB3-60F5-7657256AF638}"/>
          </ac:spMkLst>
        </pc:spChg>
        <pc:spChg chg="add mod">
          <ac:chgData name="Sana Belguith" userId="edaa0afb-4621-4165-af1d-05ed505f7999" providerId="ADAL" clId="{06919C33-FD09-4C75-9807-013446205127}" dt="2022-10-26T13:48:23.381" v="2196" actId="1076"/>
          <ac:spMkLst>
            <pc:docMk/>
            <pc:sldMk cId="905303464" sldId="798"/>
            <ac:spMk id="6" creationId="{1F85734F-124C-9C8D-E1E1-FF04C909B08D}"/>
          </ac:spMkLst>
        </pc:spChg>
        <pc:spChg chg="add del mod">
          <ac:chgData name="Sana Belguith" userId="edaa0afb-4621-4165-af1d-05ed505f7999" providerId="ADAL" clId="{06919C33-FD09-4C75-9807-013446205127}" dt="2022-10-26T13:23:50.175" v="1135"/>
          <ac:spMkLst>
            <pc:docMk/>
            <pc:sldMk cId="905303464" sldId="798"/>
            <ac:spMk id="7" creationId="{15384D47-7938-8F6C-49AC-4C746D42D5D0}"/>
          </ac:spMkLst>
        </pc:spChg>
        <pc:spChg chg="add del mod">
          <ac:chgData name="Sana Belguith" userId="edaa0afb-4621-4165-af1d-05ed505f7999" providerId="ADAL" clId="{06919C33-FD09-4C75-9807-013446205127}" dt="2022-10-26T13:48:23.713" v="2198"/>
          <ac:spMkLst>
            <pc:docMk/>
            <pc:sldMk cId="905303464" sldId="798"/>
            <ac:spMk id="8" creationId="{124BCE85-12EF-56F9-F39E-91FD5E9252E1}"/>
          </ac:spMkLst>
        </pc:spChg>
        <pc:spChg chg="add mod">
          <ac:chgData name="Sana Belguith" userId="edaa0afb-4621-4165-af1d-05ed505f7999" providerId="ADAL" clId="{06919C33-FD09-4C75-9807-013446205127}" dt="2022-10-26T14:30:37.796" v="2631" actId="5793"/>
          <ac:spMkLst>
            <pc:docMk/>
            <pc:sldMk cId="905303464" sldId="798"/>
            <ac:spMk id="10" creationId="{1DA27E43-A53F-1B2B-6FA7-B008A899ABA6}"/>
          </ac:spMkLst>
        </pc:spChg>
        <pc:graphicFrameChg chg="add del mod ord modGraphic">
          <ac:chgData name="Sana Belguith" userId="edaa0afb-4621-4165-af1d-05ed505f7999" providerId="ADAL" clId="{06919C33-FD09-4C75-9807-013446205127}" dt="2022-10-26T13:47:40.128" v="2180" actId="21"/>
          <ac:graphicFrameMkLst>
            <pc:docMk/>
            <pc:sldMk cId="905303464" sldId="798"/>
            <ac:graphicFrameMk id="4" creationId="{93FF51F6-D480-6E08-9B09-55A742334957}"/>
          </ac:graphicFrameMkLst>
        </pc:graphicFrameChg>
      </pc:sldChg>
      <pc:sldChg chg="modSp new mod">
        <pc:chgData name="Sana Belguith" userId="edaa0afb-4621-4165-af1d-05ed505f7999" providerId="ADAL" clId="{06919C33-FD09-4C75-9807-013446205127}" dt="2022-10-26T11:21:19.560" v="862" actId="404"/>
        <pc:sldMkLst>
          <pc:docMk/>
          <pc:sldMk cId="3522719768" sldId="799"/>
        </pc:sldMkLst>
        <pc:spChg chg="mod">
          <ac:chgData name="Sana Belguith" userId="edaa0afb-4621-4165-af1d-05ed505f7999" providerId="ADAL" clId="{06919C33-FD09-4C75-9807-013446205127}" dt="2022-10-26T11:21:00.700" v="860" actId="1076"/>
          <ac:spMkLst>
            <pc:docMk/>
            <pc:sldMk cId="3522719768" sldId="799"/>
            <ac:spMk id="2" creationId="{713CC63B-EAE6-A242-93B6-97B3C3E68714}"/>
          </ac:spMkLst>
        </pc:spChg>
        <pc:spChg chg="mod">
          <ac:chgData name="Sana Belguith" userId="edaa0afb-4621-4165-af1d-05ed505f7999" providerId="ADAL" clId="{06919C33-FD09-4C75-9807-013446205127}" dt="2022-10-26T11:21:19.560" v="862" actId="404"/>
          <ac:spMkLst>
            <pc:docMk/>
            <pc:sldMk cId="3522719768" sldId="799"/>
            <ac:spMk id="3" creationId="{491465E4-22D4-029F-418A-808C00BAC01F}"/>
          </ac:spMkLst>
        </pc:spChg>
      </pc:sldChg>
      <pc:sldChg chg="addSp modSp new mod modAnim">
        <pc:chgData name="Sana Belguith" userId="edaa0afb-4621-4165-af1d-05ed505f7999" providerId="ADAL" clId="{06919C33-FD09-4C75-9807-013446205127}" dt="2022-10-27T13:16:37.940" v="3626" actId="20577"/>
        <pc:sldMkLst>
          <pc:docMk/>
          <pc:sldMk cId="2594508609" sldId="800"/>
        </pc:sldMkLst>
        <pc:spChg chg="mod">
          <ac:chgData name="Sana Belguith" userId="edaa0afb-4621-4165-af1d-05ed505f7999" providerId="ADAL" clId="{06919C33-FD09-4C75-9807-013446205127}" dt="2022-10-25T15:47:32.933" v="729" actId="1076"/>
          <ac:spMkLst>
            <pc:docMk/>
            <pc:sldMk cId="2594508609" sldId="800"/>
            <ac:spMk id="2" creationId="{1DC6CD09-D4EB-7920-93E7-059C7F2ED04F}"/>
          </ac:spMkLst>
        </pc:spChg>
        <pc:spChg chg="mod">
          <ac:chgData name="Sana Belguith" userId="edaa0afb-4621-4165-af1d-05ed505f7999" providerId="ADAL" clId="{06919C33-FD09-4C75-9807-013446205127}" dt="2022-10-27T13:16:37.940" v="3626" actId="20577"/>
          <ac:spMkLst>
            <pc:docMk/>
            <pc:sldMk cId="2594508609" sldId="800"/>
            <ac:spMk id="3" creationId="{80A18498-82DE-B59D-9888-A5078C9AE9B5}"/>
          </ac:spMkLst>
        </pc:spChg>
        <pc:graphicFrameChg chg="add mod">
          <ac:chgData name="Sana Belguith" userId="edaa0afb-4621-4165-af1d-05ed505f7999" providerId="ADAL" clId="{06919C33-FD09-4C75-9807-013446205127}" dt="2022-10-27T13:10:48.625" v="3606" actId="1076"/>
          <ac:graphicFrameMkLst>
            <pc:docMk/>
            <pc:sldMk cId="2594508609" sldId="800"/>
            <ac:graphicFrameMk id="4" creationId="{56F55EF1-AD30-FAD0-2D47-88A20928636A}"/>
          </ac:graphicFrameMkLst>
        </pc:graphicFrameChg>
      </pc:sldChg>
      <pc:sldChg chg="addSp modSp new mod ord modAnim">
        <pc:chgData name="Sana Belguith" userId="edaa0afb-4621-4165-af1d-05ed505f7999" providerId="ADAL" clId="{06919C33-FD09-4C75-9807-013446205127}" dt="2022-10-26T11:21:25.589" v="864" actId="1076"/>
        <pc:sldMkLst>
          <pc:docMk/>
          <pc:sldMk cId="424211009" sldId="801"/>
        </pc:sldMkLst>
        <pc:spChg chg="mod">
          <ac:chgData name="Sana Belguith" userId="edaa0afb-4621-4165-af1d-05ed505f7999" providerId="ADAL" clId="{06919C33-FD09-4C75-9807-013446205127}" dt="2022-10-25T15:44:23.037" v="685" actId="1076"/>
          <ac:spMkLst>
            <pc:docMk/>
            <pc:sldMk cId="424211009" sldId="801"/>
            <ac:spMk id="2" creationId="{AF5436F4-85A3-3827-AD77-9FD0C16EEC30}"/>
          </ac:spMkLst>
        </pc:spChg>
        <pc:spChg chg="mod">
          <ac:chgData name="Sana Belguith" userId="edaa0afb-4621-4165-af1d-05ed505f7999" providerId="ADAL" clId="{06919C33-FD09-4C75-9807-013446205127}" dt="2022-10-25T15:46:31.677" v="713" actId="5793"/>
          <ac:spMkLst>
            <pc:docMk/>
            <pc:sldMk cId="424211009" sldId="801"/>
            <ac:spMk id="3" creationId="{168B1244-2E4A-CE47-C2F0-223F40A87109}"/>
          </ac:spMkLst>
        </pc:spChg>
        <pc:graphicFrameChg chg="add mod modGraphic">
          <ac:chgData name="Sana Belguith" userId="edaa0afb-4621-4165-af1d-05ed505f7999" providerId="ADAL" clId="{06919C33-FD09-4C75-9807-013446205127}" dt="2022-10-24T12:14:55.374" v="150" actId="1076"/>
          <ac:graphicFrameMkLst>
            <pc:docMk/>
            <pc:sldMk cId="424211009" sldId="801"/>
            <ac:graphicFrameMk id="4" creationId="{93EA3879-C842-B0B3-0646-B34318F72747}"/>
          </ac:graphicFrameMkLst>
        </pc:graphicFrameChg>
        <pc:graphicFrameChg chg="add mod modGraphic">
          <ac:chgData name="Sana Belguith" userId="edaa0afb-4621-4165-af1d-05ed505f7999" providerId="ADAL" clId="{06919C33-FD09-4C75-9807-013446205127}" dt="2022-10-26T11:21:25.589" v="864" actId="1076"/>
          <ac:graphicFrameMkLst>
            <pc:docMk/>
            <pc:sldMk cId="424211009" sldId="801"/>
            <ac:graphicFrameMk id="5" creationId="{8FF67351-6907-2E42-6D77-0A97DD2AE01E}"/>
          </ac:graphicFrameMkLst>
        </pc:graphicFrameChg>
      </pc:sldChg>
      <pc:sldChg chg="modSp new add del mod ord">
        <pc:chgData name="Sana Belguith" userId="edaa0afb-4621-4165-af1d-05ed505f7999" providerId="ADAL" clId="{06919C33-FD09-4C75-9807-013446205127}" dt="2022-10-26T11:42:52.489" v="895" actId="403"/>
        <pc:sldMkLst>
          <pc:docMk/>
          <pc:sldMk cId="1714808608" sldId="802"/>
        </pc:sldMkLst>
        <pc:spChg chg="mod">
          <ac:chgData name="Sana Belguith" userId="edaa0afb-4621-4165-af1d-05ed505f7999" providerId="ADAL" clId="{06919C33-FD09-4C75-9807-013446205127}" dt="2022-10-25T16:42:26.207" v="794" actId="1076"/>
          <ac:spMkLst>
            <pc:docMk/>
            <pc:sldMk cId="1714808608" sldId="802"/>
            <ac:spMk id="2" creationId="{C9C06766-3424-6544-2ACC-2B20B15DC61A}"/>
          </ac:spMkLst>
        </pc:spChg>
        <pc:spChg chg="mod">
          <ac:chgData name="Sana Belguith" userId="edaa0afb-4621-4165-af1d-05ed505f7999" providerId="ADAL" clId="{06919C33-FD09-4C75-9807-013446205127}" dt="2022-10-26T11:42:52.489" v="895" actId="403"/>
          <ac:spMkLst>
            <pc:docMk/>
            <pc:sldMk cId="1714808608" sldId="802"/>
            <ac:spMk id="3" creationId="{D102418F-B119-DF92-8AC4-7DB0699B14FE}"/>
          </ac:spMkLst>
        </pc:spChg>
      </pc:sldChg>
      <pc:sldChg chg="modSp new del mod">
        <pc:chgData name="Sana Belguith" userId="edaa0afb-4621-4165-af1d-05ed505f7999" providerId="ADAL" clId="{06919C33-FD09-4C75-9807-013446205127}" dt="2022-10-26T14:58:04.721" v="3195" actId="47"/>
        <pc:sldMkLst>
          <pc:docMk/>
          <pc:sldMk cId="1705336307" sldId="803"/>
        </pc:sldMkLst>
        <pc:spChg chg="mod">
          <ac:chgData name="Sana Belguith" userId="edaa0afb-4621-4165-af1d-05ed505f7999" providerId="ADAL" clId="{06919C33-FD09-4C75-9807-013446205127}" dt="2022-10-25T16:58:42.606" v="824" actId="1076"/>
          <ac:spMkLst>
            <pc:docMk/>
            <pc:sldMk cId="1705336307" sldId="803"/>
            <ac:spMk id="2" creationId="{F92CAF45-A60B-4618-1892-65DFAA9C3537}"/>
          </ac:spMkLst>
        </pc:spChg>
        <pc:spChg chg="mod">
          <ac:chgData name="Sana Belguith" userId="edaa0afb-4621-4165-af1d-05ed505f7999" providerId="ADAL" clId="{06919C33-FD09-4C75-9807-013446205127}" dt="2022-10-24T12:24:31.715" v="167" actId="27636"/>
          <ac:spMkLst>
            <pc:docMk/>
            <pc:sldMk cId="1705336307" sldId="803"/>
            <ac:spMk id="3" creationId="{C1103722-D528-B073-0711-BE751CB38EA9}"/>
          </ac:spMkLst>
        </pc:spChg>
      </pc:sldChg>
      <pc:sldChg chg="addSp modSp new del mod">
        <pc:chgData name="Sana Belguith" userId="edaa0afb-4621-4165-af1d-05ed505f7999" providerId="ADAL" clId="{06919C33-FD09-4C75-9807-013446205127}" dt="2022-10-26T14:58:04.721" v="3195" actId="47"/>
        <pc:sldMkLst>
          <pc:docMk/>
          <pc:sldMk cId="2355208625" sldId="804"/>
        </pc:sldMkLst>
        <pc:spChg chg="mod">
          <ac:chgData name="Sana Belguith" userId="edaa0afb-4621-4165-af1d-05ed505f7999" providerId="ADAL" clId="{06919C33-FD09-4C75-9807-013446205127}" dt="2022-10-26T11:18:26.862" v="848" actId="108"/>
          <ac:spMkLst>
            <pc:docMk/>
            <pc:sldMk cId="2355208625" sldId="804"/>
            <ac:spMk id="2" creationId="{5D2F9DEC-6258-4BC0-AA95-A0352C3C3864}"/>
          </ac:spMkLst>
        </pc:spChg>
        <pc:spChg chg="mod">
          <ac:chgData name="Sana Belguith" userId="edaa0afb-4621-4165-af1d-05ed505f7999" providerId="ADAL" clId="{06919C33-FD09-4C75-9807-013446205127}" dt="2022-10-24T12:24:43.858" v="171" actId="27636"/>
          <ac:spMkLst>
            <pc:docMk/>
            <pc:sldMk cId="2355208625" sldId="804"/>
            <ac:spMk id="3" creationId="{0AC1B88C-6F02-509F-3693-B6674DC7A8A8}"/>
          </ac:spMkLst>
        </pc:spChg>
        <pc:picChg chg="add mod">
          <ac:chgData name="Sana Belguith" userId="edaa0afb-4621-4165-af1d-05ed505f7999" providerId="ADAL" clId="{06919C33-FD09-4C75-9807-013446205127}" dt="2022-10-24T12:24:54.484" v="176" actId="1076"/>
          <ac:picMkLst>
            <pc:docMk/>
            <pc:sldMk cId="2355208625" sldId="804"/>
            <ac:picMk id="5" creationId="{0DBC9434-B685-865F-6532-00250061FE02}"/>
          </ac:picMkLst>
        </pc:picChg>
      </pc:sldChg>
      <pc:sldChg chg="modSp new mod ord">
        <pc:chgData name="Sana Belguith" userId="edaa0afb-4621-4165-af1d-05ed505f7999" providerId="ADAL" clId="{06919C33-FD09-4C75-9807-013446205127}" dt="2022-10-26T14:54:16.739" v="3084" actId="2711"/>
        <pc:sldMkLst>
          <pc:docMk/>
          <pc:sldMk cId="729257781" sldId="805"/>
        </pc:sldMkLst>
        <pc:spChg chg="mod">
          <ac:chgData name="Sana Belguith" userId="edaa0afb-4621-4165-af1d-05ed505f7999" providerId="ADAL" clId="{06919C33-FD09-4C75-9807-013446205127}" dt="2022-10-25T16:59:19.678" v="834" actId="1076"/>
          <ac:spMkLst>
            <pc:docMk/>
            <pc:sldMk cId="729257781" sldId="805"/>
            <ac:spMk id="2" creationId="{6E389340-40CD-1936-9415-E10B281394FF}"/>
          </ac:spMkLst>
        </pc:spChg>
        <pc:spChg chg="mod">
          <ac:chgData name="Sana Belguith" userId="edaa0afb-4621-4165-af1d-05ed505f7999" providerId="ADAL" clId="{06919C33-FD09-4C75-9807-013446205127}" dt="2022-10-26T14:54:16.739" v="3084" actId="2711"/>
          <ac:spMkLst>
            <pc:docMk/>
            <pc:sldMk cId="729257781" sldId="805"/>
            <ac:spMk id="3" creationId="{F4138218-D14A-74E6-D08E-E0D54AC5CEA8}"/>
          </ac:spMkLst>
        </pc:spChg>
      </pc:sldChg>
      <pc:sldChg chg="modSp new mod ord">
        <pc:chgData name="Sana Belguith" userId="edaa0afb-4621-4165-af1d-05ed505f7999" providerId="ADAL" clId="{06919C33-FD09-4C75-9807-013446205127}" dt="2022-10-26T14:57:42.791" v="3193" actId="20577"/>
        <pc:sldMkLst>
          <pc:docMk/>
          <pc:sldMk cId="2740352987" sldId="806"/>
        </pc:sldMkLst>
        <pc:spChg chg="mod">
          <ac:chgData name="Sana Belguith" userId="edaa0afb-4621-4165-af1d-05ed505f7999" providerId="ADAL" clId="{06919C33-FD09-4C75-9807-013446205127}" dt="2022-10-26T14:55:20.007" v="3089" actId="1076"/>
          <ac:spMkLst>
            <pc:docMk/>
            <pc:sldMk cId="2740352987" sldId="806"/>
            <ac:spMk id="2" creationId="{52D72C26-54B5-234A-9B93-357EE3E2613C}"/>
          </ac:spMkLst>
        </pc:spChg>
        <pc:spChg chg="mod">
          <ac:chgData name="Sana Belguith" userId="edaa0afb-4621-4165-af1d-05ed505f7999" providerId="ADAL" clId="{06919C33-FD09-4C75-9807-013446205127}" dt="2022-10-26T14:57:42.791" v="3193" actId="20577"/>
          <ac:spMkLst>
            <pc:docMk/>
            <pc:sldMk cId="2740352987" sldId="806"/>
            <ac:spMk id="3" creationId="{8BBF7C7E-B5BC-E396-D601-E7C666F9A232}"/>
          </ac:spMkLst>
        </pc:spChg>
      </pc:sldChg>
      <pc:sldChg chg="modSp new mod">
        <pc:chgData name="Sana Belguith" userId="edaa0afb-4621-4165-af1d-05ed505f7999" providerId="ADAL" clId="{06919C33-FD09-4C75-9807-013446205127}" dt="2022-10-25T15:17:53.840" v="471" actId="108"/>
        <pc:sldMkLst>
          <pc:docMk/>
          <pc:sldMk cId="3126616692" sldId="807"/>
        </pc:sldMkLst>
        <pc:spChg chg="mod">
          <ac:chgData name="Sana Belguith" userId="edaa0afb-4621-4165-af1d-05ed505f7999" providerId="ADAL" clId="{06919C33-FD09-4C75-9807-013446205127}" dt="2022-10-25T15:17:24.831" v="458" actId="1076"/>
          <ac:spMkLst>
            <pc:docMk/>
            <pc:sldMk cId="3126616692" sldId="807"/>
            <ac:spMk id="2" creationId="{CF4F8C1D-6228-79E2-8986-9A3E0CD45D91}"/>
          </ac:spMkLst>
        </pc:spChg>
        <pc:spChg chg="mod">
          <ac:chgData name="Sana Belguith" userId="edaa0afb-4621-4165-af1d-05ed505f7999" providerId="ADAL" clId="{06919C33-FD09-4C75-9807-013446205127}" dt="2022-10-25T15:17:53.840" v="471" actId="108"/>
          <ac:spMkLst>
            <pc:docMk/>
            <pc:sldMk cId="3126616692" sldId="807"/>
            <ac:spMk id="3" creationId="{A8271E54-59F9-BCC7-3B62-DB00B758CE06}"/>
          </ac:spMkLst>
        </pc:spChg>
      </pc:sldChg>
      <pc:sldChg chg="addSp modSp new mod modAnim">
        <pc:chgData name="Sana Belguith" userId="edaa0afb-4621-4165-af1d-05ed505f7999" providerId="ADAL" clId="{06919C33-FD09-4C75-9807-013446205127}" dt="2022-10-26T15:00:33.242" v="3225"/>
        <pc:sldMkLst>
          <pc:docMk/>
          <pc:sldMk cId="3924706928" sldId="808"/>
        </pc:sldMkLst>
        <pc:spChg chg="mod">
          <ac:chgData name="Sana Belguith" userId="edaa0afb-4621-4165-af1d-05ed505f7999" providerId="ADAL" clId="{06919C33-FD09-4C75-9807-013446205127}" dt="2022-10-25T15:46:51.541" v="716" actId="1076"/>
          <ac:spMkLst>
            <pc:docMk/>
            <pc:sldMk cId="3924706928" sldId="808"/>
            <ac:spMk id="2" creationId="{A53BEC5F-656E-90F1-306F-08159CD3036E}"/>
          </ac:spMkLst>
        </pc:spChg>
        <pc:spChg chg="mod">
          <ac:chgData name="Sana Belguith" userId="edaa0afb-4621-4165-af1d-05ed505f7999" providerId="ADAL" clId="{06919C33-FD09-4C75-9807-013446205127}" dt="2022-10-26T15:00:09.160" v="3218" actId="20577"/>
          <ac:spMkLst>
            <pc:docMk/>
            <pc:sldMk cId="3924706928" sldId="808"/>
            <ac:spMk id="3" creationId="{D6BE28DF-9A78-3E04-ACD1-418ADF5AD5CD}"/>
          </ac:spMkLst>
        </pc:spChg>
        <pc:graphicFrameChg chg="add mod modGraphic">
          <ac:chgData name="Sana Belguith" userId="edaa0afb-4621-4165-af1d-05ed505f7999" providerId="ADAL" clId="{06919C33-FD09-4C75-9807-013446205127}" dt="2022-10-26T15:00:21.722" v="3222" actId="207"/>
          <ac:graphicFrameMkLst>
            <pc:docMk/>
            <pc:sldMk cId="3924706928" sldId="808"/>
            <ac:graphicFrameMk id="4" creationId="{9BA3E951-A502-D6E0-A045-090E513DB5B0}"/>
          </ac:graphicFrameMkLst>
        </pc:graphicFrameChg>
      </pc:sldChg>
      <pc:sldChg chg="modSp new mod">
        <pc:chgData name="Sana Belguith" userId="edaa0afb-4621-4165-af1d-05ed505f7999" providerId="ADAL" clId="{06919C33-FD09-4C75-9807-013446205127}" dt="2022-10-26T14:04:24.692" v="2577"/>
        <pc:sldMkLst>
          <pc:docMk/>
          <pc:sldMk cId="1943685686" sldId="809"/>
        </pc:sldMkLst>
        <pc:spChg chg="mod">
          <ac:chgData name="Sana Belguith" userId="edaa0afb-4621-4165-af1d-05ed505f7999" providerId="ADAL" clId="{06919C33-FD09-4C75-9807-013446205127}" dt="2022-10-25T16:43:00.974" v="803" actId="1076"/>
          <ac:spMkLst>
            <pc:docMk/>
            <pc:sldMk cId="1943685686" sldId="809"/>
            <ac:spMk id="2" creationId="{55C6717F-C860-B24C-E3C8-94984C42DB85}"/>
          </ac:spMkLst>
        </pc:spChg>
        <pc:spChg chg="mod">
          <ac:chgData name="Sana Belguith" userId="edaa0afb-4621-4165-af1d-05ed505f7999" providerId="ADAL" clId="{06919C33-FD09-4C75-9807-013446205127}" dt="2022-10-26T14:04:24.692" v="2577"/>
          <ac:spMkLst>
            <pc:docMk/>
            <pc:sldMk cId="1943685686" sldId="809"/>
            <ac:spMk id="3" creationId="{47F5169D-F3BF-748F-AE7E-DB87613F077F}"/>
          </ac:spMkLst>
        </pc:spChg>
      </pc:sldChg>
      <pc:sldChg chg="addSp modSp new del mod">
        <pc:chgData name="Sana Belguith" userId="edaa0afb-4621-4165-af1d-05ed505f7999" providerId="ADAL" clId="{06919C33-FD09-4C75-9807-013446205127}" dt="2022-10-26T14:06:13.848" v="2611" actId="47"/>
        <pc:sldMkLst>
          <pc:docMk/>
          <pc:sldMk cId="3444304479" sldId="810"/>
        </pc:sldMkLst>
        <pc:spChg chg="mod">
          <ac:chgData name="Sana Belguith" userId="edaa0afb-4621-4165-af1d-05ed505f7999" providerId="ADAL" clId="{06919C33-FD09-4C75-9807-013446205127}" dt="2022-10-25T16:58:25.682" v="818" actId="1076"/>
          <ac:spMkLst>
            <pc:docMk/>
            <pc:sldMk cId="3444304479" sldId="810"/>
            <ac:spMk id="2" creationId="{0F9A3680-31FA-D222-314F-66F681A211A1}"/>
          </ac:spMkLst>
        </pc:spChg>
        <pc:spChg chg="mod">
          <ac:chgData name="Sana Belguith" userId="edaa0afb-4621-4165-af1d-05ed505f7999" providerId="ADAL" clId="{06919C33-FD09-4C75-9807-013446205127}" dt="2022-10-25T12:48:10.117" v="346"/>
          <ac:spMkLst>
            <pc:docMk/>
            <pc:sldMk cId="3444304479" sldId="810"/>
            <ac:spMk id="3" creationId="{9E5B0BD0-9D1E-D4EF-D8B6-575C733EC738}"/>
          </ac:spMkLst>
        </pc:spChg>
        <pc:picChg chg="add mod">
          <ac:chgData name="Sana Belguith" userId="edaa0afb-4621-4165-af1d-05ed505f7999" providerId="ADAL" clId="{06919C33-FD09-4C75-9807-013446205127}" dt="2022-10-25T12:48:27.262" v="350" actId="1076"/>
          <ac:picMkLst>
            <pc:docMk/>
            <pc:sldMk cId="3444304479" sldId="810"/>
            <ac:picMk id="5" creationId="{8E5497F1-DD8A-624B-5107-26FC0849D33D}"/>
          </ac:picMkLst>
        </pc:picChg>
      </pc:sldChg>
      <pc:sldChg chg="new del">
        <pc:chgData name="Sana Belguith" userId="edaa0afb-4621-4165-af1d-05ed505f7999" providerId="ADAL" clId="{06919C33-FD09-4C75-9807-013446205127}" dt="2022-10-25T13:03:29.135" v="400" actId="47"/>
        <pc:sldMkLst>
          <pc:docMk/>
          <pc:sldMk cId="2117270035" sldId="811"/>
        </pc:sldMkLst>
      </pc:sldChg>
      <pc:sldChg chg="modSp new del mod ord">
        <pc:chgData name="Sana Belguith" userId="edaa0afb-4621-4165-af1d-05ed505f7999" providerId="ADAL" clId="{06919C33-FD09-4C75-9807-013446205127}" dt="2022-10-26T11:20:41.286" v="855" actId="47"/>
        <pc:sldMkLst>
          <pc:docMk/>
          <pc:sldMk cId="1933025833" sldId="812"/>
        </pc:sldMkLst>
        <pc:spChg chg="mod">
          <ac:chgData name="Sana Belguith" userId="edaa0afb-4621-4165-af1d-05ed505f7999" providerId="ADAL" clId="{06919C33-FD09-4C75-9807-013446205127}" dt="2022-10-25T12:57:07.762" v="354"/>
          <ac:spMkLst>
            <pc:docMk/>
            <pc:sldMk cId="1933025833" sldId="812"/>
            <ac:spMk id="2" creationId="{71219792-2055-062F-3549-56D85AD3D6F3}"/>
          </ac:spMkLst>
        </pc:spChg>
        <pc:spChg chg="mod">
          <ac:chgData name="Sana Belguith" userId="edaa0afb-4621-4165-af1d-05ed505f7999" providerId="ADAL" clId="{06919C33-FD09-4C75-9807-013446205127}" dt="2022-10-25T15:18:50.876" v="480" actId="20577"/>
          <ac:spMkLst>
            <pc:docMk/>
            <pc:sldMk cId="1933025833" sldId="812"/>
            <ac:spMk id="3" creationId="{C0FB5B1E-4F53-3AA5-0A1D-9CCBEE2E7CF4}"/>
          </ac:spMkLst>
        </pc:spChg>
      </pc:sldChg>
      <pc:sldChg chg="modSp new mod">
        <pc:chgData name="Sana Belguith" userId="edaa0afb-4621-4165-af1d-05ed505f7999" providerId="ADAL" clId="{06919C33-FD09-4C75-9807-013446205127}" dt="2022-10-26T13:55:58.503" v="2449" actId="20577"/>
        <pc:sldMkLst>
          <pc:docMk/>
          <pc:sldMk cId="327538580" sldId="813"/>
        </pc:sldMkLst>
        <pc:spChg chg="mod">
          <ac:chgData name="Sana Belguith" userId="edaa0afb-4621-4165-af1d-05ed505f7999" providerId="ADAL" clId="{06919C33-FD09-4C75-9807-013446205127}" dt="2022-10-25T16:42:48.998" v="799" actId="14100"/>
          <ac:spMkLst>
            <pc:docMk/>
            <pc:sldMk cId="327538580" sldId="813"/>
            <ac:spMk id="2" creationId="{72F76ED7-794C-411E-C95E-FF10FA319EC2}"/>
          </ac:spMkLst>
        </pc:spChg>
        <pc:spChg chg="mod">
          <ac:chgData name="Sana Belguith" userId="edaa0afb-4621-4165-af1d-05ed505f7999" providerId="ADAL" clId="{06919C33-FD09-4C75-9807-013446205127}" dt="2022-10-26T13:55:58.503" v="2449" actId="20577"/>
          <ac:spMkLst>
            <pc:docMk/>
            <pc:sldMk cId="327538580" sldId="813"/>
            <ac:spMk id="3" creationId="{3F099DBC-93E9-33CF-A665-DA4A26FC10E9}"/>
          </ac:spMkLst>
        </pc:spChg>
      </pc:sldChg>
      <pc:sldChg chg="modSp new mod">
        <pc:chgData name="Sana Belguith" userId="edaa0afb-4621-4165-af1d-05ed505f7999" providerId="ADAL" clId="{06919C33-FD09-4C75-9807-013446205127}" dt="2022-10-26T14:06:53.213" v="2626" actId="20577"/>
        <pc:sldMkLst>
          <pc:docMk/>
          <pc:sldMk cId="1792218591" sldId="814"/>
        </pc:sldMkLst>
        <pc:spChg chg="mod">
          <ac:chgData name="Sana Belguith" userId="edaa0afb-4621-4165-af1d-05ed505f7999" providerId="ADAL" clId="{06919C33-FD09-4C75-9807-013446205127}" dt="2022-10-25T16:58:33.453" v="821" actId="14100"/>
          <ac:spMkLst>
            <pc:docMk/>
            <pc:sldMk cId="1792218591" sldId="814"/>
            <ac:spMk id="2" creationId="{422C25FB-E10D-D745-C0E8-88B7F46B3739}"/>
          </ac:spMkLst>
        </pc:spChg>
        <pc:spChg chg="mod">
          <ac:chgData name="Sana Belguith" userId="edaa0afb-4621-4165-af1d-05ed505f7999" providerId="ADAL" clId="{06919C33-FD09-4C75-9807-013446205127}" dt="2022-10-26T14:06:53.213" v="2626" actId="20577"/>
          <ac:spMkLst>
            <pc:docMk/>
            <pc:sldMk cId="1792218591" sldId="814"/>
            <ac:spMk id="3" creationId="{18A903C1-0E51-3CAE-A9AA-DEA5321A32EC}"/>
          </ac:spMkLst>
        </pc:spChg>
      </pc:sldChg>
      <pc:sldChg chg="new del">
        <pc:chgData name="Sana Belguith" userId="edaa0afb-4621-4165-af1d-05ed505f7999" providerId="ADAL" clId="{06919C33-FD09-4C75-9807-013446205127}" dt="2022-10-25T13:03:29.135" v="400" actId="47"/>
        <pc:sldMkLst>
          <pc:docMk/>
          <pc:sldMk cId="700395287" sldId="815"/>
        </pc:sldMkLst>
      </pc:sldChg>
      <pc:sldChg chg="addSp delSp modSp new mod ord">
        <pc:chgData name="Sana Belguith" userId="edaa0afb-4621-4165-af1d-05ed505f7999" providerId="ADAL" clId="{06919C33-FD09-4C75-9807-013446205127}" dt="2022-10-27T11:22:23.314" v="3603"/>
        <pc:sldMkLst>
          <pc:docMk/>
          <pc:sldMk cId="1402090319" sldId="816"/>
        </pc:sldMkLst>
        <pc:spChg chg="mod">
          <ac:chgData name="Sana Belguith" userId="edaa0afb-4621-4165-af1d-05ed505f7999" providerId="ADAL" clId="{06919C33-FD09-4C75-9807-013446205127}" dt="2022-10-25T15:21:58.616" v="544" actId="1076"/>
          <ac:spMkLst>
            <pc:docMk/>
            <pc:sldMk cId="1402090319" sldId="816"/>
            <ac:spMk id="2" creationId="{34EF3BFC-7FF5-B728-F4DB-C20DC69968B0}"/>
          </ac:spMkLst>
        </pc:spChg>
        <pc:spChg chg="mod">
          <ac:chgData name="Sana Belguith" userId="edaa0afb-4621-4165-af1d-05ed505f7999" providerId="ADAL" clId="{06919C33-FD09-4C75-9807-013446205127}" dt="2022-10-25T15:22:25.423" v="551" actId="1076"/>
          <ac:spMkLst>
            <pc:docMk/>
            <pc:sldMk cId="1402090319" sldId="816"/>
            <ac:spMk id="3" creationId="{D7C04841-8CE7-943A-4634-54ED13CFBBF0}"/>
          </ac:spMkLst>
        </pc:spChg>
        <pc:picChg chg="add del mod">
          <ac:chgData name="Sana Belguith" userId="edaa0afb-4621-4165-af1d-05ed505f7999" providerId="ADAL" clId="{06919C33-FD09-4C75-9807-013446205127}" dt="2022-10-25T15:20:26.322" v="516" actId="478"/>
          <ac:picMkLst>
            <pc:docMk/>
            <pc:sldMk cId="1402090319" sldId="816"/>
            <ac:picMk id="5" creationId="{D5F90811-E40A-45AF-FCCE-429C1C8BF9E9}"/>
          </ac:picMkLst>
        </pc:picChg>
        <pc:picChg chg="add mod">
          <ac:chgData name="Sana Belguith" userId="edaa0afb-4621-4165-af1d-05ed505f7999" providerId="ADAL" clId="{06919C33-FD09-4C75-9807-013446205127}" dt="2022-10-25T15:22:09.958" v="546" actId="1076"/>
          <ac:picMkLst>
            <pc:docMk/>
            <pc:sldMk cId="1402090319" sldId="816"/>
            <ac:picMk id="7" creationId="{CEF17DA4-44C9-AE8A-C8AC-CB65738141BB}"/>
          </ac:picMkLst>
        </pc:picChg>
      </pc:sldChg>
      <pc:sldChg chg="modSp new del mod ord">
        <pc:chgData name="Sana Belguith" userId="edaa0afb-4621-4165-af1d-05ed505f7999" providerId="ADAL" clId="{06919C33-FD09-4C75-9807-013446205127}" dt="2022-10-26T14:50:46.566" v="3055" actId="47"/>
        <pc:sldMkLst>
          <pc:docMk/>
          <pc:sldMk cId="229354131" sldId="817"/>
        </pc:sldMkLst>
        <pc:spChg chg="mod">
          <ac:chgData name="Sana Belguith" userId="edaa0afb-4621-4165-af1d-05ed505f7999" providerId="ADAL" clId="{06919C33-FD09-4C75-9807-013446205127}" dt="2022-10-25T15:49:04.684" v="740" actId="1076"/>
          <ac:spMkLst>
            <pc:docMk/>
            <pc:sldMk cId="229354131" sldId="817"/>
            <ac:spMk id="2" creationId="{9CFF6A1F-54B6-3554-E4CF-5843FE32C45F}"/>
          </ac:spMkLst>
        </pc:spChg>
        <pc:spChg chg="mod">
          <ac:chgData name="Sana Belguith" userId="edaa0afb-4621-4165-af1d-05ed505f7999" providerId="ADAL" clId="{06919C33-FD09-4C75-9807-013446205127}" dt="2022-10-26T11:40:08.231" v="875" actId="114"/>
          <ac:spMkLst>
            <pc:docMk/>
            <pc:sldMk cId="229354131" sldId="817"/>
            <ac:spMk id="3" creationId="{466706E4-44CF-81E9-E506-E2813D2DADD0}"/>
          </ac:spMkLst>
        </pc:spChg>
      </pc:sldChg>
      <pc:sldChg chg="modSp new mod">
        <pc:chgData name="Sana Belguith" userId="edaa0afb-4621-4165-af1d-05ed505f7999" providerId="ADAL" clId="{06919C33-FD09-4C75-9807-013446205127}" dt="2022-10-27T13:28:33.824" v="3627" actId="20577"/>
        <pc:sldMkLst>
          <pc:docMk/>
          <pc:sldMk cId="3171944744" sldId="818"/>
        </pc:sldMkLst>
        <pc:spChg chg="mod">
          <ac:chgData name="Sana Belguith" userId="edaa0afb-4621-4165-af1d-05ed505f7999" providerId="ADAL" clId="{06919C33-FD09-4C75-9807-013446205127}" dt="2022-10-26T15:37:55.148" v="3597" actId="20577"/>
          <ac:spMkLst>
            <pc:docMk/>
            <pc:sldMk cId="3171944744" sldId="818"/>
            <ac:spMk id="2" creationId="{82190FC1-6472-D09B-F38E-47AF80C2DE74}"/>
          </ac:spMkLst>
        </pc:spChg>
        <pc:spChg chg="mod">
          <ac:chgData name="Sana Belguith" userId="edaa0afb-4621-4165-af1d-05ed505f7999" providerId="ADAL" clId="{06919C33-FD09-4C75-9807-013446205127}" dt="2022-10-27T13:28:33.824" v="3627" actId="20577"/>
          <ac:spMkLst>
            <pc:docMk/>
            <pc:sldMk cId="3171944744" sldId="818"/>
            <ac:spMk id="3" creationId="{220553CC-E915-1A06-A754-EB696AB67C77}"/>
          </ac:spMkLst>
        </pc:spChg>
      </pc:sldChg>
      <pc:sldChg chg="addSp modSp new mod ord">
        <pc:chgData name="Sana Belguith" userId="edaa0afb-4621-4165-af1d-05ed505f7999" providerId="ADAL" clId="{06919C33-FD09-4C75-9807-013446205127}" dt="2022-10-26T14:54:50.978" v="3085" actId="6549"/>
        <pc:sldMkLst>
          <pc:docMk/>
          <pc:sldMk cId="895508821" sldId="819"/>
        </pc:sldMkLst>
        <pc:spChg chg="mod">
          <ac:chgData name="Sana Belguith" userId="edaa0afb-4621-4165-af1d-05ed505f7999" providerId="ADAL" clId="{06919C33-FD09-4C75-9807-013446205127}" dt="2022-10-26T14:33:18.849" v="2638" actId="1076"/>
          <ac:spMkLst>
            <pc:docMk/>
            <pc:sldMk cId="895508821" sldId="819"/>
            <ac:spMk id="2" creationId="{012C2336-A3C5-A658-5A9E-4B509EDF2394}"/>
          </ac:spMkLst>
        </pc:spChg>
        <pc:spChg chg="mod">
          <ac:chgData name="Sana Belguith" userId="edaa0afb-4621-4165-af1d-05ed505f7999" providerId="ADAL" clId="{06919C33-FD09-4C75-9807-013446205127}" dt="2022-10-26T14:54:50.978" v="3085" actId="6549"/>
          <ac:spMkLst>
            <pc:docMk/>
            <pc:sldMk cId="895508821" sldId="819"/>
            <ac:spMk id="3" creationId="{FC7D4FFB-6397-957F-BF4D-A57CDC65B9FD}"/>
          </ac:spMkLst>
        </pc:spChg>
        <pc:picChg chg="add mod">
          <ac:chgData name="Sana Belguith" userId="edaa0afb-4621-4165-af1d-05ed505f7999" providerId="ADAL" clId="{06919C33-FD09-4C75-9807-013446205127}" dt="2022-10-26T14:35:15.720" v="2655" actId="1076"/>
          <ac:picMkLst>
            <pc:docMk/>
            <pc:sldMk cId="895508821" sldId="819"/>
            <ac:picMk id="5" creationId="{B52D45EC-9CC5-8D27-E7A4-0EC01F35D208}"/>
          </ac:picMkLst>
        </pc:picChg>
      </pc:sldChg>
      <pc:sldChg chg="addSp delSp modSp new mod ord">
        <pc:chgData name="Sana Belguith" userId="edaa0afb-4621-4165-af1d-05ed505f7999" providerId="ADAL" clId="{06919C33-FD09-4C75-9807-013446205127}" dt="2022-10-26T14:40:53.711" v="2833" actId="14100"/>
        <pc:sldMkLst>
          <pc:docMk/>
          <pc:sldMk cId="1941979563" sldId="820"/>
        </pc:sldMkLst>
        <pc:spChg chg="mod">
          <ac:chgData name="Sana Belguith" userId="edaa0afb-4621-4165-af1d-05ed505f7999" providerId="ADAL" clId="{06919C33-FD09-4C75-9807-013446205127}" dt="2022-10-26T14:35:40.009" v="2659" actId="1076"/>
          <ac:spMkLst>
            <pc:docMk/>
            <pc:sldMk cId="1941979563" sldId="820"/>
            <ac:spMk id="2" creationId="{17C45D09-62BC-D9B2-6891-3E85F501D13D}"/>
          </ac:spMkLst>
        </pc:spChg>
        <pc:spChg chg="del">
          <ac:chgData name="Sana Belguith" userId="edaa0afb-4621-4165-af1d-05ed505f7999" providerId="ADAL" clId="{06919C33-FD09-4C75-9807-013446205127}" dt="2022-10-26T14:36:19.929" v="2667" actId="478"/>
          <ac:spMkLst>
            <pc:docMk/>
            <pc:sldMk cId="1941979563" sldId="820"/>
            <ac:spMk id="3" creationId="{1FFBBA50-28EA-31D7-FEA2-99733E44A7B9}"/>
          </ac:spMkLst>
        </pc:spChg>
        <pc:spChg chg="add mod">
          <ac:chgData name="Sana Belguith" userId="edaa0afb-4621-4165-af1d-05ed505f7999" providerId="ADAL" clId="{06919C33-FD09-4C75-9807-013446205127}" dt="2022-10-26T14:36:36.717" v="2677" actId="207"/>
          <ac:spMkLst>
            <pc:docMk/>
            <pc:sldMk cId="1941979563" sldId="820"/>
            <ac:spMk id="4" creationId="{CBAC0567-A5F6-407F-C4BE-B5C8D7A64786}"/>
          </ac:spMkLst>
        </pc:spChg>
        <pc:spChg chg="add mod">
          <ac:chgData name="Sana Belguith" userId="edaa0afb-4621-4165-af1d-05ed505f7999" providerId="ADAL" clId="{06919C33-FD09-4C75-9807-013446205127}" dt="2022-10-26T14:36:46.392" v="2681" actId="14100"/>
          <ac:spMkLst>
            <pc:docMk/>
            <pc:sldMk cId="1941979563" sldId="820"/>
            <ac:spMk id="5" creationId="{E166FEC3-AEAC-2025-A323-0673A9101FE4}"/>
          </ac:spMkLst>
        </pc:spChg>
        <pc:spChg chg="add mod">
          <ac:chgData name="Sana Belguith" userId="edaa0afb-4621-4165-af1d-05ed505f7999" providerId="ADAL" clId="{06919C33-FD09-4C75-9807-013446205127}" dt="2022-10-26T14:37:02.417" v="2687" actId="14100"/>
          <ac:spMkLst>
            <pc:docMk/>
            <pc:sldMk cId="1941979563" sldId="820"/>
            <ac:spMk id="6" creationId="{E41C5DA7-F92D-35D1-1120-E544C42E937F}"/>
          </ac:spMkLst>
        </pc:spChg>
        <pc:spChg chg="add mod">
          <ac:chgData name="Sana Belguith" userId="edaa0afb-4621-4165-af1d-05ed505f7999" providerId="ADAL" clId="{06919C33-FD09-4C75-9807-013446205127}" dt="2022-10-26T14:37:09.223" v="2694" actId="20577"/>
          <ac:spMkLst>
            <pc:docMk/>
            <pc:sldMk cId="1941979563" sldId="820"/>
            <ac:spMk id="7" creationId="{AC76D220-DFFA-7F54-D7D5-FAD6BEA0EF49}"/>
          </ac:spMkLst>
        </pc:spChg>
        <pc:spChg chg="add mod">
          <ac:chgData name="Sana Belguith" userId="edaa0afb-4621-4165-af1d-05ed505f7999" providerId="ADAL" clId="{06919C33-FD09-4C75-9807-013446205127}" dt="2022-10-26T14:37:24.327" v="2698" actId="14100"/>
          <ac:spMkLst>
            <pc:docMk/>
            <pc:sldMk cId="1941979563" sldId="820"/>
            <ac:spMk id="8" creationId="{2AE539E9-E0E7-04EA-BDA6-BB814AEA41F9}"/>
          </ac:spMkLst>
        </pc:spChg>
        <pc:spChg chg="add mod">
          <ac:chgData name="Sana Belguith" userId="edaa0afb-4621-4165-af1d-05ed505f7999" providerId="ADAL" clId="{06919C33-FD09-4C75-9807-013446205127}" dt="2022-10-26T14:37:47.601" v="2712" actId="14100"/>
          <ac:spMkLst>
            <pc:docMk/>
            <pc:sldMk cId="1941979563" sldId="820"/>
            <ac:spMk id="9" creationId="{5E251C22-4BF8-89F2-9103-09EA3B4DF378}"/>
          </ac:spMkLst>
        </pc:spChg>
        <pc:spChg chg="add mod">
          <ac:chgData name="Sana Belguith" userId="edaa0afb-4621-4165-af1d-05ed505f7999" providerId="ADAL" clId="{06919C33-FD09-4C75-9807-013446205127}" dt="2022-10-26T14:37:55.075" v="2723" actId="20577"/>
          <ac:spMkLst>
            <pc:docMk/>
            <pc:sldMk cId="1941979563" sldId="820"/>
            <ac:spMk id="10" creationId="{B70D7EC8-2530-AA64-EDB6-0F31B8BC8F48}"/>
          </ac:spMkLst>
        </pc:spChg>
        <pc:spChg chg="add mod">
          <ac:chgData name="Sana Belguith" userId="edaa0afb-4621-4165-af1d-05ed505f7999" providerId="ADAL" clId="{06919C33-FD09-4C75-9807-013446205127}" dt="2022-10-26T14:38:20.400" v="2745" actId="1076"/>
          <ac:spMkLst>
            <pc:docMk/>
            <pc:sldMk cId="1941979563" sldId="820"/>
            <ac:spMk id="11" creationId="{CC304112-9EFB-6152-F2D9-0FE12D5CE5E6}"/>
          </ac:spMkLst>
        </pc:spChg>
        <pc:spChg chg="add mod">
          <ac:chgData name="Sana Belguith" userId="edaa0afb-4621-4165-af1d-05ed505f7999" providerId="ADAL" clId="{06919C33-FD09-4C75-9807-013446205127}" dt="2022-10-26T14:40:08.856" v="2812" actId="1076"/>
          <ac:spMkLst>
            <pc:docMk/>
            <pc:sldMk cId="1941979563" sldId="820"/>
            <ac:spMk id="12" creationId="{B8E0D138-B067-909C-63E6-E83339FD6C41}"/>
          </ac:spMkLst>
        </pc:spChg>
        <pc:spChg chg="add mod">
          <ac:chgData name="Sana Belguith" userId="edaa0afb-4621-4165-af1d-05ed505f7999" providerId="ADAL" clId="{06919C33-FD09-4C75-9807-013446205127}" dt="2022-10-26T14:39:17.385" v="2785" actId="1076"/>
          <ac:spMkLst>
            <pc:docMk/>
            <pc:sldMk cId="1941979563" sldId="820"/>
            <ac:spMk id="13" creationId="{194DA1FB-C341-751A-77C2-45D9DC5530A3}"/>
          </ac:spMkLst>
        </pc:spChg>
        <pc:spChg chg="add mod">
          <ac:chgData name="Sana Belguith" userId="edaa0afb-4621-4165-af1d-05ed505f7999" providerId="ADAL" clId="{06919C33-FD09-4C75-9807-013446205127}" dt="2022-10-26T14:39:19.231" v="2786" actId="1076"/>
          <ac:spMkLst>
            <pc:docMk/>
            <pc:sldMk cId="1941979563" sldId="820"/>
            <ac:spMk id="14" creationId="{D1F052BA-A120-85D6-482A-29F4653F7A7A}"/>
          </ac:spMkLst>
        </pc:spChg>
        <pc:spChg chg="add mod">
          <ac:chgData name="Sana Belguith" userId="edaa0afb-4621-4165-af1d-05ed505f7999" providerId="ADAL" clId="{06919C33-FD09-4C75-9807-013446205127}" dt="2022-10-26T14:39:30.824" v="2793" actId="14100"/>
          <ac:spMkLst>
            <pc:docMk/>
            <pc:sldMk cId="1941979563" sldId="820"/>
            <ac:spMk id="15" creationId="{B9755958-5DDD-3D28-8C62-E33B35E2071B}"/>
          </ac:spMkLst>
        </pc:spChg>
        <pc:spChg chg="add mod">
          <ac:chgData name="Sana Belguith" userId="edaa0afb-4621-4165-af1d-05ed505f7999" providerId="ADAL" clId="{06919C33-FD09-4C75-9807-013446205127}" dt="2022-10-26T14:39:44.960" v="2799" actId="20577"/>
          <ac:spMkLst>
            <pc:docMk/>
            <pc:sldMk cId="1941979563" sldId="820"/>
            <ac:spMk id="16" creationId="{87240B9A-70E9-85D3-FCF1-C76132B1CF21}"/>
          </ac:spMkLst>
        </pc:spChg>
        <pc:spChg chg="add mod">
          <ac:chgData name="Sana Belguith" userId="edaa0afb-4621-4165-af1d-05ed505f7999" providerId="ADAL" clId="{06919C33-FD09-4C75-9807-013446205127}" dt="2022-10-26T14:39:56.456" v="2810" actId="20577"/>
          <ac:spMkLst>
            <pc:docMk/>
            <pc:sldMk cId="1941979563" sldId="820"/>
            <ac:spMk id="17" creationId="{F3245236-96BB-8721-A5F8-540E04CD904A}"/>
          </ac:spMkLst>
        </pc:spChg>
        <pc:spChg chg="add del mod">
          <ac:chgData name="Sana Belguith" userId="edaa0afb-4621-4165-af1d-05ed505f7999" providerId="ADAL" clId="{06919C33-FD09-4C75-9807-013446205127}" dt="2022-10-26T14:40:14.147" v="2815"/>
          <ac:spMkLst>
            <pc:docMk/>
            <pc:sldMk cId="1941979563" sldId="820"/>
            <ac:spMk id="20" creationId="{314AF6DD-0D81-F843-5D55-752A741F8CA4}"/>
          </ac:spMkLst>
        </pc:spChg>
        <pc:cxnChg chg="add mod">
          <ac:chgData name="Sana Belguith" userId="edaa0afb-4621-4165-af1d-05ed505f7999" providerId="ADAL" clId="{06919C33-FD09-4C75-9807-013446205127}" dt="2022-10-26T14:40:10.820" v="2813" actId="13822"/>
          <ac:cxnSpMkLst>
            <pc:docMk/>
            <pc:sldMk cId="1941979563" sldId="820"/>
            <ac:cxnSpMk id="19" creationId="{8F5443A6-5430-B07D-E030-435EC91BC769}"/>
          </ac:cxnSpMkLst>
        </pc:cxnChg>
        <pc:cxnChg chg="add mod">
          <ac:chgData name="Sana Belguith" userId="edaa0afb-4621-4165-af1d-05ed505f7999" providerId="ADAL" clId="{06919C33-FD09-4C75-9807-013446205127}" dt="2022-10-26T14:40:19.867" v="2818" actId="14100"/>
          <ac:cxnSpMkLst>
            <pc:docMk/>
            <pc:sldMk cId="1941979563" sldId="820"/>
            <ac:cxnSpMk id="21" creationId="{C8BC62B3-AD17-8C80-E039-92C7B9584F49}"/>
          </ac:cxnSpMkLst>
        </pc:cxnChg>
        <pc:cxnChg chg="add mod">
          <ac:chgData name="Sana Belguith" userId="edaa0afb-4621-4165-af1d-05ed505f7999" providerId="ADAL" clId="{06919C33-FD09-4C75-9807-013446205127}" dt="2022-10-26T14:40:24.049" v="2820" actId="1076"/>
          <ac:cxnSpMkLst>
            <pc:docMk/>
            <pc:sldMk cId="1941979563" sldId="820"/>
            <ac:cxnSpMk id="23" creationId="{14BC88DC-03AB-E647-E0A1-E01DC25262F4}"/>
          </ac:cxnSpMkLst>
        </pc:cxnChg>
        <pc:cxnChg chg="add mod">
          <ac:chgData name="Sana Belguith" userId="edaa0afb-4621-4165-af1d-05ed505f7999" providerId="ADAL" clId="{06919C33-FD09-4C75-9807-013446205127}" dt="2022-10-26T14:40:33.321" v="2823" actId="14100"/>
          <ac:cxnSpMkLst>
            <pc:docMk/>
            <pc:sldMk cId="1941979563" sldId="820"/>
            <ac:cxnSpMk id="24" creationId="{C7C6A318-737D-0761-BC8D-411A343792A7}"/>
          </ac:cxnSpMkLst>
        </pc:cxnChg>
        <pc:cxnChg chg="add mod">
          <ac:chgData name="Sana Belguith" userId="edaa0afb-4621-4165-af1d-05ed505f7999" providerId="ADAL" clId="{06919C33-FD09-4C75-9807-013446205127}" dt="2022-10-26T14:40:41.224" v="2827" actId="14100"/>
          <ac:cxnSpMkLst>
            <pc:docMk/>
            <pc:sldMk cId="1941979563" sldId="820"/>
            <ac:cxnSpMk id="26" creationId="{BEC6043E-02A1-DA0F-AFD0-A10A1E27165E}"/>
          </ac:cxnSpMkLst>
        </pc:cxnChg>
        <pc:cxnChg chg="add mod">
          <ac:chgData name="Sana Belguith" userId="edaa0afb-4621-4165-af1d-05ed505f7999" providerId="ADAL" clId="{06919C33-FD09-4C75-9807-013446205127}" dt="2022-10-26T14:40:47.913" v="2830" actId="14100"/>
          <ac:cxnSpMkLst>
            <pc:docMk/>
            <pc:sldMk cId="1941979563" sldId="820"/>
            <ac:cxnSpMk id="29" creationId="{DCFA3B5C-C396-5DA3-FA1F-A0DEC08D856D}"/>
          </ac:cxnSpMkLst>
        </pc:cxnChg>
        <pc:cxnChg chg="add mod">
          <ac:chgData name="Sana Belguith" userId="edaa0afb-4621-4165-af1d-05ed505f7999" providerId="ADAL" clId="{06919C33-FD09-4C75-9807-013446205127}" dt="2022-10-26T14:40:53.711" v="2833" actId="14100"/>
          <ac:cxnSpMkLst>
            <pc:docMk/>
            <pc:sldMk cId="1941979563" sldId="820"/>
            <ac:cxnSpMk id="31" creationId="{4F7E49C6-3DC0-2BF0-9451-65D03C835C2A}"/>
          </ac:cxnSpMkLst>
        </pc:cxnChg>
      </pc:sldChg>
      <pc:sldChg chg="addSp delSp modSp new mod ord">
        <pc:chgData name="Sana Belguith" userId="edaa0afb-4621-4165-af1d-05ed505f7999" providerId="ADAL" clId="{06919C33-FD09-4C75-9807-013446205127}" dt="2022-10-26T14:44:56.999" v="2960" actId="1076"/>
        <pc:sldMkLst>
          <pc:docMk/>
          <pc:sldMk cId="1907418861" sldId="821"/>
        </pc:sldMkLst>
        <pc:spChg chg="mod">
          <ac:chgData name="Sana Belguith" userId="edaa0afb-4621-4165-af1d-05ed505f7999" providerId="ADAL" clId="{06919C33-FD09-4C75-9807-013446205127}" dt="2022-10-26T14:44:56.999" v="2960" actId="1076"/>
          <ac:spMkLst>
            <pc:docMk/>
            <pc:sldMk cId="1907418861" sldId="821"/>
            <ac:spMk id="2" creationId="{B1223369-682F-D513-8E0C-2251EBCA5E58}"/>
          </ac:spMkLst>
        </pc:spChg>
        <pc:spChg chg="mod">
          <ac:chgData name="Sana Belguith" userId="edaa0afb-4621-4165-af1d-05ed505f7999" providerId="ADAL" clId="{06919C33-FD09-4C75-9807-013446205127}" dt="2022-10-26T14:42:15.353" v="2854" actId="403"/>
          <ac:spMkLst>
            <pc:docMk/>
            <pc:sldMk cId="1907418861" sldId="821"/>
            <ac:spMk id="3" creationId="{DEDB7778-BBC7-5EFB-CF1D-2F46B352D17F}"/>
          </ac:spMkLst>
        </pc:spChg>
        <pc:spChg chg="add mod">
          <ac:chgData name="Sana Belguith" userId="edaa0afb-4621-4165-af1d-05ed505f7999" providerId="ADAL" clId="{06919C33-FD09-4C75-9807-013446205127}" dt="2022-10-26T14:43:08.103" v="2871" actId="1038"/>
          <ac:spMkLst>
            <pc:docMk/>
            <pc:sldMk cId="1907418861" sldId="821"/>
            <ac:spMk id="4" creationId="{AA6D8119-7170-683D-896F-3F27EDF8EB6F}"/>
          </ac:spMkLst>
        </pc:spChg>
        <pc:spChg chg="add del mod">
          <ac:chgData name="Sana Belguith" userId="edaa0afb-4621-4165-af1d-05ed505f7999" providerId="ADAL" clId="{06919C33-FD09-4C75-9807-013446205127}" dt="2022-10-26T14:42:53.002" v="2862" actId="478"/>
          <ac:spMkLst>
            <pc:docMk/>
            <pc:sldMk cId="1907418861" sldId="821"/>
            <ac:spMk id="5" creationId="{FACE7D1C-3752-58B4-9D14-451DE9D67352}"/>
          </ac:spMkLst>
        </pc:spChg>
        <pc:spChg chg="add del mod">
          <ac:chgData name="Sana Belguith" userId="edaa0afb-4621-4165-af1d-05ed505f7999" providerId="ADAL" clId="{06919C33-FD09-4C75-9807-013446205127}" dt="2022-10-26T14:42:53.002" v="2862" actId="478"/>
          <ac:spMkLst>
            <pc:docMk/>
            <pc:sldMk cId="1907418861" sldId="821"/>
            <ac:spMk id="6" creationId="{33CB21F0-350B-BCBD-B35F-7DF6F2EFDE4B}"/>
          </ac:spMkLst>
        </pc:spChg>
        <pc:spChg chg="add mod">
          <ac:chgData name="Sana Belguith" userId="edaa0afb-4621-4165-af1d-05ed505f7999" providerId="ADAL" clId="{06919C33-FD09-4C75-9807-013446205127}" dt="2022-10-26T14:42:37.435" v="2858" actId="20577"/>
          <ac:spMkLst>
            <pc:docMk/>
            <pc:sldMk cId="1907418861" sldId="821"/>
            <ac:spMk id="7" creationId="{F2DF11C6-A136-3C8A-E263-69DA40BB280E}"/>
          </ac:spMkLst>
        </pc:spChg>
        <pc:spChg chg="add mod">
          <ac:chgData name="Sana Belguith" userId="edaa0afb-4621-4165-af1d-05ed505f7999" providerId="ADAL" clId="{06919C33-FD09-4C75-9807-013446205127}" dt="2022-10-26T14:43:11.937" v="2874" actId="1037"/>
          <ac:spMkLst>
            <pc:docMk/>
            <pc:sldMk cId="1907418861" sldId="821"/>
            <ac:spMk id="8" creationId="{F4D1C4FD-6CEB-B21D-D6B0-E68BB4E3F3BC}"/>
          </ac:spMkLst>
        </pc:spChg>
        <pc:spChg chg="add mod">
          <ac:chgData name="Sana Belguith" userId="edaa0afb-4621-4165-af1d-05ed505f7999" providerId="ADAL" clId="{06919C33-FD09-4C75-9807-013446205127}" dt="2022-10-26T14:43:19.903" v="2897" actId="1037"/>
          <ac:spMkLst>
            <pc:docMk/>
            <pc:sldMk cId="1907418861" sldId="821"/>
            <ac:spMk id="9" creationId="{904ABEE8-B0F1-F233-A34D-B42B38D6F5C1}"/>
          </ac:spMkLst>
        </pc:spChg>
        <pc:spChg chg="add mod">
          <ac:chgData name="Sana Belguith" userId="edaa0afb-4621-4165-af1d-05ed505f7999" providerId="ADAL" clId="{06919C33-FD09-4C75-9807-013446205127}" dt="2022-10-26T14:43:43.799" v="2917" actId="14100"/>
          <ac:spMkLst>
            <pc:docMk/>
            <pc:sldMk cId="1907418861" sldId="821"/>
            <ac:spMk id="10" creationId="{ECAC9090-CA4F-872F-511C-C95EDC814BDE}"/>
          </ac:spMkLst>
        </pc:spChg>
        <pc:spChg chg="add mod">
          <ac:chgData name="Sana Belguith" userId="edaa0afb-4621-4165-af1d-05ed505f7999" providerId="ADAL" clId="{06919C33-FD09-4C75-9807-013446205127}" dt="2022-10-26T14:44:00.064" v="2928" actId="1076"/>
          <ac:spMkLst>
            <pc:docMk/>
            <pc:sldMk cId="1907418861" sldId="821"/>
            <ac:spMk id="12" creationId="{44614E1F-FD4F-DB94-1DCE-B180AFA6FBD8}"/>
          </ac:spMkLst>
        </pc:spChg>
        <pc:spChg chg="add mod">
          <ac:chgData name="Sana Belguith" userId="edaa0afb-4621-4165-af1d-05ed505f7999" providerId="ADAL" clId="{06919C33-FD09-4C75-9807-013446205127}" dt="2022-10-26T14:44:14.992" v="2945" actId="1076"/>
          <ac:spMkLst>
            <pc:docMk/>
            <pc:sldMk cId="1907418861" sldId="821"/>
            <ac:spMk id="17" creationId="{25D0FCFA-D1F3-82D2-10C0-7BE16B5DCFCD}"/>
          </ac:spMkLst>
        </pc:spChg>
        <pc:spChg chg="add mod">
          <ac:chgData name="Sana Belguith" userId="edaa0afb-4621-4165-af1d-05ed505f7999" providerId="ADAL" clId="{06919C33-FD09-4C75-9807-013446205127}" dt="2022-10-26T14:44:35.808" v="2958" actId="20577"/>
          <ac:spMkLst>
            <pc:docMk/>
            <pc:sldMk cId="1907418861" sldId="821"/>
            <ac:spMk id="20" creationId="{A29D5251-5D6F-324B-12D1-49215D90E996}"/>
          </ac:spMkLst>
        </pc:spChg>
        <pc:cxnChg chg="add mod">
          <ac:chgData name="Sana Belguith" userId="edaa0afb-4621-4165-af1d-05ed505f7999" providerId="ADAL" clId="{06919C33-FD09-4C75-9807-013446205127}" dt="2022-10-26T14:43:29.571" v="2899" actId="1076"/>
          <ac:cxnSpMkLst>
            <pc:docMk/>
            <pc:sldMk cId="1907418861" sldId="821"/>
            <ac:cxnSpMk id="11" creationId="{B4BF95BE-01D1-012F-D4CC-2138B3A20CE0}"/>
          </ac:cxnSpMkLst>
        </pc:cxnChg>
        <pc:cxnChg chg="add mod">
          <ac:chgData name="Sana Belguith" userId="edaa0afb-4621-4165-af1d-05ed505f7999" providerId="ADAL" clId="{06919C33-FD09-4C75-9807-013446205127}" dt="2022-10-26T14:44:00.064" v="2928" actId="1076"/>
          <ac:cxnSpMkLst>
            <pc:docMk/>
            <pc:sldMk cId="1907418861" sldId="821"/>
            <ac:cxnSpMk id="13" creationId="{2A394954-D211-AB89-6E6B-BA97E21BCB36}"/>
          </ac:cxnSpMkLst>
        </pc:cxnChg>
        <pc:cxnChg chg="add mod">
          <ac:chgData name="Sana Belguith" userId="edaa0afb-4621-4165-af1d-05ed505f7999" providerId="ADAL" clId="{06919C33-FD09-4C75-9807-013446205127}" dt="2022-10-26T14:44:21.744" v="2948" actId="14100"/>
          <ac:cxnSpMkLst>
            <pc:docMk/>
            <pc:sldMk cId="1907418861" sldId="821"/>
            <ac:cxnSpMk id="18" creationId="{33A4A944-F571-6CFA-1F35-693A89FF3549}"/>
          </ac:cxnSpMkLst>
        </pc:cxnChg>
        <pc:cxnChg chg="add mod">
          <ac:chgData name="Sana Belguith" userId="edaa0afb-4621-4165-af1d-05ed505f7999" providerId="ADAL" clId="{06919C33-FD09-4C75-9807-013446205127}" dt="2022-10-26T14:44:32.583" v="2951" actId="14100"/>
          <ac:cxnSpMkLst>
            <pc:docMk/>
            <pc:sldMk cId="1907418861" sldId="821"/>
            <ac:cxnSpMk id="21" creationId="{CCDDFE58-0A79-64C0-5DE7-F9ED9C321992}"/>
          </ac:cxnSpMkLst>
        </pc:cxnChg>
      </pc:sldChg>
      <pc:sldChg chg="modSp new del mod">
        <pc:chgData name="Sana Belguith" userId="edaa0afb-4621-4165-af1d-05ed505f7999" providerId="ADAL" clId="{06919C33-FD09-4C75-9807-013446205127}" dt="2022-10-26T14:50:46.566" v="3055" actId="47"/>
        <pc:sldMkLst>
          <pc:docMk/>
          <pc:sldMk cId="2161273237" sldId="822"/>
        </pc:sldMkLst>
        <pc:spChg chg="mod">
          <ac:chgData name="Sana Belguith" userId="edaa0afb-4621-4165-af1d-05ed505f7999" providerId="ADAL" clId="{06919C33-FD09-4C75-9807-013446205127}" dt="2022-10-26T11:18:54.750" v="852" actId="108"/>
          <ac:spMkLst>
            <pc:docMk/>
            <pc:sldMk cId="2161273237" sldId="822"/>
            <ac:spMk id="2" creationId="{CDFB3D64-819C-50F7-2B20-E25A287DF69E}"/>
          </ac:spMkLst>
        </pc:spChg>
        <pc:spChg chg="mod">
          <ac:chgData name="Sana Belguith" userId="edaa0afb-4621-4165-af1d-05ed505f7999" providerId="ADAL" clId="{06919C33-FD09-4C75-9807-013446205127}" dt="2022-10-25T13:04:34.113" v="416"/>
          <ac:spMkLst>
            <pc:docMk/>
            <pc:sldMk cId="2161273237" sldId="822"/>
            <ac:spMk id="3" creationId="{7B5D4D0C-2509-138E-FE8F-DE3D5C520B7E}"/>
          </ac:spMkLst>
        </pc:spChg>
      </pc:sldChg>
      <pc:sldChg chg="addSp modSp new mod ord">
        <pc:chgData name="Sana Belguith" userId="edaa0afb-4621-4165-af1d-05ed505f7999" providerId="ADAL" clId="{06919C33-FD09-4C75-9807-013446205127}" dt="2022-10-26T14:50:02.320" v="3054" actId="20577"/>
        <pc:sldMkLst>
          <pc:docMk/>
          <pc:sldMk cId="69291357" sldId="823"/>
        </pc:sldMkLst>
        <pc:spChg chg="mod">
          <ac:chgData name="Sana Belguith" userId="edaa0afb-4621-4165-af1d-05ed505f7999" providerId="ADAL" clId="{06919C33-FD09-4C75-9807-013446205127}" dt="2022-10-26T14:47:16.720" v="2991" actId="1076"/>
          <ac:spMkLst>
            <pc:docMk/>
            <pc:sldMk cId="69291357" sldId="823"/>
            <ac:spMk id="2" creationId="{EC6CC669-B6EF-9BE5-35B2-E578B756999D}"/>
          </ac:spMkLst>
        </pc:spChg>
        <pc:spChg chg="mod">
          <ac:chgData name="Sana Belguith" userId="edaa0afb-4621-4165-af1d-05ed505f7999" providerId="ADAL" clId="{06919C33-FD09-4C75-9807-013446205127}" dt="2022-10-26T14:50:02.320" v="3054" actId="20577"/>
          <ac:spMkLst>
            <pc:docMk/>
            <pc:sldMk cId="69291357" sldId="823"/>
            <ac:spMk id="3" creationId="{89F51D3D-0695-B1F3-2952-3A0FFAA27774}"/>
          </ac:spMkLst>
        </pc:spChg>
        <pc:spChg chg="add mod">
          <ac:chgData name="Sana Belguith" userId="edaa0afb-4621-4165-af1d-05ed505f7999" providerId="ADAL" clId="{06919C33-FD09-4C75-9807-013446205127}" dt="2022-10-26T14:48:18.392" v="3021" actId="1037"/>
          <ac:spMkLst>
            <pc:docMk/>
            <pc:sldMk cId="69291357" sldId="823"/>
            <ac:spMk id="4" creationId="{843F4CD9-03A1-5912-F9D7-C4F0326D4E9E}"/>
          </ac:spMkLst>
        </pc:spChg>
        <pc:spChg chg="add mod">
          <ac:chgData name="Sana Belguith" userId="edaa0afb-4621-4165-af1d-05ed505f7999" providerId="ADAL" clId="{06919C33-FD09-4C75-9807-013446205127}" dt="2022-10-26T14:48:18.392" v="3021" actId="1037"/>
          <ac:spMkLst>
            <pc:docMk/>
            <pc:sldMk cId="69291357" sldId="823"/>
            <ac:spMk id="5" creationId="{30116E96-A19F-18D2-84E8-C25A6A2E577D}"/>
          </ac:spMkLst>
        </pc:spChg>
        <pc:spChg chg="add mod">
          <ac:chgData name="Sana Belguith" userId="edaa0afb-4621-4165-af1d-05ed505f7999" providerId="ADAL" clId="{06919C33-FD09-4C75-9807-013446205127}" dt="2022-10-26T14:48:18.392" v="3021" actId="1037"/>
          <ac:spMkLst>
            <pc:docMk/>
            <pc:sldMk cId="69291357" sldId="823"/>
            <ac:spMk id="6" creationId="{4B1A70A9-8D6E-DBBD-566A-EE9CFE16337F}"/>
          </ac:spMkLst>
        </pc:spChg>
        <pc:spChg chg="add mod">
          <ac:chgData name="Sana Belguith" userId="edaa0afb-4621-4165-af1d-05ed505f7999" providerId="ADAL" clId="{06919C33-FD09-4C75-9807-013446205127}" dt="2022-10-26T14:48:21.287" v="3022" actId="14100"/>
          <ac:spMkLst>
            <pc:docMk/>
            <pc:sldMk cId="69291357" sldId="823"/>
            <ac:spMk id="7" creationId="{939D2680-8620-3A50-1F82-EBB3EC5503E0}"/>
          </ac:spMkLst>
        </pc:spChg>
        <pc:spChg chg="add mod">
          <ac:chgData name="Sana Belguith" userId="edaa0afb-4621-4165-af1d-05ed505f7999" providerId="ADAL" clId="{06919C33-FD09-4C75-9807-013446205127}" dt="2022-10-26T14:48:29.526" v="3023" actId="20577"/>
          <ac:spMkLst>
            <pc:docMk/>
            <pc:sldMk cId="69291357" sldId="823"/>
            <ac:spMk id="8" creationId="{88132D6B-CA1E-1B19-8982-AE5E610704D6}"/>
          </ac:spMkLst>
        </pc:spChg>
        <pc:spChg chg="add mod">
          <ac:chgData name="Sana Belguith" userId="edaa0afb-4621-4165-af1d-05ed505f7999" providerId="ADAL" clId="{06919C33-FD09-4C75-9807-013446205127}" dt="2022-10-26T14:48:39.207" v="3031" actId="20577"/>
          <ac:spMkLst>
            <pc:docMk/>
            <pc:sldMk cId="69291357" sldId="823"/>
            <ac:spMk id="9" creationId="{22E787D7-4A7F-1C18-5D0B-53108EB204ED}"/>
          </ac:spMkLst>
        </pc:spChg>
        <pc:spChg chg="add mod">
          <ac:chgData name="Sana Belguith" userId="edaa0afb-4621-4165-af1d-05ed505f7999" providerId="ADAL" clId="{06919C33-FD09-4C75-9807-013446205127}" dt="2022-10-26T14:49:02.447" v="3049" actId="20577"/>
          <ac:spMkLst>
            <pc:docMk/>
            <pc:sldMk cId="69291357" sldId="823"/>
            <ac:spMk id="10" creationId="{8151DB53-15DE-B35A-F23B-52DD5FB21E2D}"/>
          </ac:spMkLst>
        </pc:spChg>
      </pc:sldChg>
      <pc:sldChg chg="modSp new mod">
        <pc:chgData name="Sana Belguith" userId="edaa0afb-4621-4165-af1d-05ed505f7999" providerId="ADAL" clId="{06919C33-FD09-4C75-9807-013446205127}" dt="2022-10-26T15:26:59.461" v="3523" actId="20577"/>
        <pc:sldMkLst>
          <pc:docMk/>
          <pc:sldMk cId="1460595892" sldId="824"/>
        </pc:sldMkLst>
        <pc:spChg chg="mod">
          <ac:chgData name="Sana Belguith" userId="edaa0afb-4621-4165-af1d-05ed505f7999" providerId="ADAL" clId="{06919C33-FD09-4C75-9807-013446205127}" dt="2022-10-26T15:01:18.156" v="3234" actId="1076"/>
          <ac:spMkLst>
            <pc:docMk/>
            <pc:sldMk cId="1460595892" sldId="824"/>
            <ac:spMk id="2" creationId="{9DF9D6F4-3F48-53C9-881D-522AAF526C60}"/>
          </ac:spMkLst>
        </pc:spChg>
        <pc:spChg chg="mod">
          <ac:chgData name="Sana Belguith" userId="edaa0afb-4621-4165-af1d-05ed505f7999" providerId="ADAL" clId="{06919C33-FD09-4C75-9807-013446205127}" dt="2022-10-26T15:26:59.461" v="3523" actId="20577"/>
          <ac:spMkLst>
            <pc:docMk/>
            <pc:sldMk cId="1460595892" sldId="824"/>
            <ac:spMk id="3" creationId="{BEE51F54-4E99-2A5C-5EED-319F58048505}"/>
          </ac:spMkLst>
        </pc:spChg>
      </pc:sldChg>
      <pc:sldChg chg="modSp new mod">
        <pc:chgData name="Sana Belguith" userId="edaa0afb-4621-4165-af1d-05ed505f7999" providerId="ADAL" clId="{06919C33-FD09-4C75-9807-013446205127}" dt="2022-10-26T15:06:28.169" v="3347"/>
        <pc:sldMkLst>
          <pc:docMk/>
          <pc:sldMk cId="765026997" sldId="825"/>
        </pc:sldMkLst>
        <pc:spChg chg="mod">
          <ac:chgData name="Sana Belguith" userId="edaa0afb-4621-4165-af1d-05ed505f7999" providerId="ADAL" clId="{06919C33-FD09-4C75-9807-013446205127}" dt="2022-10-26T15:06:28.169" v="3347"/>
          <ac:spMkLst>
            <pc:docMk/>
            <pc:sldMk cId="765026997" sldId="825"/>
            <ac:spMk id="2" creationId="{3FDDE31F-1FCF-F8E5-B791-2F273ED586DD}"/>
          </ac:spMkLst>
        </pc:spChg>
        <pc:spChg chg="mod">
          <ac:chgData name="Sana Belguith" userId="edaa0afb-4621-4165-af1d-05ed505f7999" providerId="ADAL" clId="{06919C33-FD09-4C75-9807-013446205127}" dt="2022-10-26T15:03:04.889" v="3271" actId="20577"/>
          <ac:spMkLst>
            <pc:docMk/>
            <pc:sldMk cId="765026997" sldId="825"/>
            <ac:spMk id="3" creationId="{9F1277D6-7667-E17A-B65F-BDA1DE1ECD74}"/>
          </ac:spMkLst>
        </pc:spChg>
      </pc:sldChg>
      <pc:sldChg chg="modSp new mod">
        <pc:chgData name="Sana Belguith" userId="edaa0afb-4621-4165-af1d-05ed505f7999" providerId="ADAL" clId="{06919C33-FD09-4C75-9807-013446205127}" dt="2022-10-27T13:39:54.891" v="3628" actId="5793"/>
        <pc:sldMkLst>
          <pc:docMk/>
          <pc:sldMk cId="1724159026" sldId="826"/>
        </pc:sldMkLst>
        <pc:spChg chg="mod">
          <ac:chgData name="Sana Belguith" userId="edaa0afb-4621-4165-af1d-05ed505f7999" providerId="ADAL" clId="{06919C33-FD09-4C75-9807-013446205127}" dt="2022-10-26T15:06:32.957" v="3348" actId="108"/>
          <ac:spMkLst>
            <pc:docMk/>
            <pc:sldMk cId="1724159026" sldId="826"/>
            <ac:spMk id="2" creationId="{E5439CCF-9873-287C-A793-4F583ABE094D}"/>
          </ac:spMkLst>
        </pc:spChg>
        <pc:spChg chg="mod">
          <ac:chgData name="Sana Belguith" userId="edaa0afb-4621-4165-af1d-05ed505f7999" providerId="ADAL" clId="{06919C33-FD09-4C75-9807-013446205127}" dt="2022-10-27T13:39:54.891" v="3628" actId="5793"/>
          <ac:spMkLst>
            <pc:docMk/>
            <pc:sldMk cId="1724159026" sldId="826"/>
            <ac:spMk id="3" creationId="{E3E7F843-C8F7-E6A2-F421-C3E4B995F676}"/>
          </ac:spMkLst>
        </pc:spChg>
      </pc:sldChg>
      <pc:sldChg chg="modSp new mod">
        <pc:chgData name="Sana Belguith" userId="edaa0afb-4621-4165-af1d-05ed505f7999" providerId="ADAL" clId="{06919C33-FD09-4C75-9807-013446205127}" dt="2022-10-26T15:07:00.646" v="3367" actId="20577"/>
        <pc:sldMkLst>
          <pc:docMk/>
          <pc:sldMk cId="2657274983" sldId="827"/>
        </pc:sldMkLst>
        <pc:spChg chg="mod">
          <ac:chgData name="Sana Belguith" userId="edaa0afb-4621-4165-af1d-05ed505f7999" providerId="ADAL" clId="{06919C33-FD09-4C75-9807-013446205127}" dt="2022-10-26T15:06:54.286" v="3364" actId="14100"/>
          <ac:spMkLst>
            <pc:docMk/>
            <pc:sldMk cId="2657274983" sldId="827"/>
            <ac:spMk id="2" creationId="{82C6D1E6-CE5D-BD84-A25F-E77C7F2E35E2}"/>
          </ac:spMkLst>
        </pc:spChg>
        <pc:spChg chg="mod">
          <ac:chgData name="Sana Belguith" userId="edaa0afb-4621-4165-af1d-05ed505f7999" providerId="ADAL" clId="{06919C33-FD09-4C75-9807-013446205127}" dt="2022-10-26T15:07:00.646" v="3367" actId="20577"/>
          <ac:spMkLst>
            <pc:docMk/>
            <pc:sldMk cId="2657274983" sldId="827"/>
            <ac:spMk id="3" creationId="{F1D51E3F-48A2-AB1D-98A5-8312F09CC113}"/>
          </ac:spMkLst>
        </pc:spChg>
      </pc:sldChg>
      <pc:sldChg chg="modSp new del mod">
        <pc:chgData name="Sana Belguith" userId="edaa0afb-4621-4165-af1d-05ed505f7999" providerId="ADAL" clId="{06919C33-FD09-4C75-9807-013446205127}" dt="2022-10-27T13:44:10.342" v="3633" actId="47"/>
        <pc:sldMkLst>
          <pc:docMk/>
          <pc:sldMk cId="3227726747" sldId="828"/>
        </pc:sldMkLst>
        <pc:spChg chg="mod">
          <ac:chgData name="Sana Belguith" userId="edaa0afb-4621-4165-af1d-05ed505f7999" providerId="ADAL" clId="{06919C33-FD09-4C75-9807-013446205127}" dt="2022-10-26T15:14:20.563" v="3389"/>
          <ac:spMkLst>
            <pc:docMk/>
            <pc:sldMk cId="3227726747" sldId="828"/>
            <ac:spMk id="2" creationId="{BAB9D848-E952-6417-2388-5D98DA465C1F}"/>
          </ac:spMkLst>
        </pc:spChg>
        <pc:spChg chg="mod">
          <ac:chgData name="Sana Belguith" userId="edaa0afb-4621-4165-af1d-05ed505f7999" providerId="ADAL" clId="{06919C33-FD09-4C75-9807-013446205127}" dt="2022-10-27T13:43:45.938" v="3632" actId="20577"/>
          <ac:spMkLst>
            <pc:docMk/>
            <pc:sldMk cId="3227726747" sldId="828"/>
            <ac:spMk id="3" creationId="{08E808B4-0C7E-3AEC-53EB-DE49380F65EC}"/>
          </ac:spMkLst>
        </pc:spChg>
      </pc:sldChg>
      <pc:sldChg chg="modSp new mod">
        <pc:chgData name="Sana Belguith" userId="edaa0afb-4621-4165-af1d-05ed505f7999" providerId="ADAL" clId="{06919C33-FD09-4C75-9807-013446205127}" dt="2022-10-26T15:24:44.676" v="3493" actId="108"/>
        <pc:sldMkLst>
          <pc:docMk/>
          <pc:sldMk cId="919585205" sldId="829"/>
        </pc:sldMkLst>
        <pc:spChg chg="mod">
          <ac:chgData name="Sana Belguith" userId="edaa0afb-4621-4165-af1d-05ed505f7999" providerId="ADAL" clId="{06919C33-FD09-4C75-9807-013446205127}" dt="2022-10-26T15:24:44.676" v="3493" actId="108"/>
          <ac:spMkLst>
            <pc:docMk/>
            <pc:sldMk cId="919585205" sldId="829"/>
            <ac:spMk id="2" creationId="{398EB0F0-A34A-FD1B-59AD-39631246E3CA}"/>
          </ac:spMkLst>
        </pc:spChg>
        <pc:spChg chg="mod">
          <ac:chgData name="Sana Belguith" userId="edaa0afb-4621-4165-af1d-05ed505f7999" providerId="ADAL" clId="{06919C33-FD09-4C75-9807-013446205127}" dt="2022-10-26T15:16:37.855" v="3418" actId="20577"/>
          <ac:spMkLst>
            <pc:docMk/>
            <pc:sldMk cId="919585205" sldId="829"/>
            <ac:spMk id="3" creationId="{1DF5902B-48D4-3093-B654-C45866FDB78C}"/>
          </ac:spMkLst>
        </pc:spChg>
      </pc:sldChg>
      <pc:sldChg chg="modSp new del mod">
        <pc:chgData name="Sana Belguith" userId="edaa0afb-4621-4165-af1d-05ed505f7999" providerId="ADAL" clId="{06919C33-FD09-4C75-9807-013446205127}" dt="2022-10-26T15:13:35.962" v="3380" actId="47"/>
        <pc:sldMkLst>
          <pc:docMk/>
          <pc:sldMk cId="2343173450" sldId="830"/>
        </pc:sldMkLst>
        <pc:spChg chg="mod">
          <ac:chgData name="Sana Belguith" userId="edaa0afb-4621-4165-af1d-05ed505f7999" providerId="ADAL" clId="{06919C33-FD09-4C75-9807-013446205127}" dt="2022-10-25T13:14:29.440" v="443"/>
          <ac:spMkLst>
            <pc:docMk/>
            <pc:sldMk cId="2343173450" sldId="830"/>
            <ac:spMk id="3" creationId="{5254D377-251A-7EC4-7D57-36ACC352381E}"/>
          </ac:spMkLst>
        </pc:spChg>
      </pc:sldChg>
      <pc:sldChg chg="modSp new mod">
        <pc:chgData name="Sana Belguith" userId="edaa0afb-4621-4165-af1d-05ed505f7999" providerId="ADAL" clId="{06919C33-FD09-4C75-9807-013446205127}" dt="2022-10-26T15:25:14.147" v="3498" actId="108"/>
        <pc:sldMkLst>
          <pc:docMk/>
          <pc:sldMk cId="1881144341" sldId="831"/>
        </pc:sldMkLst>
        <pc:spChg chg="mod">
          <ac:chgData name="Sana Belguith" userId="edaa0afb-4621-4165-af1d-05ed505f7999" providerId="ADAL" clId="{06919C33-FD09-4C75-9807-013446205127}" dt="2022-10-26T15:25:14.147" v="3498" actId="108"/>
          <ac:spMkLst>
            <pc:docMk/>
            <pc:sldMk cId="1881144341" sldId="831"/>
            <ac:spMk id="2" creationId="{7AB951F6-EE64-25E4-D683-E5BD4E050AE1}"/>
          </ac:spMkLst>
        </pc:spChg>
        <pc:spChg chg="mod">
          <ac:chgData name="Sana Belguith" userId="edaa0afb-4621-4165-af1d-05ed505f7999" providerId="ADAL" clId="{06919C33-FD09-4C75-9807-013446205127}" dt="2022-10-26T15:22:42.629" v="3447" actId="20577"/>
          <ac:spMkLst>
            <pc:docMk/>
            <pc:sldMk cId="1881144341" sldId="831"/>
            <ac:spMk id="3" creationId="{3AC6DF8F-6FF7-959D-6412-3632242B7FEC}"/>
          </ac:spMkLst>
        </pc:spChg>
      </pc:sldChg>
      <pc:sldChg chg="modSp new del mod">
        <pc:chgData name="Sana Belguith" userId="edaa0afb-4621-4165-af1d-05ed505f7999" providerId="ADAL" clId="{06919C33-FD09-4C75-9807-013446205127}" dt="2022-10-26T15:22:23.231" v="3435" actId="47"/>
        <pc:sldMkLst>
          <pc:docMk/>
          <pc:sldMk cId="3079151849" sldId="832"/>
        </pc:sldMkLst>
        <pc:spChg chg="mod">
          <ac:chgData name="Sana Belguith" userId="edaa0afb-4621-4165-af1d-05ed505f7999" providerId="ADAL" clId="{06919C33-FD09-4C75-9807-013446205127}" dt="2022-10-25T13:15:18.330" v="451"/>
          <ac:spMkLst>
            <pc:docMk/>
            <pc:sldMk cId="3079151849" sldId="832"/>
            <ac:spMk id="3" creationId="{5D9DD00D-FC6A-BD76-9683-F8688ED921D0}"/>
          </ac:spMkLst>
        </pc:spChg>
      </pc:sldChg>
      <pc:sldChg chg="addSp delSp modSp new mod ord">
        <pc:chgData name="Sana Belguith" userId="edaa0afb-4621-4165-af1d-05ed505f7999" providerId="ADAL" clId="{06919C33-FD09-4C75-9807-013446205127}" dt="2022-10-27T11:09:07.544" v="3601" actId="20577"/>
        <pc:sldMkLst>
          <pc:docMk/>
          <pc:sldMk cId="476464163" sldId="833"/>
        </pc:sldMkLst>
        <pc:spChg chg="mod">
          <ac:chgData name="Sana Belguith" userId="edaa0afb-4621-4165-af1d-05ed505f7999" providerId="ADAL" clId="{06919C33-FD09-4C75-9807-013446205127}" dt="2022-10-26T11:50:06.760" v="932" actId="1076"/>
          <ac:spMkLst>
            <pc:docMk/>
            <pc:sldMk cId="476464163" sldId="833"/>
            <ac:spMk id="2" creationId="{E16ABF75-3663-DAD1-B873-C86A179B696D}"/>
          </ac:spMkLst>
        </pc:spChg>
        <pc:spChg chg="del">
          <ac:chgData name="Sana Belguith" userId="edaa0afb-4621-4165-af1d-05ed505f7999" providerId="ADAL" clId="{06919C33-FD09-4C75-9807-013446205127}" dt="2022-10-26T11:50:40.586" v="933" actId="1032"/>
          <ac:spMkLst>
            <pc:docMk/>
            <pc:sldMk cId="476464163" sldId="833"/>
            <ac:spMk id="3" creationId="{17BB14A7-74B1-8CE1-E3DE-B0BBE4CC198B}"/>
          </ac:spMkLst>
        </pc:spChg>
        <pc:spChg chg="add mod ord">
          <ac:chgData name="Sana Belguith" userId="edaa0afb-4621-4165-af1d-05ed505f7999" providerId="ADAL" clId="{06919C33-FD09-4C75-9807-013446205127}" dt="2022-10-27T11:09:07.544" v="3601" actId="20577"/>
          <ac:spMkLst>
            <pc:docMk/>
            <pc:sldMk cId="476464163" sldId="833"/>
            <ac:spMk id="5" creationId="{1AC4864A-23E0-2708-A961-8BFA26C5419C}"/>
          </ac:spMkLst>
        </pc:spChg>
        <pc:spChg chg="add mod ord">
          <ac:chgData name="Sana Belguith" userId="edaa0afb-4621-4165-af1d-05ed505f7999" providerId="ADAL" clId="{06919C33-FD09-4C75-9807-013446205127}" dt="2022-10-26T11:57:58.585" v="1109" actId="167"/>
          <ac:spMkLst>
            <pc:docMk/>
            <pc:sldMk cId="476464163" sldId="833"/>
            <ac:spMk id="6" creationId="{88AC0DA2-C055-2AB0-743C-4AD3FBDD5AE4}"/>
          </ac:spMkLst>
        </pc:spChg>
        <pc:spChg chg="add mod ord">
          <ac:chgData name="Sana Belguith" userId="edaa0afb-4621-4165-af1d-05ed505f7999" providerId="ADAL" clId="{06919C33-FD09-4C75-9807-013446205127}" dt="2022-10-26T11:57:55.454" v="1108" actId="167"/>
          <ac:spMkLst>
            <pc:docMk/>
            <pc:sldMk cId="476464163" sldId="833"/>
            <ac:spMk id="7" creationId="{0C0BAC75-8B10-5A63-0023-B723C1D0C54A}"/>
          </ac:spMkLst>
        </pc:spChg>
        <pc:spChg chg="mod">
          <ac:chgData name="Sana Belguith" userId="edaa0afb-4621-4165-af1d-05ed505f7999" providerId="ADAL" clId="{06919C33-FD09-4C75-9807-013446205127}" dt="2022-10-26T11:56:04.005" v="1052" actId="18245"/>
          <ac:spMkLst>
            <pc:docMk/>
            <pc:sldMk cId="476464163" sldId="833"/>
            <ac:spMk id="9" creationId="{D50C7E84-C3ED-5C2F-B74B-57CE9CF16001}"/>
          </ac:spMkLst>
        </pc:spChg>
        <pc:spChg chg="mod">
          <ac:chgData name="Sana Belguith" userId="edaa0afb-4621-4165-af1d-05ed505f7999" providerId="ADAL" clId="{06919C33-FD09-4C75-9807-013446205127}" dt="2022-10-26T11:56:04.005" v="1052" actId="18245"/>
          <ac:spMkLst>
            <pc:docMk/>
            <pc:sldMk cId="476464163" sldId="833"/>
            <ac:spMk id="10" creationId="{97609113-63E7-5950-0611-56B8900AE799}"/>
          </ac:spMkLst>
        </pc:spChg>
        <pc:spChg chg="mod">
          <ac:chgData name="Sana Belguith" userId="edaa0afb-4621-4165-af1d-05ed505f7999" providerId="ADAL" clId="{06919C33-FD09-4C75-9807-013446205127}" dt="2022-10-26T11:56:04.005" v="1052" actId="18245"/>
          <ac:spMkLst>
            <pc:docMk/>
            <pc:sldMk cId="476464163" sldId="833"/>
            <ac:spMk id="11" creationId="{1E677F4E-1D9D-860C-B6E8-4F2E466C6685}"/>
          </ac:spMkLst>
        </pc:spChg>
        <pc:spChg chg="mod">
          <ac:chgData name="Sana Belguith" userId="edaa0afb-4621-4165-af1d-05ed505f7999" providerId="ADAL" clId="{06919C33-FD09-4C75-9807-013446205127}" dt="2022-10-26T11:56:04.005" v="1052" actId="18245"/>
          <ac:spMkLst>
            <pc:docMk/>
            <pc:sldMk cId="476464163" sldId="833"/>
            <ac:spMk id="12" creationId="{11BB8C36-1E5D-FB3B-4BD2-7821E7FEA73F}"/>
          </ac:spMkLst>
        </pc:spChg>
        <pc:spChg chg="mod">
          <ac:chgData name="Sana Belguith" userId="edaa0afb-4621-4165-af1d-05ed505f7999" providerId="ADAL" clId="{06919C33-FD09-4C75-9807-013446205127}" dt="2022-10-26T11:56:04.005" v="1052" actId="18245"/>
          <ac:spMkLst>
            <pc:docMk/>
            <pc:sldMk cId="476464163" sldId="833"/>
            <ac:spMk id="13" creationId="{AD2E165D-FD2C-CDBC-4644-0AD62CD11E3E}"/>
          </ac:spMkLst>
        </pc:spChg>
        <pc:spChg chg="mod">
          <ac:chgData name="Sana Belguith" userId="edaa0afb-4621-4165-af1d-05ed505f7999" providerId="ADAL" clId="{06919C33-FD09-4C75-9807-013446205127}" dt="2022-10-26T11:56:04.005" v="1052" actId="18245"/>
          <ac:spMkLst>
            <pc:docMk/>
            <pc:sldMk cId="476464163" sldId="833"/>
            <ac:spMk id="14" creationId="{7183B911-AB56-EBA7-BA95-B5F780D1EBF3}"/>
          </ac:spMkLst>
        </pc:spChg>
        <pc:spChg chg="mod">
          <ac:chgData name="Sana Belguith" userId="edaa0afb-4621-4165-af1d-05ed505f7999" providerId="ADAL" clId="{06919C33-FD09-4C75-9807-013446205127}" dt="2022-10-26T11:56:04.005" v="1052" actId="18245"/>
          <ac:spMkLst>
            <pc:docMk/>
            <pc:sldMk cId="476464163" sldId="833"/>
            <ac:spMk id="15" creationId="{FBF64134-B7A0-469E-22CA-0E67ADFB92B0}"/>
          </ac:spMkLst>
        </pc:spChg>
        <pc:grpChg chg="mod">
          <ac:chgData name="Sana Belguith" userId="edaa0afb-4621-4165-af1d-05ed505f7999" providerId="ADAL" clId="{06919C33-FD09-4C75-9807-013446205127}" dt="2022-10-26T11:57:21.831" v="1103" actId="1036"/>
          <ac:grpSpMkLst>
            <pc:docMk/>
            <pc:sldMk cId="476464163" sldId="833"/>
            <ac:grpSpMk id="8" creationId="{5B86F84C-0990-8766-C212-38EA8009A1F1}"/>
          </ac:grpSpMkLst>
        </pc:grpChg>
        <pc:graphicFrameChg chg="add del mod modGraphic">
          <ac:chgData name="Sana Belguith" userId="edaa0afb-4621-4165-af1d-05ed505f7999" providerId="ADAL" clId="{06919C33-FD09-4C75-9807-013446205127}" dt="2022-10-26T11:56:04.005" v="1052" actId="18245"/>
          <ac:graphicFrameMkLst>
            <pc:docMk/>
            <pc:sldMk cId="476464163" sldId="833"/>
            <ac:graphicFrameMk id="4" creationId="{D0EF230B-B24A-95D6-1F98-F2AF3C2618AD}"/>
          </ac:graphicFrameMkLst>
        </pc:graphicFrameChg>
      </pc:sldChg>
      <pc:sldChg chg="addSp delSp modSp add mod">
        <pc:chgData name="Sana Belguith" userId="edaa0afb-4621-4165-af1d-05ed505f7999" providerId="ADAL" clId="{06919C33-FD09-4C75-9807-013446205127}" dt="2022-10-26T13:47:53.694" v="2184" actId="478"/>
        <pc:sldMkLst>
          <pc:docMk/>
          <pc:sldMk cId="1447406246" sldId="834"/>
        </pc:sldMkLst>
        <pc:spChg chg="add del mod">
          <ac:chgData name="Sana Belguith" userId="edaa0afb-4621-4165-af1d-05ed505f7999" providerId="ADAL" clId="{06919C33-FD09-4C75-9807-013446205127}" dt="2022-10-26T13:47:53.694" v="2184" actId="478"/>
          <ac:spMkLst>
            <pc:docMk/>
            <pc:sldMk cId="1447406246" sldId="834"/>
            <ac:spMk id="5" creationId="{3756D532-88E0-709C-CEF1-90F077F37B6F}"/>
          </ac:spMkLst>
        </pc:spChg>
        <pc:spChg chg="del">
          <ac:chgData name="Sana Belguith" userId="edaa0afb-4621-4165-af1d-05ed505f7999" providerId="ADAL" clId="{06919C33-FD09-4C75-9807-013446205127}" dt="2022-10-26T13:47:49.220" v="2181" actId="478"/>
          <ac:spMkLst>
            <pc:docMk/>
            <pc:sldMk cId="1447406246" sldId="834"/>
            <ac:spMk id="6" creationId="{1F85734F-124C-9C8D-E1E1-FF04C909B08D}"/>
          </ac:spMkLst>
        </pc:spChg>
        <pc:graphicFrameChg chg="del">
          <ac:chgData name="Sana Belguith" userId="edaa0afb-4621-4165-af1d-05ed505f7999" providerId="ADAL" clId="{06919C33-FD09-4C75-9807-013446205127}" dt="2022-10-26T13:47:49.220" v="2181" actId="478"/>
          <ac:graphicFrameMkLst>
            <pc:docMk/>
            <pc:sldMk cId="1447406246" sldId="834"/>
            <ac:graphicFrameMk id="4" creationId="{93FF51F6-D480-6E08-9B09-55A742334957}"/>
          </ac:graphicFrameMkLst>
        </pc:graphicFrameChg>
        <pc:graphicFrameChg chg="add mod">
          <ac:chgData name="Sana Belguith" userId="edaa0afb-4621-4165-af1d-05ed505f7999" providerId="ADAL" clId="{06919C33-FD09-4C75-9807-013446205127}" dt="2022-10-26T13:47:52.072" v="2183" actId="1076"/>
          <ac:graphicFrameMkLst>
            <pc:docMk/>
            <pc:sldMk cId="1447406246" sldId="834"/>
            <ac:graphicFrameMk id="7" creationId="{CABD49A4-59EB-D153-8592-8F469A9B78CF}"/>
          </ac:graphicFrameMkLst>
        </pc:graphicFrameChg>
      </pc:sldChg>
      <pc:sldChg chg="addSp delSp modSp new mod modAnim">
        <pc:chgData name="Sana Belguith" userId="edaa0afb-4621-4165-af1d-05ed505f7999" providerId="ADAL" clId="{06919C33-FD09-4C75-9807-013446205127}" dt="2022-10-26T14:30:51.987" v="2633" actId="5793"/>
        <pc:sldMkLst>
          <pc:docMk/>
          <pc:sldMk cId="2733562778" sldId="835"/>
        </pc:sldMkLst>
        <pc:spChg chg="del">
          <ac:chgData name="Sana Belguith" userId="edaa0afb-4621-4165-af1d-05ed505f7999" providerId="ADAL" clId="{06919C33-FD09-4C75-9807-013446205127}" dt="2022-10-26T13:50:12.509" v="2284" actId="478"/>
          <ac:spMkLst>
            <pc:docMk/>
            <pc:sldMk cId="2733562778" sldId="835"/>
            <ac:spMk id="2" creationId="{7286B5B0-3EC6-331E-5B53-0C4D80DB94AF}"/>
          </ac:spMkLst>
        </pc:spChg>
        <pc:spChg chg="mod">
          <ac:chgData name="Sana Belguith" userId="edaa0afb-4621-4165-af1d-05ed505f7999" providerId="ADAL" clId="{06919C33-FD09-4C75-9807-013446205127}" dt="2022-10-26T14:30:51.987" v="2633" actId="5793"/>
          <ac:spMkLst>
            <pc:docMk/>
            <pc:sldMk cId="2733562778" sldId="835"/>
            <ac:spMk id="3" creationId="{63D88D10-DFD4-C4F8-5A83-22B4C2A3EA5C}"/>
          </ac:spMkLst>
        </pc:spChg>
        <pc:spChg chg="add mod">
          <ac:chgData name="Sana Belguith" userId="edaa0afb-4621-4165-af1d-05ed505f7999" providerId="ADAL" clId="{06919C33-FD09-4C75-9807-013446205127}" dt="2022-10-26T13:50:13.124" v="2285"/>
          <ac:spMkLst>
            <pc:docMk/>
            <pc:sldMk cId="2733562778" sldId="835"/>
            <ac:spMk id="4" creationId="{165EC578-5F1B-8760-DD5A-F6E3B81550F5}"/>
          </ac:spMkLst>
        </pc:spChg>
      </pc:sldChg>
      <pc:sldChg chg="modSp add mod ord">
        <pc:chgData name="Sana Belguith" userId="edaa0afb-4621-4165-af1d-05ed505f7999" providerId="ADAL" clId="{06919C33-FD09-4C75-9807-013446205127}" dt="2022-10-27T11:22:53.577" v="3604" actId="108"/>
        <pc:sldMkLst>
          <pc:docMk/>
          <pc:sldMk cId="874890184" sldId="836"/>
        </pc:sldMkLst>
        <pc:spChg chg="mod">
          <ac:chgData name="Sana Belguith" userId="edaa0afb-4621-4165-af1d-05ed505f7999" providerId="ADAL" clId="{06919C33-FD09-4C75-9807-013446205127}" dt="2022-10-27T11:22:53.577" v="3604" actId="108"/>
          <ac:spMkLst>
            <pc:docMk/>
            <pc:sldMk cId="874890184" sldId="836"/>
            <ac:spMk id="3" creationId="{47F5169D-F3BF-748F-AE7E-DB87613F077F}"/>
          </ac:spMkLst>
        </pc:spChg>
      </pc:sldChg>
      <pc:sldChg chg="modSp add mod">
        <pc:chgData name="Sana Belguith" userId="edaa0afb-4621-4165-af1d-05ed505f7999" providerId="ADAL" clId="{06919C33-FD09-4C75-9807-013446205127}" dt="2022-10-26T14:31:10.629" v="2634" actId="2711"/>
        <pc:sldMkLst>
          <pc:docMk/>
          <pc:sldMk cId="1709057645" sldId="837"/>
        </pc:sldMkLst>
        <pc:spChg chg="mod">
          <ac:chgData name="Sana Belguith" userId="edaa0afb-4621-4165-af1d-05ed505f7999" providerId="ADAL" clId="{06919C33-FD09-4C75-9807-013446205127}" dt="2022-10-26T14:31:10.629" v="2634" actId="2711"/>
          <ac:spMkLst>
            <pc:docMk/>
            <pc:sldMk cId="1709057645" sldId="837"/>
            <ac:spMk id="3" creationId="{47F5169D-F3BF-748F-AE7E-DB87613F077F}"/>
          </ac:spMkLst>
        </pc:spChg>
      </pc:sldChg>
      <pc:sldChg chg="modSp add mod">
        <pc:chgData name="Sana Belguith" userId="edaa0afb-4621-4165-af1d-05ed505f7999" providerId="ADAL" clId="{06919C33-FD09-4C75-9807-013446205127}" dt="2022-10-26T14:06:11.237" v="2610" actId="20577"/>
        <pc:sldMkLst>
          <pc:docMk/>
          <pc:sldMk cId="1443625494" sldId="838"/>
        </pc:sldMkLst>
        <pc:spChg chg="mod">
          <ac:chgData name="Sana Belguith" userId="edaa0afb-4621-4165-af1d-05ed505f7999" providerId="ADAL" clId="{06919C33-FD09-4C75-9807-013446205127}" dt="2022-10-26T14:06:11.237" v="2610" actId="20577"/>
          <ac:spMkLst>
            <pc:docMk/>
            <pc:sldMk cId="1443625494" sldId="838"/>
            <ac:spMk id="3" creationId="{47F5169D-F3BF-748F-AE7E-DB87613F077F}"/>
          </ac:spMkLst>
        </pc:spChg>
      </pc:sldChg>
      <pc:sldChg chg="delSp modSp add mod">
        <pc:chgData name="Sana Belguith" userId="edaa0afb-4621-4165-af1d-05ed505f7999" providerId="ADAL" clId="{06919C33-FD09-4C75-9807-013446205127}" dt="2022-10-26T14:57:57.311" v="3194" actId="108"/>
        <pc:sldMkLst>
          <pc:docMk/>
          <pc:sldMk cId="1085959852" sldId="839"/>
        </pc:sldMkLst>
        <pc:spChg chg="mod">
          <ac:chgData name="Sana Belguith" userId="edaa0afb-4621-4165-af1d-05ed505f7999" providerId="ADAL" clId="{06919C33-FD09-4C75-9807-013446205127}" dt="2022-10-26T14:57:57.311" v="3194" actId="108"/>
          <ac:spMkLst>
            <pc:docMk/>
            <pc:sldMk cId="1085959852" sldId="839"/>
            <ac:spMk id="2" creationId="{B1223369-682F-D513-8E0C-2251EBCA5E58}"/>
          </ac:spMkLst>
        </pc:spChg>
        <pc:spChg chg="mod">
          <ac:chgData name="Sana Belguith" userId="edaa0afb-4621-4165-af1d-05ed505f7999" providerId="ADAL" clId="{06919C33-FD09-4C75-9807-013446205127}" dt="2022-10-26T14:46:48.263" v="2986" actId="20577"/>
          <ac:spMkLst>
            <pc:docMk/>
            <pc:sldMk cId="1085959852" sldId="839"/>
            <ac:spMk id="3" creationId="{DEDB7778-BBC7-5EFB-CF1D-2F46B352D17F}"/>
          </ac:spMkLst>
        </pc:spChg>
        <pc:spChg chg="del">
          <ac:chgData name="Sana Belguith" userId="edaa0afb-4621-4165-af1d-05ed505f7999" providerId="ADAL" clId="{06919C33-FD09-4C75-9807-013446205127}" dt="2022-10-26T14:45:52.019" v="2965" actId="478"/>
          <ac:spMkLst>
            <pc:docMk/>
            <pc:sldMk cId="1085959852" sldId="839"/>
            <ac:spMk id="4" creationId="{AA6D8119-7170-683D-896F-3F27EDF8EB6F}"/>
          </ac:spMkLst>
        </pc:spChg>
        <pc:spChg chg="del">
          <ac:chgData name="Sana Belguith" userId="edaa0afb-4621-4165-af1d-05ed505f7999" providerId="ADAL" clId="{06919C33-FD09-4C75-9807-013446205127}" dt="2022-10-26T14:45:52.019" v="2965" actId="478"/>
          <ac:spMkLst>
            <pc:docMk/>
            <pc:sldMk cId="1085959852" sldId="839"/>
            <ac:spMk id="7" creationId="{F2DF11C6-A136-3C8A-E263-69DA40BB280E}"/>
          </ac:spMkLst>
        </pc:spChg>
        <pc:spChg chg="del">
          <ac:chgData name="Sana Belguith" userId="edaa0afb-4621-4165-af1d-05ed505f7999" providerId="ADAL" clId="{06919C33-FD09-4C75-9807-013446205127}" dt="2022-10-26T14:45:52.019" v="2965" actId="478"/>
          <ac:spMkLst>
            <pc:docMk/>
            <pc:sldMk cId="1085959852" sldId="839"/>
            <ac:spMk id="8" creationId="{F4D1C4FD-6CEB-B21D-D6B0-E68BB4E3F3BC}"/>
          </ac:spMkLst>
        </pc:spChg>
        <pc:spChg chg="del">
          <ac:chgData name="Sana Belguith" userId="edaa0afb-4621-4165-af1d-05ed505f7999" providerId="ADAL" clId="{06919C33-FD09-4C75-9807-013446205127}" dt="2022-10-26T14:45:52.019" v="2965" actId="478"/>
          <ac:spMkLst>
            <pc:docMk/>
            <pc:sldMk cId="1085959852" sldId="839"/>
            <ac:spMk id="9" creationId="{904ABEE8-B0F1-F233-A34D-B42B38D6F5C1}"/>
          </ac:spMkLst>
        </pc:spChg>
        <pc:spChg chg="del">
          <ac:chgData name="Sana Belguith" userId="edaa0afb-4621-4165-af1d-05ed505f7999" providerId="ADAL" clId="{06919C33-FD09-4C75-9807-013446205127}" dt="2022-10-26T14:45:52.019" v="2965" actId="478"/>
          <ac:spMkLst>
            <pc:docMk/>
            <pc:sldMk cId="1085959852" sldId="839"/>
            <ac:spMk id="10" creationId="{ECAC9090-CA4F-872F-511C-C95EDC814BDE}"/>
          </ac:spMkLst>
        </pc:spChg>
        <pc:spChg chg="del">
          <ac:chgData name="Sana Belguith" userId="edaa0afb-4621-4165-af1d-05ed505f7999" providerId="ADAL" clId="{06919C33-FD09-4C75-9807-013446205127}" dt="2022-10-26T14:45:52.019" v="2965" actId="478"/>
          <ac:spMkLst>
            <pc:docMk/>
            <pc:sldMk cId="1085959852" sldId="839"/>
            <ac:spMk id="12" creationId="{44614E1F-FD4F-DB94-1DCE-B180AFA6FBD8}"/>
          </ac:spMkLst>
        </pc:spChg>
        <pc:spChg chg="del">
          <ac:chgData name="Sana Belguith" userId="edaa0afb-4621-4165-af1d-05ed505f7999" providerId="ADAL" clId="{06919C33-FD09-4C75-9807-013446205127}" dt="2022-10-26T14:45:52.019" v="2965" actId="478"/>
          <ac:spMkLst>
            <pc:docMk/>
            <pc:sldMk cId="1085959852" sldId="839"/>
            <ac:spMk id="17" creationId="{25D0FCFA-D1F3-82D2-10C0-7BE16B5DCFCD}"/>
          </ac:spMkLst>
        </pc:spChg>
        <pc:spChg chg="del">
          <ac:chgData name="Sana Belguith" userId="edaa0afb-4621-4165-af1d-05ed505f7999" providerId="ADAL" clId="{06919C33-FD09-4C75-9807-013446205127}" dt="2022-10-26T14:45:52.019" v="2965" actId="478"/>
          <ac:spMkLst>
            <pc:docMk/>
            <pc:sldMk cId="1085959852" sldId="839"/>
            <ac:spMk id="20" creationId="{A29D5251-5D6F-324B-12D1-49215D90E996}"/>
          </ac:spMkLst>
        </pc:spChg>
        <pc:cxnChg chg="del">
          <ac:chgData name="Sana Belguith" userId="edaa0afb-4621-4165-af1d-05ed505f7999" providerId="ADAL" clId="{06919C33-FD09-4C75-9807-013446205127}" dt="2022-10-26T14:45:52.019" v="2965" actId="478"/>
          <ac:cxnSpMkLst>
            <pc:docMk/>
            <pc:sldMk cId="1085959852" sldId="839"/>
            <ac:cxnSpMk id="11" creationId="{B4BF95BE-01D1-012F-D4CC-2138B3A20CE0}"/>
          </ac:cxnSpMkLst>
        </pc:cxnChg>
        <pc:cxnChg chg="del mod">
          <ac:chgData name="Sana Belguith" userId="edaa0afb-4621-4165-af1d-05ed505f7999" providerId="ADAL" clId="{06919C33-FD09-4C75-9807-013446205127}" dt="2022-10-26T14:45:52.019" v="2965" actId="478"/>
          <ac:cxnSpMkLst>
            <pc:docMk/>
            <pc:sldMk cId="1085959852" sldId="839"/>
            <ac:cxnSpMk id="13" creationId="{2A394954-D211-AB89-6E6B-BA97E21BCB36}"/>
          </ac:cxnSpMkLst>
        </pc:cxnChg>
        <pc:cxnChg chg="del mod">
          <ac:chgData name="Sana Belguith" userId="edaa0afb-4621-4165-af1d-05ed505f7999" providerId="ADAL" clId="{06919C33-FD09-4C75-9807-013446205127}" dt="2022-10-26T14:45:52.019" v="2965" actId="478"/>
          <ac:cxnSpMkLst>
            <pc:docMk/>
            <pc:sldMk cId="1085959852" sldId="839"/>
            <ac:cxnSpMk id="18" creationId="{33A4A944-F571-6CFA-1F35-693A89FF3549}"/>
          </ac:cxnSpMkLst>
        </pc:cxnChg>
        <pc:cxnChg chg="del mod">
          <ac:chgData name="Sana Belguith" userId="edaa0afb-4621-4165-af1d-05ed505f7999" providerId="ADAL" clId="{06919C33-FD09-4C75-9807-013446205127}" dt="2022-10-26T14:45:52.019" v="2965" actId="478"/>
          <ac:cxnSpMkLst>
            <pc:docMk/>
            <pc:sldMk cId="1085959852" sldId="839"/>
            <ac:cxnSpMk id="21" creationId="{CCDDFE58-0A79-64C0-5DE7-F9ED9C321992}"/>
          </ac:cxnSpMkLst>
        </pc:cxnChg>
      </pc:sldChg>
      <pc:sldChg chg="delSp add del mod">
        <pc:chgData name="Sana Belguith" userId="edaa0afb-4621-4165-af1d-05ed505f7999" providerId="ADAL" clId="{06919C33-FD09-4C75-9807-013446205127}" dt="2022-10-26T14:52:21.113" v="3060" actId="47"/>
        <pc:sldMkLst>
          <pc:docMk/>
          <pc:sldMk cId="343088343" sldId="840"/>
        </pc:sldMkLst>
        <pc:picChg chg="del">
          <ac:chgData name="Sana Belguith" userId="edaa0afb-4621-4165-af1d-05ed505f7999" providerId="ADAL" clId="{06919C33-FD09-4C75-9807-013446205127}" dt="2022-10-26T14:52:08.268" v="3057" actId="478"/>
          <ac:picMkLst>
            <pc:docMk/>
            <pc:sldMk cId="343088343" sldId="840"/>
            <ac:picMk id="5" creationId="{B52D45EC-9CC5-8D27-E7A4-0EC01F35D208}"/>
          </ac:picMkLst>
        </pc:picChg>
      </pc:sldChg>
      <pc:sldChg chg="modSp add mod">
        <pc:chgData name="Sana Belguith" userId="edaa0afb-4621-4165-af1d-05ed505f7999" providerId="ADAL" clId="{06919C33-FD09-4C75-9807-013446205127}" dt="2022-10-27T13:42:07.055" v="3630" actId="20577"/>
        <pc:sldMkLst>
          <pc:docMk/>
          <pc:sldMk cId="543135454" sldId="840"/>
        </pc:sldMkLst>
        <pc:spChg chg="mod">
          <ac:chgData name="Sana Belguith" userId="edaa0afb-4621-4165-af1d-05ed505f7999" providerId="ADAL" clId="{06919C33-FD09-4C75-9807-013446205127}" dt="2022-10-26T15:06:51.564" v="3363" actId="14100"/>
          <ac:spMkLst>
            <pc:docMk/>
            <pc:sldMk cId="543135454" sldId="840"/>
            <ac:spMk id="2" creationId="{82C6D1E6-CE5D-BD84-A25F-E77C7F2E35E2}"/>
          </ac:spMkLst>
        </pc:spChg>
        <pc:spChg chg="mod">
          <ac:chgData name="Sana Belguith" userId="edaa0afb-4621-4165-af1d-05ed505f7999" providerId="ADAL" clId="{06919C33-FD09-4C75-9807-013446205127}" dt="2022-10-27T13:42:07.055" v="3630" actId="20577"/>
          <ac:spMkLst>
            <pc:docMk/>
            <pc:sldMk cId="543135454" sldId="840"/>
            <ac:spMk id="3" creationId="{F1D51E3F-48A2-AB1D-98A5-8312F09CC113}"/>
          </ac:spMkLst>
        </pc:spChg>
      </pc:sldChg>
      <pc:sldChg chg="modSp add mod">
        <pc:chgData name="Sana Belguith" userId="edaa0afb-4621-4165-af1d-05ed505f7999" providerId="ADAL" clId="{06919C33-FD09-4C75-9807-013446205127}" dt="2022-10-27T13:45:23.973" v="3635" actId="20577"/>
        <pc:sldMkLst>
          <pc:docMk/>
          <pc:sldMk cId="133803380" sldId="841"/>
        </pc:sldMkLst>
        <pc:spChg chg="mod">
          <ac:chgData name="Sana Belguith" userId="edaa0afb-4621-4165-af1d-05ed505f7999" providerId="ADAL" clId="{06919C33-FD09-4C75-9807-013446205127}" dt="2022-10-26T15:25:22.599" v="3500" actId="20577"/>
          <ac:spMkLst>
            <pc:docMk/>
            <pc:sldMk cId="133803380" sldId="841"/>
            <ac:spMk id="2" creationId="{7AB951F6-EE64-25E4-D683-E5BD4E050AE1}"/>
          </ac:spMkLst>
        </pc:spChg>
        <pc:spChg chg="mod">
          <ac:chgData name="Sana Belguith" userId="edaa0afb-4621-4165-af1d-05ed505f7999" providerId="ADAL" clId="{06919C33-FD09-4C75-9807-013446205127}" dt="2022-10-27T13:45:23.973" v="3635" actId="20577"/>
          <ac:spMkLst>
            <pc:docMk/>
            <pc:sldMk cId="133803380" sldId="841"/>
            <ac:spMk id="3" creationId="{3AC6DF8F-6FF7-959D-6412-3632242B7FEC}"/>
          </ac:spMkLst>
        </pc:spChg>
      </pc:sldChg>
      <pc:sldChg chg="addSp delSp modSp new mod chgLayout">
        <pc:chgData name="Sana Belguith" userId="edaa0afb-4621-4165-af1d-05ed505f7999" providerId="ADAL" clId="{06919C33-FD09-4C75-9807-013446205127}" dt="2022-10-26T15:34:45.380" v="3596" actId="5793"/>
        <pc:sldMkLst>
          <pc:docMk/>
          <pc:sldMk cId="1604521730" sldId="842"/>
        </pc:sldMkLst>
        <pc:spChg chg="del">
          <ac:chgData name="Sana Belguith" userId="edaa0afb-4621-4165-af1d-05ed505f7999" providerId="ADAL" clId="{06919C33-FD09-4C75-9807-013446205127}" dt="2022-10-26T15:30:27.988" v="3529" actId="700"/>
          <ac:spMkLst>
            <pc:docMk/>
            <pc:sldMk cId="1604521730" sldId="842"/>
            <ac:spMk id="2" creationId="{F8F81A11-5961-83F1-510A-0F6CA0D8931B}"/>
          </ac:spMkLst>
        </pc:spChg>
        <pc:spChg chg="del">
          <ac:chgData name="Sana Belguith" userId="edaa0afb-4621-4165-af1d-05ed505f7999" providerId="ADAL" clId="{06919C33-FD09-4C75-9807-013446205127}" dt="2022-10-26T15:27:20.288" v="3525" actId="931"/>
          <ac:spMkLst>
            <pc:docMk/>
            <pc:sldMk cId="1604521730" sldId="842"/>
            <ac:spMk id="3" creationId="{04B28D93-7A09-CA65-F28B-B6B715AA5A2D}"/>
          </ac:spMkLst>
        </pc:spChg>
        <pc:spChg chg="add mod ord">
          <ac:chgData name="Sana Belguith" userId="edaa0afb-4621-4165-af1d-05ed505f7999" providerId="ADAL" clId="{06919C33-FD09-4C75-9807-013446205127}" dt="2022-10-26T15:30:56.772" v="3538" actId="1076"/>
          <ac:spMkLst>
            <pc:docMk/>
            <pc:sldMk cId="1604521730" sldId="842"/>
            <ac:spMk id="6" creationId="{FF226437-6926-07FF-844A-5499AC068CF3}"/>
          </ac:spMkLst>
        </pc:spChg>
        <pc:spChg chg="add mod">
          <ac:chgData name="Sana Belguith" userId="edaa0afb-4621-4165-af1d-05ed505f7999" providerId="ADAL" clId="{06919C33-FD09-4C75-9807-013446205127}" dt="2022-10-26T15:34:45.380" v="3596" actId="5793"/>
          <ac:spMkLst>
            <pc:docMk/>
            <pc:sldMk cId="1604521730" sldId="842"/>
            <ac:spMk id="8" creationId="{D4131D9F-484F-0FFA-0ABA-1AE62FB21F90}"/>
          </ac:spMkLst>
        </pc:spChg>
        <pc:picChg chg="add del mod ord">
          <ac:chgData name="Sana Belguith" userId="edaa0afb-4621-4165-af1d-05ed505f7999" providerId="ADAL" clId="{06919C33-FD09-4C75-9807-013446205127}" dt="2022-10-26T15:30:36.126" v="3531" actId="478"/>
          <ac:picMkLst>
            <pc:docMk/>
            <pc:sldMk cId="1604521730" sldId="842"/>
            <ac:picMk id="5" creationId="{49C636E5-9229-3EAA-87F3-A2F8371801E3}"/>
          </ac:picMkLst>
        </pc:picChg>
      </pc:sldChg>
      <pc:sldChg chg="add del">
        <pc:chgData name="Sana Belguith" userId="edaa0afb-4621-4165-af1d-05ed505f7999" providerId="ADAL" clId="{06919C33-FD09-4C75-9807-013446205127}" dt="2022-10-26T15:26:05.036" v="3508"/>
        <pc:sldMkLst>
          <pc:docMk/>
          <pc:sldMk cId="3236917824" sldId="842"/>
        </pc:sldMkLst>
      </pc:sldChg>
      <pc:sldChg chg="addSp delSp modSp add mod">
        <pc:chgData name="Sana Belguith" userId="edaa0afb-4621-4165-af1d-05ed505f7999" providerId="ADAL" clId="{06919C33-FD09-4C75-9807-013446205127}" dt="2022-10-26T15:34:35.071" v="3594" actId="12"/>
        <pc:sldMkLst>
          <pc:docMk/>
          <pc:sldMk cId="2104286480" sldId="843"/>
        </pc:sldMkLst>
        <pc:spChg chg="add del mod">
          <ac:chgData name="Sana Belguith" userId="edaa0afb-4621-4165-af1d-05ed505f7999" providerId="ADAL" clId="{06919C33-FD09-4C75-9807-013446205127}" dt="2022-10-26T15:33:24.926" v="3576" actId="478"/>
          <ac:spMkLst>
            <pc:docMk/>
            <pc:sldMk cId="2104286480" sldId="843"/>
            <ac:spMk id="3" creationId="{F5BED6FF-ADE6-4050-B2FA-90038BE92440}"/>
          </ac:spMkLst>
        </pc:spChg>
        <pc:spChg chg="del">
          <ac:chgData name="Sana Belguith" userId="edaa0afb-4621-4165-af1d-05ed505f7999" providerId="ADAL" clId="{06919C33-FD09-4C75-9807-013446205127}" dt="2022-10-26T15:33:46.703" v="3585" actId="478"/>
          <ac:spMkLst>
            <pc:docMk/>
            <pc:sldMk cId="2104286480" sldId="843"/>
            <ac:spMk id="6" creationId="{FF226437-6926-07FF-844A-5499AC068CF3}"/>
          </ac:spMkLst>
        </pc:spChg>
        <pc:spChg chg="add del">
          <ac:chgData name="Sana Belguith" userId="edaa0afb-4621-4165-af1d-05ed505f7999" providerId="ADAL" clId="{06919C33-FD09-4C75-9807-013446205127}" dt="2022-10-26T15:33:19.869" v="3575" actId="22"/>
          <ac:spMkLst>
            <pc:docMk/>
            <pc:sldMk cId="2104286480" sldId="843"/>
            <ac:spMk id="7" creationId="{318912FD-7A24-BEED-E8B9-4C16D88048B7}"/>
          </ac:spMkLst>
        </pc:spChg>
        <pc:spChg chg="add mod">
          <ac:chgData name="Sana Belguith" userId="edaa0afb-4621-4165-af1d-05ed505f7999" providerId="ADAL" clId="{06919C33-FD09-4C75-9807-013446205127}" dt="2022-10-26T15:34:35.071" v="3594" actId="12"/>
          <ac:spMkLst>
            <pc:docMk/>
            <pc:sldMk cId="2104286480" sldId="843"/>
            <ac:spMk id="9" creationId="{860A396D-6D49-D7A7-0A66-52F6077468DA}"/>
          </ac:spMkLst>
        </pc:spChg>
        <pc:spChg chg="add mod">
          <ac:chgData name="Sana Belguith" userId="edaa0afb-4621-4165-af1d-05ed505f7999" providerId="ADAL" clId="{06919C33-FD09-4C75-9807-013446205127}" dt="2022-10-26T15:33:47.378" v="3586"/>
          <ac:spMkLst>
            <pc:docMk/>
            <pc:sldMk cId="2104286480" sldId="843"/>
            <ac:spMk id="10" creationId="{51606804-D887-B3A7-60BD-1F661C044F50}"/>
          </ac:spMkLst>
        </pc:spChg>
        <pc:picChg chg="add del">
          <ac:chgData name="Sana Belguith" userId="edaa0afb-4621-4165-af1d-05ed505f7999" providerId="ADAL" clId="{06919C33-FD09-4C75-9807-013446205127}" dt="2022-10-26T15:33:32.374" v="3580" actId="478"/>
          <ac:picMkLst>
            <pc:docMk/>
            <pc:sldMk cId="2104286480" sldId="843"/>
            <ac:picMk id="5" creationId="{49C636E5-9229-3EAA-87F3-A2F8371801E3}"/>
          </ac:picMkLst>
        </pc:picChg>
      </pc:sldChg>
    </pc:docChg>
  </pc:docChgLst>
  <pc:docChgLst>
    <pc:chgData name="Sana Belguith" userId="edaa0afb-4621-4165-af1d-05ed505f7999" providerId="ADAL" clId="{6E147B01-719F-4DF3-A8D5-E95C10836EC0}"/>
    <pc:docChg chg="custSel modSld">
      <pc:chgData name="Sana Belguith" userId="edaa0afb-4621-4165-af1d-05ed505f7999" providerId="ADAL" clId="{6E147B01-719F-4DF3-A8D5-E95C10836EC0}" dt="2024-11-03T19:24:48.305" v="41" actId="20577"/>
      <pc:docMkLst>
        <pc:docMk/>
      </pc:docMkLst>
      <pc:sldChg chg="modSp mod">
        <pc:chgData name="Sana Belguith" userId="edaa0afb-4621-4165-af1d-05ed505f7999" providerId="ADAL" clId="{6E147B01-719F-4DF3-A8D5-E95C10836EC0}" dt="2024-11-03T19:12:50.465" v="22" actId="20577"/>
        <pc:sldMkLst>
          <pc:docMk/>
          <pc:sldMk cId="4276838678" sldId="388"/>
        </pc:sldMkLst>
        <pc:spChg chg="mod">
          <ac:chgData name="Sana Belguith" userId="edaa0afb-4621-4165-af1d-05ed505f7999" providerId="ADAL" clId="{6E147B01-719F-4DF3-A8D5-E95C10836EC0}" dt="2024-11-03T19:12:50.465" v="22" actId="20577"/>
          <ac:spMkLst>
            <pc:docMk/>
            <pc:sldMk cId="4276838678" sldId="388"/>
            <ac:spMk id="5" creationId="{2C231BF0-3B23-4702-BBC3-E8C847793AFF}"/>
          </ac:spMkLst>
        </pc:spChg>
      </pc:sldChg>
      <pc:sldChg chg="modSp mod">
        <pc:chgData name="Sana Belguith" userId="edaa0afb-4621-4165-af1d-05ed505f7999" providerId="ADAL" clId="{6E147B01-719F-4DF3-A8D5-E95C10836EC0}" dt="2024-11-03T19:18:58.330" v="33" actId="20577"/>
        <pc:sldMkLst>
          <pc:docMk/>
          <pc:sldMk cId="2401707025" sldId="404"/>
        </pc:sldMkLst>
        <pc:spChg chg="mod">
          <ac:chgData name="Sana Belguith" userId="edaa0afb-4621-4165-af1d-05ed505f7999" providerId="ADAL" clId="{6E147B01-719F-4DF3-A8D5-E95C10836EC0}" dt="2024-11-03T19:18:58.330" v="33" actId="20577"/>
          <ac:spMkLst>
            <pc:docMk/>
            <pc:sldMk cId="2401707025" sldId="404"/>
            <ac:spMk id="3" creationId="{875E7498-990B-47BC-8629-AE2C57E9FAEF}"/>
          </ac:spMkLst>
        </pc:spChg>
      </pc:sldChg>
      <pc:sldChg chg="modSp mod">
        <pc:chgData name="Sana Belguith" userId="edaa0afb-4621-4165-af1d-05ed505f7999" providerId="ADAL" clId="{6E147B01-719F-4DF3-A8D5-E95C10836EC0}" dt="2024-11-03T19:24:48.305" v="41" actId="20577"/>
        <pc:sldMkLst>
          <pc:docMk/>
          <pc:sldMk cId="2002294350" sldId="425"/>
        </pc:sldMkLst>
        <pc:spChg chg="mod">
          <ac:chgData name="Sana Belguith" userId="edaa0afb-4621-4165-af1d-05ed505f7999" providerId="ADAL" clId="{6E147B01-719F-4DF3-A8D5-E95C10836EC0}" dt="2024-11-03T19:24:48.305" v="41" actId="20577"/>
          <ac:spMkLst>
            <pc:docMk/>
            <pc:sldMk cId="2002294350" sldId="425"/>
            <ac:spMk id="3" creationId="{809EADAF-02EB-4865-A014-580DF81D9E69}"/>
          </ac:spMkLst>
        </pc:spChg>
      </pc:sldChg>
      <pc:sldChg chg="modSp mod">
        <pc:chgData name="Sana Belguith" userId="edaa0afb-4621-4165-af1d-05ed505f7999" providerId="ADAL" clId="{6E147B01-719F-4DF3-A8D5-E95C10836EC0}" dt="2024-11-03T19:17:53.511" v="25" actId="404"/>
        <pc:sldMkLst>
          <pc:docMk/>
          <pc:sldMk cId="1801458314" sldId="438"/>
        </pc:sldMkLst>
        <pc:spChg chg="mod">
          <ac:chgData name="Sana Belguith" userId="edaa0afb-4621-4165-af1d-05ed505f7999" providerId="ADAL" clId="{6E147B01-719F-4DF3-A8D5-E95C10836EC0}" dt="2024-11-03T19:17:53.511" v="25" actId="404"/>
          <ac:spMkLst>
            <pc:docMk/>
            <pc:sldMk cId="1801458314" sldId="438"/>
            <ac:spMk id="3" creationId="{DA7C0BA8-EFA8-0A0F-8EFB-FFFC775A0A67}"/>
          </ac:spMkLst>
        </pc:spChg>
      </pc:sldChg>
    </pc:docChg>
  </pc:docChgLst>
  <pc:docChgLst>
    <pc:chgData name="Sana Belguith" userId="edaa0afb-4621-4165-af1d-05ed505f7999" providerId="ADAL" clId="{10F9F129-592B-40F1-997D-F487E669D3CB}"/>
    <pc:docChg chg="undo redo custSel addSld delSld modSld">
      <pc:chgData name="Sana Belguith" userId="edaa0afb-4621-4165-af1d-05ed505f7999" providerId="ADAL" clId="{10F9F129-592B-40F1-997D-F487E669D3CB}" dt="2022-11-17T13:46:36.419" v="655" actId="20577"/>
      <pc:docMkLst>
        <pc:docMk/>
      </pc:docMkLst>
      <pc:sldChg chg="modSp add del mod">
        <pc:chgData name="Sana Belguith" userId="edaa0afb-4621-4165-af1d-05ed505f7999" providerId="ADAL" clId="{10F9F129-592B-40F1-997D-F487E669D3CB}" dt="2022-11-17T10:48:57.649" v="639" actId="27636"/>
        <pc:sldMkLst>
          <pc:docMk/>
          <pc:sldMk cId="3038245579" sldId="257"/>
        </pc:sldMkLst>
        <pc:spChg chg="mod">
          <ac:chgData name="Sana Belguith" userId="edaa0afb-4621-4165-af1d-05ed505f7999" providerId="ADAL" clId="{10F9F129-592B-40F1-997D-F487E669D3CB}" dt="2022-11-17T10:48:57.649" v="639" actId="27636"/>
          <ac:spMkLst>
            <pc:docMk/>
            <pc:sldMk cId="3038245579" sldId="257"/>
            <ac:spMk id="7" creationId="{D8041D3B-EB65-42B9-B5FC-BD8CF7A0FEEB}"/>
          </ac:spMkLst>
        </pc:spChg>
      </pc:sldChg>
      <pc:sldChg chg="modSp add del mod">
        <pc:chgData name="Sana Belguith" userId="edaa0afb-4621-4165-af1d-05ed505f7999" providerId="ADAL" clId="{10F9F129-592B-40F1-997D-F487E669D3CB}" dt="2022-11-17T10:43:16.184" v="572" actId="47"/>
        <pc:sldMkLst>
          <pc:docMk/>
          <pc:sldMk cId="0" sldId="260"/>
        </pc:sldMkLst>
        <pc:spChg chg="mod">
          <ac:chgData name="Sana Belguith" userId="edaa0afb-4621-4165-af1d-05ed505f7999" providerId="ADAL" clId="{10F9F129-592B-40F1-997D-F487E669D3CB}" dt="2022-11-16T15:47:56.512" v="425" actId="1076"/>
          <ac:spMkLst>
            <pc:docMk/>
            <pc:sldMk cId="0" sldId="260"/>
            <ac:spMk id="2" creationId="{00000000-0000-0000-0000-000000000000}"/>
          </ac:spMkLst>
        </pc:spChg>
      </pc:sldChg>
      <pc:sldChg chg="modSp add mod">
        <pc:chgData name="Sana Belguith" userId="edaa0afb-4621-4165-af1d-05ed505f7999" providerId="ADAL" clId="{10F9F129-592B-40F1-997D-F487E669D3CB}" dt="2022-11-16T13:47:23.630" v="17" actId="2711"/>
        <pc:sldMkLst>
          <pc:docMk/>
          <pc:sldMk cId="2375385487" sldId="361"/>
        </pc:sldMkLst>
        <pc:spChg chg="mod">
          <ac:chgData name="Sana Belguith" userId="edaa0afb-4621-4165-af1d-05ed505f7999" providerId="ADAL" clId="{10F9F129-592B-40F1-997D-F487E669D3CB}" dt="2022-11-16T13:47:23.630" v="17" actId="2711"/>
          <ac:spMkLst>
            <pc:docMk/>
            <pc:sldMk cId="2375385487" sldId="361"/>
            <ac:spMk id="4" creationId="{064D8D26-B133-4846-8DD0-D46F81284C5A}"/>
          </ac:spMkLst>
        </pc:spChg>
      </pc:sldChg>
      <pc:sldChg chg="modSp add mod">
        <pc:chgData name="Sana Belguith" userId="edaa0afb-4621-4165-af1d-05ed505f7999" providerId="ADAL" clId="{10F9F129-592B-40F1-997D-F487E669D3CB}" dt="2022-11-16T13:52:02.426" v="37" actId="404"/>
        <pc:sldMkLst>
          <pc:docMk/>
          <pc:sldMk cId="898831132" sldId="362"/>
        </pc:sldMkLst>
        <pc:spChg chg="mod">
          <ac:chgData name="Sana Belguith" userId="edaa0afb-4621-4165-af1d-05ed505f7999" providerId="ADAL" clId="{10F9F129-592B-40F1-997D-F487E669D3CB}" dt="2022-11-16T13:52:02.426" v="37" actId="404"/>
          <ac:spMkLst>
            <pc:docMk/>
            <pc:sldMk cId="898831132" sldId="362"/>
            <ac:spMk id="4" creationId="{93CAEB3F-F769-4A41-891A-E499BC145B3F}"/>
          </ac:spMkLst>
        </pc:spChg>
        <pc:spChg chg="mod">
          <ac:chgData name="Sana Belguith" userId="edaa0afb-4621-4165-af1d-05ed505f7999" providerId="ADAL" clId="{10F9F129-592B-40F1-997D-F487E669D3CB}" dt="2022-11-16T13:47:37.507" v="20" actId="2711"/>
          <ac:spMkLst>
            <pc:docMk/>
            <pc:sldMk cId="898831132" sldId="362"/>
            <ac:spMk id="5" creationId="{1445283B-F11B-4FFE-892C-4D11C2ED8E82}"/>
          </ac:spMkLst>
        </pc:spChg>
      </pc:sldChg>
      <pc:sldChg chg="modSp add mod">
        <pc:chgData name="Sana Belguith" userId="edaa0afb-4621-4165-af1d-05ed505f7999" providerId="ADAL" clId="{10F9F129-592B-40F1-997D-F487E669D3CB}" dt="2022-11-16T13:52:06.037" v="38" actId="108"/>
        <pc:sldMkLst>
          <pc:docMk/>
          <pc:sldMk cId="129483875" sldId="363"/>
        </pc:sldMkLst>
        <pc:spChg chg="mod">
          <ac:chgData name="Sana Belguith" userId="edaa0afb-4621-4165-af1d-05ed505f7999" providerId="ADAL" clId="{10F9F129-592B-40F1-997D-F487E669D3CB}" dt="2022-11-16T13:52:06.037" v="38" actId="108"/>
          <ac:spMkLst>
            <pc:docMk/>
            <pc:sldMk cId="129483875" sldId="363"/>
            <ac:spMk id="2" creationId="{B3879D63-739A-4F4E-A545-6B99458AF0D4}"/>
          </ac:spMkLst>
        </pc:spChg>
        <pc:spChg chg="mod">
          <ac:chgData name="Sana Belguith" userId="edaa0afb-4621-4165-af1d-05ed505f7999" providerId="ADAL" clId="{10F9F129-592B-40F1-997D-F487E669D3CB}" dt="2022-11-16T13:48:12.824" v="25" actId="255"/>
          <ac:spMkLst>
            <pc:docMk/>
            <pc:sldMk cId="129483875" sldId="363"/>
            <ac:spMk id="3" creationId="{364352E8-6349-4C9E-88BF-68FB2855CAA1}"/>
          </ac:spMkLst>
        </pc:spChg>
      </pc:sldChg>
      <pc:sldChg chg="modSp add mod">
        <pc:chgData name="Sana Belguith" userId="edaa0afb-4621-4165-af1d-05ed505f7999" providerId="ADAL" clId="{10F9F129-592B-40F1-997D-F487E669D3CB}" dt="2022-11-16T13:55:33.976" v="91" actId="1076"/>
        <pc:sldMkLst>
          <pc:docMk/>
          <pc:sldMk cId="3731856780" sldId="364"/>
        </pc:sldMkLst>
        <pc:spChg chg="mod">
          <ac:chgData name="Sana Belguith" userId="edaa0afb-4621-4165-af1d-05ed505f7999" providerId="ADAL" clId="{10F9F129-592B-40F1-997D-F487E669D3CB}" dt="2022-11-16T13:54:40.009" v="75" actId="1076"/>
          <ac:spMkLst>
            <pc:docMk/>
            <pc:sldMk cId="3731856780" sldId="364"/>
            <ac:spMk id="2" creationId="{E6E542B4-E4E1-4DA0-A326-3413F289F42C}"/>
          </ac:spMkLst>
        </pc:spChg>
        <pc:spChg chg="mod">
          <ac:chgData name="Sana Belguith" userId="edaa0afb-4621-4165-af1d-05ed505f7999" providerId="ADAL" clId="{10F9F129-592B-40F1-997D-F487E669D3CB}" dt="2022-11-16T13:55:29.827" v="89" actId="1076"/>
          <ac:spMkLst>
            <pc:docMk/>
            <pc:sldMk cId="3731856780" sldId="364"/>
            <ac:spMk id="5" creationId="{68AF798E-A925-499C-A6D7-56B92C949B2A}"/>
          </ac:spMkLst>
        </pc:spChg>
        <pc:spChg chg="mod">
          <ac:chgData name="Sana Belguith" userId="edaa0afb-4621-4165-af1d-05ed505f7999" providerId="ADAL" clId="{10F9F129-592B-40F1-997D-F487E669D3CB}" dt="2022-11-16T13:55:29.827" v="89" actId="1076"/>
          <ac:spMkLst>
            <pc:docMk/>
            <pc:sldMk cId="3731856780" sldId="364"/>
            <ac:spMk id="6" creationId="{4EBC1484-9C76-4B83-AA51-376AB66F6091}"/>
          </ac:spMkLst>
        </pc:spChg>
        <pc:spChg chg="mod">
          <ac:chgData name="Sana Belguith" userId="edaa0afb-4621-4165-af1d-05ed505f7999" providerId="ADAL" clId="{10F9F129-592B-40F1-997D-F487E669D3CB}" dt="2022-11-16T13:55:29.827" v="89" actId="1076"/>
          <ac:spMkLst>
            <pc:docMk/>
            <pc:sldMk cId="3731856780" sldId="364"/>
            <ac:spMk id="7" creationId="{D240B57A-F727-490A-982C-584D18819401}"/>
          </ac:spMkLst>
        </pc:spChg>
        <pc:spChg chg="mod">
          <ac:chgData name="Sana Belguith" userId="edaa0afb-4621-4165-af1d-05ed505f7999" providerId="ADAL" clId="{10F9F129-592B-40F1-997D-F487E669D3CB}" dt="2022-11-16T13:55:29.827" v="89" actId="1076"/>
          <ac:spMkLst>
            <pc:docMk/>
            <pc:sldMk cId="3731856780" sldId="364"/>
            <ac:spMk id="9" creationId="{1C11EA2B-932F-4C85-8C6B-6C165F4EBC38}"/>
          </ac:spMkLst>
        </pc:spChg>
        <pc:spChg chg="mod">
          <ac:chgData name="Sana Belguith" userId="edaa0afb-4621-4165-af1d-05ed505f7999" providerId="ADAL" clId="{10F9F129-592B-40F1-997D-F487E669D3CB}" dt="2022-11-16T13:55:29.827" v="89" actId="1076"/>
          <ac:spMkLst>
            <pc:docMk/>
            <pc:sldMk cId="3731856780" sldId="364"/>
            <ac:spMk id="11" creationId="{636BA0E7-897C-4E2D-8118-2A2335CD0867}"/>
          </ac:spMkLst>
        </pc:spChg>
        <pc:spChg chg="mod">
          <ac:chgData name="Sana Belguith" userId="edaa0afb-4621-4165-af1d-05ed505f7999" providerId="ADAL" clId="{10F9F129-592B-40F1-997D-F487E669D3CB}" dt="2022-11-16T13:55:29.827" v="89" actId="1076"/>
          <ac:spMkLst>
            <pc:docMk/>
            <pc:sldMk cId="3731856780" sldId="364"/>
            <ac:spMk id="13" creationId="{8F9792B0-CBD7-49BC-A4AB-8524D4D237AF}"/>
          </ac:spMkLst>
        </pc:spChg>
        <pc:spChg chg="mod">
          <ac:chgData name="Sana Belguith" userId="edaa0afb-4621-4165-af1d-05ed505f7999" providerId="ADAL" clId="{10F9F129-592B-40F1-997D-F487E669D3CB}" dt="2022-11-16T13:55:29.827" v="89" actId="1076"/>
          <ac:spMkLst>
            <pc:docMk/>
            <pc:sldMk cId="3731856780" sldId="364"/>
            <ac:spMk id="15" creationId="{5D56CF06-0B53-4B01-9F90-F427A51C5EED}"/>
          </ac:spMkLst>
        </pc:spChg>
        <pc:spChg chg="mod">
          <ac:chgData name="Sana Belguith" userId="edaa0afb-4621-4165-af1d-05ed505f7999" providerId="ADAL" clId="{10F9F129-592B-40F1-997D-F487E669D3CB}" dt="2022-11-16T13:55:29.827" v="89" actId="1076"/>
          <ac:spMkLst>
            <pc:docMk/>
            <pc:sldMk cId="3731856780" sldId="364"/>
            <ac:spMk id="21" creationId="{64BC8608-ABD5-436C-A3F9-18BD6B472F03}"/>
          </ac:spMkLst>
        </pc:spChg>
        <pc:spChg chg="mod">
          <ac:chgData name="Sana Belguith" userId="edaa0afb-4621-4165-af1d-05ed505f7999" providerId="ADAL" clId="{10F9F129-592B-40F1-997D-F487E669D3CB}" dt="2022-11-16T13:55:29.827" v="89" actId="1076"/>
          <ac:spMkLst>
            <pc:docMk/>
            <pc:sldMk cId="3731856780" sldId="364"/>
            <ac:spMk id="22" creationId="{7927A76B-21E6-44B0-B4CE-E516A8092A49}"/>
          </ac:spMkLst>
        </pc:spChg>
        <pc:spChg chg="mod">
          <ac:chgData name="Sana Belguith" userId="edaa0afb-4621-4165-af1d-05ed505f7999" providerId="ADAL" clId="{10F9F129-592B-40F1-997D-F487E669D3CB}" dt="2022-11-16T13:55:29.827" v="89" actId="1076"/>
          <ac:spMkLst>
            <pc:docMk/>
            <pc:sldMk cId="3731856780" sldId="364"/>
            <ac:spMk id="24" creationId="{EC2C9702-1F04-4CC4-9884-F7BFF1C7AB52}"/>
          </ac:spMkLst>
        </pc:spChg>
        <pc:spChg chg="mod">
          <ac:chgData name="Sana Belguith" userId="edaa0afb-4621-4165-af1d-05ed505f7999" providerId="ADAL" clId="{10F9F129-592B-40F1-997D-F487E669D3CB}" dt="2022-11-16T13:55:33.976" v="91" actId="1076"/>
          <ac:spMkLst>
            <pc:docMk/>
            <pc:sldMk cId="3731856780" sldId="364"/>
            <ac:spMk id="25" creationId="{1DE02984-8790-4E75-85B9-7117F59797B7}"/>
          </ac:spMkLst>
        </pc:spChg>
      </pc:sldChg>
      <pc:sldChg chg="modSp add del mod">
        <pc:chgData name="Sana Belguith" userId="edaa0afb-4621-4165-af1d-05ed505f7999" providerId="ADAL" clId="{10F9F129-592B-40F1-997D-F487E669D3CB}" dt="2022-11-17T10:20:14.979" v="490" actId="47"/>
        <pc:sldMkLst>
          <pc:docMk/>
          <pc:sldMk cId="3836569670" sldId="365"/>
        </pc:sldMkLst>
        <pc:spChg chg="mod">
          <ac:chgData name="Sana Belguith" userId="edaa0afb-4621-4165-af1d-05ed505f7999" providerId="ADAL" clId="{10F9F129-592B-40F1-997D-F487E669D3CB}" dt="2022-11-16T13:52:10.771" v="39" actId="108"/>
          <ac:spMkLst>
            <pc:docMk/>
            <pc:sldMk cId="3836569670" sldId="365"/>
            <ac:spMk id="2" creationId="{E6E542B4-E4E1-4DA0-A326-3413F289F42C}"/>
          </ac:spMkLst>
        </pc:spChg>
        <pc:spChg chg="mod">
          <ac:chgData name="Sana Belguith" userId="edaa0afb-4621-4165-af1d-05ed505f7999" providerId="ADAL" clId="{10F9F129-592B-40F1-997D-F487E669D3CB}" dt="2022-11-16T13:51:26.381" v="31" actId="404"/>
          <ac:spMkLst>
            <pc:docMk/>
            <pc:sldMk cId="3836569670" sldId="365"/>
            <ac:spMk id="5" creationId="{68AF798E-A925-499C-A6D7-56B92C949B2A}"/>
          </ac:spMkLst>
        </pc:spChg>
        <pc:spChg chg="mod">
          <ac:chgData name="Sana Belguith" userId="edaa0afb-4621-4165-af1d-05ed505f7999" providerId="ADAL" clId="{10F9F129-592B-40F1-997D-F487E669D3CB}" dt="2022-11-16T13:51:34.706" v="33" actId="404"/>
          <ac:spMkLst>
            <pc:docMk/>
            <pc:sldMk cId="3836569670" sldId="365"/>
            <ac:spMk id="9" creationId="{1C11EA2B-932F-4C85-8C6B-6C165F4EBC38}"/>
          </ac:spMkLst>
        </pc:spChg>
        <pc:spChg chg="mod">
          <ac:chgData name="Sana Belguith" userId="edaa0afb-4621-4165-af1d-05ed505f7999" providerId="ADAL" clId="{10F9F129-592B-40F1-997D-F487E669D3CB}" dt="2022-11-16T13:51:32.349" v="32" actId="404"/>
          <ac:spMkLst>
            <pc:docMk/>
            <pc:sldMk cId="3836569670" sldId="365"/>
            <ac:spMk id="21" creationId="{64BC8608-ABD5-436C-A3F9-18BD6B472F03}"/>
          </ac:spMkLst>
        </pc:spChg>
      </pc:sldChg>
      <pc:sldChg chg="modSp add del mod">
        <pc:chgData name="Sana Belguith" userId="edaa0afb-4621-4165-af1d-05ed505f7999" providerId="ADAL" clId="{10F9F129-592B-40F1-997D-F487E669D3CB}" dt="2022-11-17T10:20:14.979" v="490" actId="47"/>
        <pc:sldMkLst>
          <pc:docMk/>
          <pc:sldMk cId="1722304630" sldId="366"/>
        </pc:sldMkLst>
        <pc:spChg chg="mod">
          <ac:chgData name="Sana Belguith" userId="edaa0afb-4621-4165-af1d-05ed505f7999" providerId="ADAL" clId="{10F9F129-592B-40F1-997D-F487E669D3CB}" dt="2022-11-16T13:52:27.905" v="45" actId="1076"/>
          <ac:spMkLst>
            <pc:docMk/>
            <pc:sldMk cId="1722304630" sldId="366"/>
            <ac:spMk id="2" creationId="{E6E542B4-E4E1-4DA0-A326-3413F289F42C}"/>
          </ac:spMkLst>
        </pc:spChg>
        <pc:spChg chg="mod">
          <ac:chgData name="Sana Belguith" userId="edaa0afb-4621-4165-af1d-05ed505f7999" providerId="ADAL" clId="{10F9F129-592B-40F1-997D-F487E669D3CB}" dt="2022-11-16T13:53:19.521" v="58" actId="1076"/>
          <ac:spMkLst>
            <pc:docMk/>
            <pc:sldMk cId="1722304630" sldId="366"/>
            <ac:spMk id="3" creationId="{8D3C4915-F3F9-46CC-936B-70A8065564CD}"/>
          </ac:spMkLst>
        </pc:spChg>
        <pc:spChg chg="mod">
          <ac:chgData name="Sana Belguith" userId="edaa0afb-4621-4165-af1d-05ed505f7999" providerId="ADAL" clId="{10F9F129-592B-40F1-997D-F487E669D3CB}" dt="2022-11-16T13:53:21.072" v="59" actId="1076"/>
          <ac:spMkLst>
            <pc:docMk/>
            <pc:sldMk cId="1722304630" sldId="366"/>
            <ac:spMk id="4" creationId="{620606CF-5624-4A50-AAA2-7E8D902974AE}"/>
          </ac:spMkLst>
        </pc:spChg>
        <pc:spChg chg="mod">
          <ac:chgData name="Sana Belguith" userId="edaa0afb-4621-4165-af1d-05ed505f7999" providerId="ADAL" clId="{10F9F129-592B-40F1-997D-F487E669D3CB}" dt="2022-11-16T13:53:05.580" v="54" actId="404"/>
          <ac:spMkLst>
            <pc:docMk/>
            <pc:sldMk cId="1722304630" sldId="366"/>
            <ac:spMk id="5" creationId="{68AF798E-A925-499C-A6D7-56B92C949B2A}"/>
          </ac:spMkLst>
        </pc:spChg>
        <pc:spChg chg="mod">
          <ac:chgData name="Sana Belguith" userId="edaa0afb-4621-4165-af1d-05ed505f7999" providerId="ADAL" clId="{10F9F129-592B-40F1-997D-F487E669D3CB}" dt="2022-11-16T13:51:52.138" v="34" actId="1076"/>
          <ac:spMkLst>
            <pc:docMk/>
            <pc:sldMk cId="1722304630" sldId="366"/>
            <ac:spMk id="6" creationId="{4EBC1484-9C76-4B83-AA51-376AB66F6091}"/>
          </ac:spMkLst>
        </pc:spChg>
        <pc:spChg chg="mod">
          <ac:chgData name="Sana Belguith" userId="edaa0afb-4621-4165-af1d-05ed505f7999" providerId="ADAL" clId="{10F9F129-592B-40F1-997D-F487E669D3CB}" dt="2022-11-16T13:52:51.768" v="51" actId="1076"/>
          <ac:spMkLst>
            <pc:docMk/>
            <pc:sldMk cId="1722304630" sldId="366"/>
            <ac:spMk id="7" creationId="{D240B57A-F727-490A-982C-584D18819401}"/>
          </ac:spMkLst>
        </pc:spChg>
        <pc:spChg chg="mod">
          <ac:chgData name="Sana Belguith" userId="edaa0afb-4621-4165-af1d-05ed505f7999" providerId="ADAL" clId="{10F9F129-592B-40F1-997D-F487E669D3CB}" dt="2022-11-16T13:53:07.476" v="55" actId="404"/>
          <ac:spMkLst>
            <pc:docMk/>
            <pc:sldMk cId="1722304630" sldId="366"/>
            <ac:spMk id="9" creationId="{1C11EA2B-932F-4C85-8C6B-6C165F4EBC38}"/>
          </ac:spMkLst>
        </pc:spChg>
        <pc:spChg chg="mod">
          <ac:chgData name="Sana Belguith" userId="edaa0afb-4621-4165-af1d-05ed505f7999" providerId="ADAL" clId="{10F9F129-592B-40F1-997D-F487E669D3CB}" dt="2022-11-16T13:51:52.138" v="34" actId="1076"/>
          <ac:spMkLst>
            <pc:docMk/>
            <pc:sldMk cId="1722304630" sldId="366"/>
            <ac:spMk id="11" creationId="{636BA0E7-897C-4E2D-8118-2A2335CD0867}"/>
          </ac:spMkLst>
        </pc:spChg>
        <pc:spChg chg="mod">
          <ac:chgData name="Sana Belguith" userId="edaa0afb-4621-4165-af1d-05ed505f7999" providerId="ADAL" clId="{10F9F129-592B-40F1-997D-F487E669D3CB}" dt="2022-11-16T13:52:49.577" v="50" actId="1076"/>
          <ac:spMkLst>
            <pc:docMk/>
            <pc:sldMk cId="1722304630" sldId="366"/>
            <ac:spMk id="13" creationId="{8F9792B0-CBD7-49BC-A4AB-8524D4D237AF}"/>
          </ac:spMkLst>
        </pc:spChg>
        <pc:spChg chg="mod">
          <ac:chgData name="Sana Belguith" userId="edaa0afb-4621-4165-af1d-05ed505f7999" providerId="ADAL" clId="{10F9F129-592B-40F1-997D-F487E669D3CB}" dt="2022-11-16T13:53:16.292" v="57" actId="404"/>
          <ac:spMkLst>
            <pc:docMk/>
            <pc:sldMk cId="1722304630" sldId="366"/>
            <ac:spMk id="21" creationId="{64BC8608-ABD5-436C-A3F9-18BD6B472F03}"/>
          </ac:spMkLst>
        </pc:spChg>
      </pc:sldChg>
      <pc:sldChg chg="addSp delSp modSp add mod">
        <pc:chgData name="Sana Belguith" userId="edaa0afb-4621-4165-af1d-05ed505f7999" providerId="ADAL" clId="{10F9F129-592B-40F1-997D-F487E669D3CB}" dt="2022-11-17T10:19:59.737" v="489" actId="1076"/>
        <pc:sldMkLst>
          <pc:docMk/>
          <pc:sldMk cId="2028455272" sldId="367"/>
        </pc:sldMkLst>
        <pc:spChg chg="del">
          <ac:chgData name="Sana Belguith" userId="edaa0afb-4621-4165-af1d-05ed505f7999" providerId="ADAL" clId="{10F9F129-592B-40F1-997D-F487E669D3CB}" dt="2022-11-16T13:53:28.102" v="60" actId="478"/>
          <ac:spMkLst>
            <pc:docMk/>
            <pc:sldMk cId="2028455272" sldId="367"/>
            <ac:spMk id="2" creationId="{E6E542B4-E4E1-4DA0-A326-3413F289F42C}"/>
          </ac:spMkLst>
        </pc:spChg>
        <pc:spChg chg="add del mod">
          <ac:chgData name="Sana Belguith" userId="edaa0afb-4621-4165-af1d-05ed505f7999" providerId="ADAL" clId="{10F9F129-592B-40F1-997D-F487E669D3CB}" dt="2022-11-16T13:53:31.337" v="61" actId="478"/>
          <ac:spMkLst>
            <pc:docMk/>
            <pc:sldMk cId="2028455272" sldId="367"/>
            <ac:spMk id="4" creationId="{399D4CA7-E3BB-73E8-069E-921FEE05EC8F}"/>
          </ac:spMkLst>
        </pc:spChg>
        <pc:spChg chg="mod">
          <ac:chgData name="Sana Belguith" userId="edaa0afb-4621-4165-af1d-05ed505f7999" providerId="ADAL" clId="{10F9F129-592B-40F1-997D-F487E669D3CB}" dt="2022-11-17T10:19:52.780" v="487" actId="1037"/>
          <ac:spMkLst>
            <pc:docMk/>
            <pc:sldMk cId="2028455272" sldId="367"/>
            <ac:spMk id="5" creationId="{68AF798E-A925-499C-A6D7-56B92C949B2A}"/>
          </ac:spMkLst>
        </pc:spChg>
        <pc:spChg chg="mod">
          <ac:chgData name="Sana Belguith" userId="edaa0afb-4621-4165-af1d-05ed505f7999" providerId="ADAL" clId="{10F9F129-592B-40F1-997D-F487E669D3CB}" dt="2022-11-17T10:19:52.780" v="487" actId="1037"/>
          <ac:spMkLst>
            <pc:docMk/>
            <pc:sldMk cId="2028455272" sldId="367"/>
            <ac:spMk id="6" creationId="{4EBC1484-9C76-4B83-AA51-376AB66F6091}"/>
          </ac:spMkLst>
        </pc:spChg>
        <pc:spChg chg="mod">
          <ac:chgData name="Sana Belguith" userId="edaa0afb-4621-4165-af1d-05ed505f7999" providerId="ADAL" clId="{10F9F129-592B-40F1-997D-F487E669D3CB}" dt="2022-11-17T10:19:52.780" v="487" actId="1037"/>
          <ac:spMkLst>
            <pc:docMk/>
            <pc:sldMk cId="2028455272" sldId="367"/>
            <ac:spMk id="7" creationId="{D240B57A-F727-490A-982C-584D18819401}"/>
          </ac:spMkLst>
        </pc:spChg>
        <pc:spChg chg="add mod">
          <ac:chgData name="Sana Belguith" userId="edaa0afb-4621-4165-af1d-05ed505f7999" providerId="ADAL" clId="{10F9F129-592B-40F1-997D-F487E669D3CB}" dt="2022-11-16T13:53:31.783" v="62"/>
          <ac:spMkLst>
            <pc:docMk/>
            <pc:sldMk cId="2028455272" sldId="367"/>
            <ac:spMk id="8" creationId="{82E30976-63E9-F2F7-8D64-D82FCAC6F9C2}"/>
          </ac:spMkLst>
        </pc:spChg>
        <pc:spChg chg="mod">
          <ac:chgData name="Sana Belguith" userId="edaa0afb-4621-4165-af1d-05ed505f7999" providerId="ADAL" clId="{10F9F129-592B-40F1-997D-F487E669D3CB}" dt="2022-11-17T10:19:52.780" v="487" actId="1037"/>
          <ac:spMkLst>
            <pc:docMk/>
            <pc:sldMk cId="2028455272" sldId="367"/>
            <ac:spMk id="9" creationId="{1C11EA2B-932F-4C85-8C6B-6C165F4EBC38}"/>
          </ac:spMkLst>
        </pc:spChg>
        <pc:spChg chg="add mod">
          <ac:chgData name="Sana Belguith" userId="edaa0afb-4621-4165-af1d-05ed505f7999" providerId="ADAL" clId="{10F9F129-592B-40F1-997D-F487E669D3CB}" dt="2022-11-17T10:19:59.737" v="489" actId="1076"/>
          <ac:spMkLst>
            <pc:docMk/>
            <pc:sldMk cId="2028455272" sldId="367"/>
            <ac:spMk id="10" creationId="{99D5E5FC-D3EA-4A2F-9D41-88B0E4A23508}"/>
          </ac:spMkLst>
        </pc:spChg>
        <pc:spChg chg="mod">
          <ac:chgData name="Sana Belguith" userId="edaa0afb-4621-4165-af1d-05ed505f7999" providerId="ADAL" clId="{10F9F129-592B-40F1-997D-F487E669D3CB}" dt="2022-11-17T10:19:52.780" v="487" actId="1037"/>
          <ac:spMkLst>
            <pc:docMk/>
            <pc:sldMk cId="2028455272" sldId="367"/>
            <ac:spMk id="11" creationId="{636BA0E7-897C-4E2D-8118-2A2335CD0867}"/>
          </ac:spMkLst>
        </pc:spChg>
        <pc:spChg chg="add mod">
          <ac:chgData name="Sana Belguith" userId="edaa0afb-4621-4165-af1d-05ed505f7999" providerId="ADAL" clId="{10F9F129-592B-40F1-997D-F487E669D3CB}" dt="2022-11-17T10:19:42.388" v="461"/>
          <ac:spMkLst>
            <pc:docMk/>
            <pc:sldMk cId="2028455272" sldId="367"/>
            <ac:spMk id="12" creationId="{9D95B369-38C4-734C-7E6D-59D623770D31}"/>
          </ac:spMkLst>
        </pc:spChg>
        <pc:spChg chg="mod">
          <ac:chgData name="Sana Belguith" userId="edaa0afb-4621-4165-af1d-05ed505f7999" providerId="ADAL" clId="{10F9F129-592B-40F1-997D-F487E669D3CB}" dt="2022-11-17T10:19:52.780" v="487" actId="1037"/>
          <ac:spMkLst>
            <pc:docMk/>
            <pc:sldMk cId="2028455272" sldId="367"/>
            <ac:spMk id="13" creationId="{8F9792B0-CBD7-49BC-A4AB-8524D4D237AF}"/>
          </ac:spMkLst>
        </pc:spChg>
        <pc:spChg chg="mod">
          <ac:chgData name="Sana Belguith" userId="edaa0afb-4621-4165-af1d-05ed505f7999" providerId="ADAL" clId="{10F9F129-592B-40F1-997D-F487E669D3CB}" dt="2022-11-17T10:19:52.780" v="487" actId="1037"/>
          <ac:spMkLst>
            <pc:docMk/>
            <pc:sldMk cId="2028455272" sldId="367"/>
            <ac:spMk id="21" creationId="{64BC8608-ABD5-436C-A3F9-18BD6B472F03}"/>
          </ac:spMkLst>
        </pc:spChg>
        <pc:spChg chg="mod">
          <ac:chgData name="Sana Belguith" userId="edaa0afb-4621-4165-af1d-05ed505f7999" providerId="ADAL" clId="{10F9F129-592B-40F1-997D-F487E669D3CB}" dt="2022-11-17T10:19:57.762" v="488" actId="1076"/>
          <ac:spMkLst>
            <pc:docMk/>
            <pc:sldMk cId="2028455272" sldId="367"/>
            <ac:spMk id="22" creationId="{7927A76B-21E6-44B0-B4CE-E516A8092A49}"/>
          </ac:spMkLst>
        </pc:spChg>
        <pc:spChg chg="mod">
          <ac:chgData name="Sana Belguith" userId="edaa0afb-4621-4165-af1d-05ed505f7999" providerId="ADAL" clId="{10F9F129-592B-40F1-997D-F487E669D3CB}" dt="2022-11-17T10:19:52.780" v="487" actId="1037"/>
          <ac:spMkLst>
            <pc:docMk/>
            <pc:sldMk cId="2028455272" sldId="367"/>
            <ac:spMk id="24" creationId="{EC2C9702-1F04-4CC4-9884-F7BFF1C7AB52}"/>
          </ac:spMkLst>
        </pc:spChg>
      </pc:sldChg>
      <pc:sldChg chg="modSp add mod">
        <pc:chgData name="Sana Belguith" userId="edaa0afb-4621-4165-af1d-05ed505f7999" providerId="ADAL" clId="{10F9F129-592B-40F1-997D-F487E669D3CB}" dt="2022-11-16T13:57:04.649" v="112" actId="14100"/>
        <pc:sldMkLst>
          <pc:docMk/>
          <pc:sldMk cId="941356834" sldId="368"/>
        </pc:sldMkLst>
        <pc:spChg chg="mod">
          <ac:chgData name="Sana Belguith" userId="edaa0afb-4621-4165-af1d-05ed505f7999" providerId="ADAL" clId="{10F9F129-592B-40F1-997D-F487E669D3CB}" dt="2022-11-16T13:56:05.314" v="96" actId="1076"/>
          <ac:spMkLst>
            <pc:docMk/>
            <pc:sldMk cId="941356834" sldId="368"/>
            <ac:spMk id="2" creationId="{E6E542B4-E4E1-4DA0-A326-3413F289F42C}"/>
          </ac:spMkLst>
        </pc:spChg>
        <pc:spChg chg="mod">
          <ac:chgData name="Sana Belguith" userId="edaa0afb-4621-4165-af1d-05ed505f7999" providerId="ADAL" clId="{10F9F129-592B-40F1-997D-F487E669D3CB}" dt="2022-11-16T13:56:49.305" v="108" actId="1076"/>
          <ac:spMkLst>
            <pc:docMk/>
            <pc:sldMk cId="941356834" sldId="368"/>
            <ac:spMk id="3" creationId="{ACC2724E-AB55-4967-843D-C38966AB58A1}"/>
          </ac:spMkLst>
        </pc:spChg>
        <pc:spChg chg="mod">
          <ac:chgData name="Sana Belguith" userId="edaa0afb-4621-4165-af1d-05ed505f7999" providerId="ADAL" clId="{10F9F129-592B-40F1-997D-F487E669D3CB}" dt="2022-11-16T13:57:02.592" v="111" actId="14100"/>
          <ac:spMkLst>
            <pc:docMk/>
            <pc:sldMk cId="941356834" sldId="368"/>
            <ac:spMk id="5" creationId="{68AF798E-A925-499C-A6D7-56B92C949B2A}"/>
          </ac:spMkLst>
        </pc:spChg>
        <pc:spChg chg="mod">
          <ac:chgData name="Sana Belguith" userId="edaa0afb-4621-4165-af1d-05ed505f7999" providerId="ADAL" clId="{10F9F129-592B-40F1-997D-F487E669D3CB}" dt="2022-11-16T13:56:23.434" v="101" actId="404"/>
          <ac:spMkLst>
            <pc:docMk/>
            <pc:sldMk cId="941356834" sldId="368"/>
            <ac:spMk id="7" creationId="{D240B57A-F727-490A-982C-584D18819401}"/>
          </ac:spMkLst>
        </pc:spChg>
        <pc:spChg chg="mod">
          <ac:chgData name="Sana Belguith" userId="edaa0afb-4621-4165-af1d-05ed505f7999" providerId="ADAL" clId="{10F9F129-592B-40F1-997D-F487E669D3CB}" dt="2022-11-16T13:56:42.305" v="107" actId="14100"/>
          <ac:spMkLst>
            <pc:docMk/>
            <pc:sldMk cId="941356834" sldId="368"/>
            <ac:spMk id="9" creationId="{1C11EA2B-932F-4C85-8C6B-6C165F4EBC38}"/>
          </ac:spMkLst>
        </pc:spChg>
        <pc:spChg chg="mod">
          <ac:chgData name="Sana Belguith" userId="edaa0afb-4621-4165-af1d-05ed505f7999" providerId="ADAL" clId="{10F9F129-592B-40F1-997D-F487E669D3CB}" dt="2022-11-16T13:56:40.177" v="106" actId="1076"/>
          <ac:spMkLst>
            <pc:docMk/>
            <pc:sldMk cId="941356834" sldId="368"/>
            <ac:spMk id="10" creationId="{E706CB39-8D33-4986-BA8D-9241B8E8ECB5}"/>
          </ac:spMkLst>
        </pc:spChg>
        <pc:spChg chg="mod">
          <ac:chgData name="Sana Belguith" userId="edaa0afb-4621-4165-af1d-05ed505f7999" providerId="ADAL" clId="{10F9F129-592B-40F1-997D-F487E669D3CB}" dt="2022-11-16T13:56:27.545" v="103" actId="1076"/>
          <ac:spMkLst>
            <pc:docMk/>
            <pc:sldMk cId="941356834" sldId="368"/>
            <ac:spMk id="13" creationId="{8F9792B0-CBD7-49BC-A4AB-8524D4D237AF}"/>
          </ac:spMkLst>
        </pc:spChg>
        <pc:spChg chg="mod">
          <ac:chgData name="Sana Belguith" userId="edaa0afb-4621-4165-af1d-05ed505f7999" providerId="ADAL" clId="{10F9F129-592B-40F1-997D-F487E669D3CB}" dt="2022-11-16T13:57:04.649" v="112" actId="14100"/>
          <ac:spMkLst>
            <pc:docMk/>
            <pc:sldMk cId="941356834" sldId="368"/>
            <ac:spMk id="21" creationId="{64BC8608-ABD5-436C-A3F9-18BD6B472F03}"/>
          </ac:spMkLst>
        </pc:spChg>
        <pc:picChg chg="mod">
          <ac:chgData name="Sana Belguith" userId="edaa0afb-4621-4165-af1d-05ed505f7999" providerId="ADAL" clId="{10F9F129-592B-40F1-997D-F487E669D3CB}" dt="2022-11-16T13:56:51.433" v="109" actId="1076"/>
          <ac:picMkLst>
            <pc:docMk/>
            <pc:sldMk cId="941356834" sldId="368"/>
            <ac:picMk id="8" creationId="{DAE2C522-F582-413D-8575-6A42BEF9B94F}"/>
          </ac:picMkLst>
        </pc:picChg>
      </pc:sldChg>
      <pc:sldChg chg="modSp add mod">
        <pc:chgData name="Sana Belguith" userId="edaa0afb-4621-4165-af1d-05ed505f7999" providerId="ADAL" clId="{10F9F129-592B-40F1-997D-F487E669D3CB}" dt="2022-11-16T13:52:15.877" v="42" actId="403"/>
        <pc:sldMkLst>
          <pc:docMk/>
          <pc:sldMk cId="706578797" sldId="369"/>
        </pc:sldMkLst>
        <pc:spChg chg="mod">
          <ac:chgData name="Sana Belguith" userId="edaa0afb-4621-4165-af1d-05ed505f7999" providerId="ADAL" clId="{10F9F129-592B-40F1-997D-F487E669D3CB}" dt="2022-11-16T13:52:15.877" v="42" actId="403"/>
          <ac:spMkLst>
            <pc:docMk/>
            <pc:sldMk cId="706578797" sldId="369"/>
            <ac:spMk id="4" creationId="{9C4192DB-8FDD-4EB1-A0E8-2F990B4436D7}"/>
          </ac:spMkLst>
        </pc:spChg>
      </pc:sldChg>
      <pc:sldChg chg="modSp add del mod">
        <pc:chgData name="Sana Belguith" userId="edaa0afb-4621-4165-af1d-05ed505f7999" providerId="ADAL" clId="{10F9F129-592B-40F1-997D-F487E669D3CB}" dt="2022-11-17T10:20:31.236" v="491" actId="47"/>
        <pc:sldMkLst>
          <pc:docMk/>
          <pc:sldMk cId="3170944832" sldId="370"/>
        </pc:sldMkLst>
        <pc:spChg chg="mod">
          <ac:chgData name="Sana Belguith" userId="edaa0afb-4621-4165-af1d-05ed505f7999" providerId="ADAL" clId="{10F9F129-592B-40F1-997D-F487E669D3CB}" dt="2022-11-16T13:57:20.121" v="115" actId="1076"/>
          <ac:spMkLst>
            <pc:docMk/>
            <pc:sldMk cId="3170944832" sldId="370"/>
            <ac:spMk id="2" creationId="{E6E542B4-E4E1-4DA0-A326-3413F289F42C}"/>
          </ac:spMkLst>
        </pc:spChg>
        <pc:spChg chg="mod">
          <ac:chgData name="Sana Belguith" userId="edaa0afb-4621-4165-af1d-05ed505f7999" providerId="ADAL" clId="{10F9F129-592B-40F1-997D-F487E669D3CB}" dt="2022-11-16T13:57:58.321" v="123" actId="1076"/>
          <ac:spMkLst>
            <pc:docMk/>
            <pc:sldMk cId="3170944832" sldId="370"/>
            <ac:spMk id="3" creationId="{ACC2724E-AB55-4967-843D-C38966AB58A1}"/>
          </ac:spMkLst>
        </pc:spChg>
        <pc:spChg chg="mod">
          <ac:chgData name="Sana Belguith" userId="edaa0afb-4621-4165-af1d-05ed505f7999" providerId="ADAL" clId="{10F9F129-592B-40F1-997D-F487E669D3CB}" dt="2022-11-16T13:57:52.505" v="121" actId="14100"/>
          <ac:spMkLst>
            <pc:docMk/>
            <pc:sldMk cId="3170944832" sldId="370"/>
            <ac:spMk id="5" creationId="{68AF798E-A925-499C-A6D7-56B92C949B2A}"/>
          </ac:spMkLst>
        </pc:spChg>
        <pc:spChg chg="mod">
          <ac:chgData name="Sana Belguith" userId="edaa0afb-4621-4165-af1d-05ed505f7999" providerId="ADAL" clId="{10F9F129-592B-40F1-997D-F487E669D3CB}" dt="2022-11-16T13:57:24.929" v="116" actId="108"/>
          <ac:spMkLst>
            <pc:docMk/>
            <pc:sldMk cId="3170944832" sldId="370"/>
            <ac:spMk id="7" creationId="{D240B57A-F727-490A-982C-584D18819401}"/>
          </ac:spMkLst>
        </pc:spChg>
        <pc:spChg chg="mod">
          <ac:chgData name="Sana Belguith" userId="edaa0afb-4621-4165-af1d-05ed505f7999" providerId="ADAL" clId="{10F9F129-592B-40F1-997D-F487E669D3CB}" dt="2022-11-16T13:57:55.057" v="122" actId="14100"/>
          <ac:spMkLst>
            <pc:docMk/>
            <pc:sldMk cId="3170944832" sldId="370"/>
            <ac:spMk id="9" creationId="{1C11EA2B-932F-4C85-8C6B-6C165F4EBC38}"/>
          </ac:spMkLst>
        </pc:spChg>
        <pc:spChg chg="mod">
          <ac:chgData name="Sana Belguith" userId="edaa0afb-4621-4165-af1d-05ed505f7999" providerId="ADAL" clId="{10F9F129-592B-40F1-997D-F487E669D3CB}" dt="2022-11-16T13:57:27.021" v="117" actId="108"/>
          <ac:spMkLst>
            <pc:docMk/>
            <pc:sldMk cId="3170944832" sldId="370"/>
            <ac:spMk id="13" creationId="{8F9792B0-CBD7-49BC-A4AB-8524D4D237AF}"/>
          </ac:spMkLst>
        </pc:spChg>
        <pc:spChg chg="mod">
          <ac:chgData name="Sana Belguith" userId="edaa0afb-4621-4165-af1d-05ed505f7999" providerId="ADAL" clId="{10F9F129-592B-40F1-997D-F487E669D3CB}" dt="2022-11-16T13:58:02.249" v="125" actId="14100"/>
          <ac:spMkLst>
            <pc:docMk/>
            <pc:sldMk cId="3170944832" sldId="370"/>
            <ac:spMk id="21" creationId="{64BC8608-ABD5-436C-A3F9-18BD6B472F03}"/>
          </ac:spMkLst>
        </pc:spChg>
        <pc:picChg chg="mod">
          <ac:chgData name="Sana Belguith" userId="edaa0afb-4621-4165-af1d-05ed505f7999" providerId="ADAL" clId="{10F9F129-592B-40F1-997D-F487E669D3CB}" dt="2022-11-16T13:58:00.249" v="124" actId="1076"/>
          <ac:picMkLst>
            <pc:docMk/>
            <pc:sldMk cId="3170944832" sldId="370"/>
            <ac:picMk id="8" creationId="{DAE2C522-F582-413D-8575-6A42BEF9B94F}"/>
          </ac:picMkLst>
        </pc:picChg>
      </pc:sldChg>
      <pc:sldChg chg="addSp delSp modSp add mod">
        <pc:chgData name="Sana Belguith" userId="edaa0afb-4621-4165-af1d-05ed505f7999" providerId="ADAL" clId="{10F9F129-592B-40F1-997D-F487E669D3CB}" dt="2022-11-16T13:59:30.272" v="144"/>
        <pc:sldMkLst>
          <pc:docMk/>
          <pc:sldMk cId="1381126486" sldId="371"/>
        </pc:sldMkLst>
        <pc:spChg chg="del">
          <ac:chgData name="Sana Belguith" userId="edaa0afb-4621-4165-af1d-05ed505f7999" providerId="ADAL" clId="{10F9F129-592B-40F1-997D-F487E669D3CB}" dt="2022-11-16T13:59:27.126" v="142" actId="478"/>
          <ac:spMkLst>
            <pc:docMk/>
            <pc:sldMk cId="1381126486" sldId="371"/>
            <ac:spMk id="2" creationId="{E6E542B4-E4E1-4DA0-A326-3413F289F42C}"/>
          </ac:spMkLst>
        </pc:spChg>
        <pc:spChg chg="mod">
          <ac:chgData name="Sana Belguith" userId="edaa0afb-4621-4165-af1d-05ed505f7999" providerId="ADAL" clId="{10F9F129-592B-40F1-997D-F487E669D3CB}" dt="2022-11-16T13:58:42.250" v="133" actId="1076"/>
          <ac:spMkLst>
            <pc:docMk/>
            <pc:sldMk cId="1381126486" sldId="371"/>
            <ac:spMk id="3" creationId="{ACC2724E-AB55-4967-843D-C38966AB58A1}"/>
          </ac:spMkLst>
        </pc:spChg>
        <pc:spChg chg="mod">
          <ac:chgData name="Sana Belguith" userId="edaa0afb-4621-4165-af1d-05ed505f7999" providerId="ADAL" clId="{10F9F129-592B-40F1-997D-F487E669D3CB}" dt="2022-11-16T13:59:01.560" v="140" actId="1076"/>
          <ac:spMkLst>
            <pc:docMk/>
            <pc:sldMk cId="1381126486" sldId="371"/>
            <ac:spMk id="4" creationId="{B93F47F3-21B0-43AF-9462-D4A80E463CA3}"/>
          </ac:spMkLst>
        </pc:spChg>
        <pc:spChg chg="mod">
          <ac:chgData name="Sana Belguith" userId="edaa0afb-4621-4165-af1d-05ed505f7999" providerId="ADAL" clId="{10F9F129-592B-40F1-997D-F487E669D3CB}" dt="2022-11-16T13:58:35.344" v="131" actId="14100"/>
          <ac:spMkLst>
            <pc:docMk/>
            <pc:sldMk cId="1381126486" sldId="371"/>
            <ac:spMk id="5" creationId="{68AF798E-A925-499C-A6D7-56B92C949B2A}"/>
          </ac:spMkLst>
        </pc:spChg>
        <pc:spChg chg="mod">
          <ac:chgData name="Sana Belguith" userId="edaa0afb-4621-4165-af1d-05ed505f7999" providerId="ADAL" clId="{10F9F129-592B-40F1-997D-F487E669D3CB}" dt="2022-11-16T13:58:19.800" v="126" actId="108"/>
          <ac:spMkLst>
            <pc:docMk/>
            <pc:sldMk cId="1381126486" sldId="371"/>
            <ac:spMk id="7" creationId="{D240B57A-F727-490A-982C-584D18819401}"/>
          </ac:spMkLst>
        </pc:spChg>
        <pc:spChg chg="mod">
          <ac:chgData name="Sana Belguith" userId="edaa0afb-4621-4165-af1d-05ed505f7999" providerId="ADAL" clId="{10F9F129-592B-40F1-997D-F487E669D3CB}" dt="2022-11-16T13:58:37.551" v="132" actId="14100"/>
          <ac:spMkLst>
            <pc:docMk/>
            <pc:sldMk cId="1381126486" sldId="371"/>
            <ac:spMk id="9" creationId="{1C11EA2B-932F-4C85-8C6B-6C165F4EBC38}"/>
          </ac:spMkLst>
        </pc:spChg>
        <pc:spChg chg="mod">
          <ac:chgData name="Sana Belguith" userId="edaa0afb-4621-4165-af1d-05ed505f7999" providerId="ADAL" clId="{10F9F129-592B-40F1-997D-F487E669D3CB}" dt="2022-11-16T13:58:21.846" v="127" actId="108"/>
          <ac:spMkLst>
            <pc:docMk/>
            <pc:sldMk cId="1381126486" sldId="371"/>
            <ac:spMk id="13" creationId="{8F9792B0-CBD7-49BC-A4AB-8524D4D237AF}"/>
          </ac:spMkLst>
        </pc:spChg>
        <pc:spChg chg="mod">
          <ac:chgData name="Sana Belguith" userId="edaa0afb-4621-4165-af1d-05ed505f7999" providerId="ADAL" clId="{10F9F129-592B-40F1-997D-F487E669D3CB}" dt="2022-11-16T13:59:03.881" v="141" actId="1076"/>
          <ac:spMkLst>
            <pc:docMk/>
            <pc:sldMk cId="1381126486" sldId="371"/>
            <ac:spMk id="14" creationId="{A394C116-D2F7-4495-B309-E8F1E90291C5}"/>
          </ac:spMkLst>
        </pc:spChg>
        <pc:spChg chg="add del mod">
          <ac:chgData name="Sana Belguith" userId="edaa0afb-4621-4165-af1d-05ed505f7999" providerId="ADAL" clId="{10F9F129-592B-40F1-997D-F487E669D3CB}" dt="2022-11-16T13:59:29.939" v="143" actId="478"/>
          <ac:spMkLst>
            <pc:docMk/>
            <pc:sldMk cId="1381126486" sldId="371"/>
            <ac:spMk id="16" creationId="{E2D12B0D-9CFB-E19E-5D92-CB6C64CC2374}"/>
          </ac:spMkLst>
        </pc:spChg>
        <pc:spChg chg="add mod">
          <ac:chgData name="Sana Belguith" userId="edaa0afb-4621-4165-af1d-05ed505f7999" providerId="ADAL" clId="{10F9F129-592B-40F1-997D-F487E669D3CB}" dt="2022-11-16T13:59:30.272" v="144"/>
          <ac:spMkLst>
            <pc:docMk/>
            <pc:sldMk cId="1381126486" sldId="371"/>
            <ac:spMk id="17" creationId="{0CEEA589-3421-E669-412C-2D79DACC0A1E}"/>
          </ac:spMkLst>
        </pc:spChg>
        <pc:spChg chg="mod">
          <ac:chgData name="Sana Belguith" userId="edaa0afb-4621-4165-af1d-05ed505f7999" providerId="ADAL" clId="{10F9F129-592B-40F1-997D-F487E669D3CB}" dt="2022-11-16T13:58:48.937" v="135" actId="14100"/>
          <ac:spMkLst>
            <pc:docMk/>
            <pc:sldMk cId="1381126486" sldId="371"/>
            <ac:spMk id="21" creationId="{64BC8608-ABD5-436C-A3F9-18BD6B472F03}"/>
          </ac:spMkLst>
        </pc:spChg>
        <pc:picChg chg="mod">
          <ac:chgData name="Sana Belguith" userId="edaa0afb-4621-4165-af1d-05ed505f7999" providerId="ADAL" clId="{10F9F129-592B-40F1-997D-F487E669D3CB}" dt="2022-11-16T13:58:44.641" v="134" actId="1076"/>
          <ac:picMkLst>
            <pc:docMk/>
            <pc:sldMk cId="1381126486" sldId="371"/>
            <ac:picMk id="8" creationId="{DAE2C522-F582-413D-8575-6A42BEF9B94F}"/>
          </ac:picMkLst>
        </pc:picChg>
        <pc:cxnChg chg="mod">
          <ac:chgData name="Sana Belguith" userId="edaa0afb-4621-4165-af1d-05ed505f7999" providerId="ADAL" clId="{10F9F129-592B-40F1-997D-F487E669D3CB}" dt="2022-11-16T13:58:56.928" v="137" actId="14100"/>
          <ac:cxnSpMkLst>
            <pc:docMk/>
            <pc:sldMk cId="1381126486" sldId="371"/>
            <ac:cxnSpMk id="12" creationId="{426A1100-E026-401A-A1E2-40AFCD1A6132}"/>
          </ac:cxnSpMkLst>
        </pc:cxnChg>
      </pc:sldChg>
      <pc:sldChg chg="addSp modSp add del mod">
        <pc:chgData name="Sana Belguith" userId="edaa0afb-4621-4165-af1d-05ed505f7999" providerId="ADAL" clId="{10F9F129-592B-40F1-997D-F487E669D3CB}" dt="2022-11-17T10:27:29.753" v="492" actId="47"/>
        <pc:sldMkLst>
          <pc:docMk/>
          <pc:sldMk cId="1085920982" sldId="372"/>
        </pc:sldMkLst>
        <pc:spChg chg="add mod">
          <ac:chgData name="Sana Belguith" userId="edaa0afb-4621-4165-af1d-05ed505f7999" providerId="ADAL" clId="{10F9F129-592B-40F1-997D-F487E669D3CB}" dt="2022-11-16T13:59:43.117" v="147"/>
          <ac:spMkLst>
            <pc:docMk/>
            <pc:sldMk cId="1085920982" sldId="372"/>
            <ac:spMk id="2" creationId="{3A22B234-F47F-D3BE-7C74-C18F2D29F3DA}"/>
          </ac:spMkLst>
        </pc:spChg>
        <pc:spChg chg="mod">
          <ac:chgData name="Sana Belguith" userId="edaa0afb-4621-4165-af1d-05ed505f7999" providerId="ADAL" clId="{10F9F129-592B-40F1-997D-F487E669D3CB}" dt="2022-11-16T14:06:16.475" v="247" actId="108"/>
          <ac:spMkLst>
            <pc:docMk/>
            <pc:sldMk cId="1085920982" sldId="372"/>
            <ac:spMk id="3" creationId="{18B0134F-16B6-4B45-AFC0-DCD2108EDCFD}"/>
          </ac:spMkLst>
        </pc:spChg>
        <pc:spChg chg="mod">
          <ac:chgData name="Sana Belguith" userId="edaa0afb-4621-4165-af1d-05ed505f7999" providerId="ADAL" clId="{10F9F129-592B-40F1-997D-F487E669D3CB}" dt="2022-11-16T14:00:02.480" v="153" actId="1076"/>
          <ac:spMkLst>
            <pc:docMk/>
            <pc:sldMk cId="1085920982" sldId="372"/>
            <ac:spMk id="4" creationId="{A9CC11E1-1242-4ED0-AE70-895DDCEF2414}"/>
          </ac:spMkLst>
        </pc:spChg>
      </pc:sldChg>
      <pc:sldChg chg="addSp delSp modSp add mod">
        <pc:chgData name="Sana Belguith" userId="edaa0afb-4621-4165-af1d-05ed505f7999" providerId="ADAL" clId="{10F9F129-592B-40F1-997D-F487E669D3CB}" dt="2022-11-16T14:01:15.696" v="172" actId="108"/>
        <pc:sldMkLst>
          <pc:docMk/>
          <pc:sldMk cId="114912574" sldId="373"/>
        </pc:sldMkLst>
        <pc:spChg chg="del">
          <ac:chgData name="Sana Belguith" userId="edaa0afb-4621-4165-af1d-05ed505f7999" providerId="ADAL" clId="{10F9F129-592B-40F1-997D-F487E669D3CB}" dt="2022-11-16T14:00:22.380" v="154" actId="478"/>
          <ac:spMkLst>
            <pc:docMk/>
            <pc:sldMk cId="114912574" sldId="373"/>
            <ac:spMk id="2" creationId="{E6E542B4-E4E1-4DA0-A326-3413F289F42C}"/>
          </ac:spMkLst>
        </pc:spChg>
        <pc:spChg chg="mod">
          <ac:chgData name="Sana Belguith" userId="edaa0afb-4621-4165-af1d-05ed505f7999" providerId="ADAL" clId="{10F9F129-592B-40F1-997D-F487E669D3CB}" dt="2022-11-16T14:00:58.768" v="167" actId="1076"/>
          <ac:spMkLst>
            <pc:docMk/>
            <pc:sldMk cId="114912574" sldId="373"/>
            <ac:spMk id="3" creationId="{ACC2724E-AB55-4967-843D-C38966AB58A1}"/>
          </ac:spMkLst>
        </pc:spChg>
        <pc:spChg chg="mod">
          <ac:chgData name="Sana Belguith" userId="edaa0afb-4621-4165-af1d-05ed505f7999" providerId="ADAL" clId="{10F9F129-592B-40F1-997D-F487E669D3CB}" dt="2022-11-16T14:01:11.586" v="170" actId="108"/>
          <ac:spMkLst>
            <pc:docMk/>
            <pc:sldMk cId="114912574" sldId="373"/>
            <ac:spMk id="5" creationId="{68AF798E-A925-499C-A6D7-56B92C949B2A}"/>
          </ac:spMkLst>
        </pc:spChg>
        <pc:spChg chg="mod">
          <ac:chgData name="Sana Belguith" userId="edaa0afb-4621-4165-af1d-05ed505f7999" providerId="ADAL" clId="{10F9F129-592B-40F1-997D-F487E669D3CB}" dt="2022-11-16T14:00:47.313" v="161" actId="1076"/>
          <ac:spMkLst>
            <pc:docMk/>
            <pc:sldMk cId="114912574" sldId="373"/>
            <ac:spMk id="6" creationId="{4EBC1484-9C76-4B83-AA51-376AB66F6091}"/>
          </ac:spMkLst>
        </pc:spChg>
        <pc:spChg chg="mod">
          <ac:chgData name="Sana Belguith" userId="edaa0afb-4621-4165-af1d-05ed505f7999" providerId="ADAL" clId="{10F9F129-592B-40F1-997D-F487E669D3CB}" dt="2022-11-16T14:00:47.313" v="161" actId="1076"/>
          <ac:spMkLst>
            <pc:docMk/>
            <pc:sldMk cId="114912574" sldId="373"/>
            <ac:spMk id="7" creationId="{D240B57A-F727-490A-982C-584D18819401}"/>
          </ac:spMkLst>
        </pc:spChg>
        <pc:spChg chg="mod">
          <ac:chgData name="Sana Belguith" userId="edaa0afb-4621-4165-af1d-05ed505f7999" providerId="ADAL" clId="{10F9F129-592B-40F1-997D-F487E669D3CB}" dt="2022-11-16T14:01:13.386" v="171" actId="108"/>
          <ac:spMkLst>
            <pc:docMk/>
            <pc:sldMk cId="114912574" sldId="373"/>
            <ac:spMk id="9" creationId="{1C11EA2B-932F-4C85-8C6B-6C165F4EBC38}"/>
          </ac:spMkLst>
        </pc:spChg>
        <pc:spChg chg="mod">
          <ac:chgData name="Sana Belguith" userId="edaa0afb-4621-4165-af1d-05ed505f7999" providerId="ADAL" clId="{10F9F129-592B-40F1-997D-F487E669D3CB}" dt="2022-11-16T14:00:39.704" v="160" actId="1076"/>
          <ac:spMkLst>
            <pc:docMk/>
            <pc:sldMk cId="114912574" sldId="373"/>
            <ac:spMk id="10" creationId="{677F81B2-3B88-4F0F-B40A-E7FA44850083}"/>
          </ac:spMkLst>
        </pc:spChg>
        <pc:spChg chg="mod">
          <ac:chgData name="Sana Belguith" userId="edaa0afb-4621-4165-af1d-05ed505f7999" providerId="ADAL" clId="{10F9F129-592B-40F1-997D-F487E669D3CB}" dt="2022-11-16T14:00:47.313" v="161" actId="1076"/>
          <ac:spMkLst>
            <pc:docMk/>
            <pc:sldMk cId="114912574" sldId="373"/>
            <ac:spMk id="11" creationId="{636BA0E7-897C-4E2D-8118-2A2335CD0867}"/>
          </ac:spMkLst>
        </pc:spChg>
        <pc:spChg chg="mod">
          <ac:chgData name="Sana Belguith" userId="edaa0afb-4621-4165-af1d-05ed505f7999" providerId="ADAL" clId="{10F9F129-592B-40F1-997D-F487E669D3CB}" dt="2022-11-16T14:00:47.313" v="161" actId="1076"/>
          <ac:spMkLst>
            <pc:docMk/>
            <pc:sldMk cId="114912574" sldId="373"/>
            <ac:spMk id="13" creationId="{8F9792B0-CBD7-49BC-A4AB-8524D4D237AF}"/>
          </ac:spMkLst>
        </pc:spChg>
        <pc:spChg chg="add del mod">
          <ac:chgData name="Sana Belguith" userId="edaa0afb-4621-4165-af1d-05ed505f7999" providerId="ADAL" clId="{10F9F129-592B-40F1-997D-F487E669D3CB}" dt="2022-11-16T14:00:24.392" v="155" actId="478"/>
          <ac:spMkLst>
            <pc:docMk/>
            <pc:sldMk cId="114912574" sldId="373"/>
            <ac:spMk id="16" creationId="{B9B28FA5-5923-CD7A-6B1A-D77A0B122ABD}"/>
          </ac:spMkLst>
        </pc:spChg>
        <pc:spChg chg="add mod">
          <ac:chgData name="Sana Belguith" userId="edaa0afb-4621-4165-af1d-05ed505f7999" providerId="ADAL" clId="{10F9F129-592B-40F1-997D-F487E669D3CB}" dt="2022-11-16T14:00:24.725" v="156"/>
          <ac:spMkLst>
            <pc:docMk/>
            <pc:sldMk cId="114912574" sldId="373"/>
            <ac:spMk id="17" creationId="{3C122C6D-773C-E25E-FE14-32ED30F7DD7B}"/>
          </ac:spMkLst>
        </pc:spChg>
        <pc:spChg chg="mod">
          <ac:chgData name="Sana Belguith" userId="edaa0afb-4621-4165-af1d-05ed505f7999" providerId="ADAL" clId="{10F9F129-592B-40F1-997D-F487E669D3CB}" dt="2022-11-16T14:01:15.696" v="172" actId="108"/>
          <ac:spMkLst>
            <pc:docMk/>
            <pc:sldMk cId="114912574" sldId="373"/>
            <ac:spMk id="21" creationId="{64BC8608-ABD5-436C-A3F9-18BD6B472F03}"/>
          </ac:spMkLst>
        </pc:spChg>
        <pc:spChg chg="mod">
          <ac:chgData name="Sana Belguith" userId="edaa0afb-4621-4165-af1d-05ed505f7999" providerId="ADAL" clId="{10F9F129-592B-40F1-997D-F487E669D3CB}" dt="2022-11-16T14:01:01.801" v="168" actId="14100"/>
          <ac:spMkLst>
            <pc:docMk/>
            <pc:sldMk cId="114912574" sldId="373"/>
            <ac:spMk id="24" creationId="{EC2C9702-1F04-4CC4-9884-F7BFF1C7AB52}"/>
          </ac:spMkLst>
        </pc:spChg>
        <pc:picChg chg="mod">
          <ac:chgData name="Sana Belguith" userId="edaa0afb-4621-4165-af1d-05ed505f7999" providerId="ADAL" clId="{10F9F129-592B-40F1-997D-F487E669D3CB}" dt="2022-11-16T14:01:03.120" v="169" actId="1076"/>
          <ac:picMkLst>
            <pc:docMk/>
            <pc:sldMk cId="114912574" sldId="373"/>
            <ac:picMk id="8" creationId="{DAE2C522-F582-413D-8575-6A42BEF9B94F}"/>
          </ac:picMkLst>
        </pc:picChg>
      </pc:sldChg>
      <pc:sldChg chg="modSp add del mod">
        <pc:chgData name="Sana Belguith" userId="edaa0afb-4621-4165-af1d-05ed505f7999" providerId="ADAL" clId="{10F9F129-592B-40F1-997D-F487E669D3CB}" dt="2022-11-17T13:29:43.465" v="644" actId="47"/>
        <pc:sldMkLst>
          <pc:docMk/>
          <pc:sldMk cId="3752278883" sldId="374"/>
        </pc:sldMkLst>
        <pc:spChg chg="mod">
          <ac:chgData name="Sana Belguith" userId="edaa0afb-4621-4165-af1d-05ed505f7999" providerId="ADAL" clId="{10F9F129-592B-40F1-997D-F487E669D3CB}" dt="2022-11-16T14:54:21.452" v="306" actId="1076"/>
          <ac:spMkLst>
            <pc:docMk/>
            <pc:sldMk cId="3752278883" sldId="374"/>
            <ac:spMk id="2" creationId="{CFE8D330-2F7C-4286-980E-D550D354917F}"/>
          </ac:spMkLst>
        </pc:spChg>
        <pc:spChg chg="mod">
          <ac:chgData name="Sana Belguith" userId="edaa0afb-4621-4165-af1d-05ed505f7999" providerId="ADAL" clId="{10F9F129-592B-40F1-997D-F487E669D3CB}" dt="2022-11-16T14:56:16.564" v="316" actId="108"/>
          <ac:spMkLst>
            <pc:docMk/>
            <pc:sldMk cId="3752278883" sldId="374"/>
            <ac:spMk id="3" creationId="{B70F0FAC-325C-495F-B6AF-16BDA23DDB16}"/>
          </ac:spMkLst>
        </pc:spChg>
      </pc:sldChg>
      <pc:sldChg chg="addSp delSp modSp add mod">
        <pc:chgData name="Sana Belguith" userId="edaa0afb-4621-4165-af1d-05ed505f7999" providerId="ADAL" clId="{10F9F129-592B-40F1-997D-F487E669D3CB}" dt="2022-11-16T14:02:20.057" v="191" actId="1076"/>
        <pc:sldMkLst>
          <pc:docMk/>
          <pc:sldMk cId="1895826298" sldId="375"/>
        </pc:sldMkLst>
        <pc:spChg chg="del">
          <ac:chgData name="Sana Belguith" userId="edaa0afb-4621-4165-af1d-05ed505f7999" providerId="ADAL" clId="{10F9F129-592B-40F1-997D-F487E669D3CB}" dt="2022-11-16T14:01:48.518" v="182" actId="478"/>
          <ac:spMkLst>
            <pc:docMk/>
            <pc:sldMk cId="1895826298" sldId="375"/>
            <ac:spMk id="2" creationId="{E6E542B4-E4E1-4DA0-A326-3413F289F42C}"/>
          </ac:spMkLst>
        </pc:spChg>
        <pc:spChg chg="mod">
          <ac:chgData name="Sana Belguith" userId="edaa0afb-4621-4165-af1d-05ed505f7999" providerId="ADAL" clId="{10F9F129-592B-40F1-997D-F487E669D3CB}" dt="2022-11-16T14:02:18.080" v="190" actId="1076"/>
          <ac:spMkLst>
            <pc:docMk/>
            <pc:sldMk cId="1895826298" sldId="375"/>
            <ac:spMk id="3" creationId="{ACC2724E-AB55-4967-843D-C38966AB58A1}"/>
          </ac:spMkLst>
        </pc:spChg>
        <pc:spChg chg="mod">
          <ac:chgData name="Sana Belguith" userId="edaa0afb-4621-4165-af1d-05ed505f7999" providerId="ADAL" clId="{10F9F129-592B-40F1-997D-F487E669D3CB}" dt="2022-11-16T14:02:09.754" v="187" actId="14100"/>
          <ac:spMkLst>
            <pc:docMk/>
            <pc:sldMk cId="1895826298" sldId="375"/>
            <ac:spMk id="5" creationId="{68AF798E-A925-499C-A6D7-56B92C949B2A}"/>
          </ac:spMkLst>
        </pc:spChg>
        <pc:spChg chg="mod">
          <ac:chgData name="Sana Belguith" userId="edaa0afb-4621-4165-af1d-05ed505f7999" providerId="ADAL" clId="{10F9F129-592B-40F1-997D-F487E669D3CB}" dt="2022-11-16T14:02:06.250" v="186" actId="1076"/>
          <ac:spMkLst>
            <pc:docMk/>
            <pc:sldMk cId="1895826298" sldId="375"/>
            <ac:spMk id="6" creationId="{4EBC1484-9C76-4B83-AA51-376AB66F6091}"/>
          </ac:spMkLst>
        </pc:spChg>
        <pc:spChg chg="mod">
          <ac:chgData name="Sana Belguith" userId="edaa0afb-4621-4165-af1d-05ed505f7999" providerId="ADAL" clId="{10F9F129-592B-40F1-997D-F487E669D3CB}" dt="2022-11-16T14:02:06.250" v="186" actId="1076"/>
          <ac:spMkLst>
            <pc:docMk/>
            <pc:sldMk cId="1895826298" sldId="375"/>
            <ac:spMk id="7" creationId="{D240B57A-F727-490A-982C-584D18819401}"/>
          </ac:spMkLst>
        </pc:spChg>
        <pc:spChg chg="mod">
          <ac:chgData name="Sana Belguith" userId="edaa0afb-4621-4165-af1d-05ed505f7999" providerId="ADAL" clId="{10F9F129-592B-40F1-997D-F487E669D3CB}" dt="2022-11-16T14:02:09.754" v="187" actId="14100"/>
          <ac:spMkLst>
            <pc:docMk/>
            <pc:sldMk cId="1895826298" sldId="375"/>
            <ac:spMk id="9" creationId="{1C11EA2B-932F-4C85-8C6B-6C165F4EBC38}"/>
          </ac:spMkLst>
        </pc:spChg>
        <pc:spChg chg="add del mod">
          <ac:chgData name="Sana Belguith" userId="edaa0afb-4621-4165-af1d-05ed505f7999" providerId="ADAL" clId="{10F9F129-592B-40F1-997D-F487E669D3CB}" dt="2022-11-16T14:01:50.587" v="183" actId="478"/>
          <ac:spMkLst>
            <pc:docMk/>
            <pc:sldMk cId="1895826298" sldId="375"/>
            <ac:spMk id="10" creationId="{EA68B80B-7B0D-BDB6-24F1-3188BF87397E}"/>
          </ac:spMkLst>
        </pc:spChg>
        <pc:spChg chg="mod">
          <ac:chgData name="Sana Belguith" userId="edaa0afb-4621-4165-af1d-05ed505f7999" providerId="ADAL" clId="{10F9F129-592B-40F1-997D-F487E669D3CB}" dt="2022-11-16T14:02:06.250" v="186" actId="1076"/>
          <ac:spMkLst>
            <pc:docMk/>
            <pc:sldMk cId="1895826298" sldId="375"/>
            <ac:spMk id="11" creationId="{636BA0E7-897C-4E2D-8118-2A2335CD0867}"/>
          </ac:spMkLst>
        </pc:spChg>
        <pc:spChg chg="add mod">
          <ac:chgData name="Sana Belguith" userId="edaa0afb-4621-4165-af1d-05ed505f7999" providerId="ADAL" clId="{10F9F129-592B-40F1-997D-F487E669D3CB}" dt="2022-11-16T14:01:54.706" v="184"/>
          <ac:spMkLst>
            <pc:docMk/>
            <pc:sldMk cId="1895826298" sldId="375"/>
            <ac:spMk id="12" creationId="{767B0010-C705-4532-D537-EF1781F81C8F}"/>
          </ac:spMkLst>
        </pc:spChg>
        <pc:spChg chg="mod">
          <ac:chgData name="Sana Belguith" userId="edaa0afb-4621-4165-af1d-05ed505f7999" providerId="ADAL" clId="{10F9F129-592B-40F1-997D-F487E669D3CB}" dt="2022-11-16T14:02:06.250" v="186" actId="1076"/>
          <ac:spMkLst>
            <pc:docMk/>
            <pc:sldMk cId="1895826298" sldId="375"/>
            <ac:spMk id="13" creationId="{8F9792B0-CBD7-49BC-A4AB-8524D4D237AF}"/>
          </ac:spMkLst>
        </pc:spChg>
        <pc:spChg chg="mod">
          <ac:chgData name="Sana Belguith" userId="edaa0afb-4621-4165-af1d-05ed505f7999" providerId="ADAL" clId="{10F9F129-592B-40F1-997D-F487E669D3CB}" dt="2022-11-16T14:01:57.628" v="185" actId="1076"/>
          <ac:spMkLst>
            <pc:docMk/>
            <pc:sldMk cId="1895826298" sldId="375"/>
            <ac:spMk id="15" creationId="{4A2BE182-77A4-4293-BA9B-6CC6A48818DD}"/>
          </ac:spMkLst>
        </pc:spChg>
        <pc:spChg chg="mod">
          <ac:chgData name="Sana Belguith" userId="edaa0afb-4621-4165-af1d-05ed505f7999" providerId="ADAL" clId="{10F9F129-592B-40F1-997D-F487E669D3CB}" dt="2022-11-16T14:02:11.810" v="188" actId="14100"/>
          <ac:spMkLst>
            <pc:docMk/>
            <pc:sldMk cId="1895826298" sldId="375"/>
            <ac:spMk id="21" creationId="{64BC8608-ABD5-436C-A3F9-18BD6B472F03}"/>
          </ac:spMkLst>
        </pc:spChg>
        <pc:spChg chg="mod">
          <ac:chgData name="Sana Belguith" userId="edaa0afb-4621-4165-af1d-05ed505f7999" providerId="ADAL" clId="{10F9F129-592B-40F1-997D-F487E669D3CB}" dt="2022-11-16T14:02:15.937" v="189" actId="14100"/>
          <ac:spMkLst>
            <pc:docMk/>
            <pc:sldMk cId="1895826298" sldId="375"/>
            <ac:spMk id="24" creationId="{EC2C9702-1F04-4CC4-9884-F7BFF1C7AB52}"/>
          </ac:spMkLst>
        </pc:spChg>
        <pc:picChg chg="mod">
          <ac:chgData name="Sana Belguith" userId="edaa0afb-4621-4165-af1d-05ed505f7999" providerId="ADAL" clId="{10F9F129-592B-40F1-997D-F487E669D3CB}" dt="2022-11-16T14:02:20.057" v="191" actId="1076"/>
          <ac:picMkLst>
            <pc:docMk/>
            <pc:sldMk cId="1895826298" sldId="375"/>
            <ac:picMk id="8" creationId="{DAE2C522-F582-413D-8575-6A42BEF9B94F}"/>
          </ac:picMkLst>
        </pc:picChg>
      </pc:sldChg>
      <pc:sldChg chg="modSp add mod">
        <pc:chgData name="Sana Belguith" userId="edaa0afb-4621-4165-af1d-05ed505f7999" providerId="ADAL" clId="{10F9F129-592B-40F1-997D-F487E669D3CB}" dt="2022-11-16T14:06:08.198" v="245" actId="108"/>
        <pc:sldMkLst>
          <pc:docMk/>
          <pc:sldMk cId="3290721575" sldId="376"/>
        </pc:sldMkLst>
        <pc:spChg chg="mod">
          <ac:chgData name="Sana Belguith" userId="edaa0afb-4621-4165-af1d-05ed505f7999" providerId="ADAL" clId="{10F9F129-592B-40F1-997D-F487E669D3CB}" dt="2022-11-16T14:03:53.696" v="216" actId="1076"/>
          <ac:spMkLst>
            <pc:docMk/>
            <pc:sldMk cId="3290721575" sldId="376"/>
            <ac:spMk id="2" creationId="{B3C7490C-79D2-48D9-B8D8-B1925CDE2300}"/>
          </ac:spMkLst>
        </pc:spChg>
        <pc:spChg chg="mod">
          <ac:chgData name="Sana Belguith" userId="edaa0afb-4621-4165-af1d-05ed505f7999" providerId="ADAL" clId="{10F9F129-592B-40F1-997D-F487E669D3CB}" dt="2022-11-16T14:06:08.198" v="245" actId="108"/>
          <ac:spMkLst>
            <pc:docMk/>
            <pc:sldMk cId="3290721575" sldId="376"/>
            <ac:spMk id="3" creationId="{912E9F91-60E5-4646-8756-9AA65E2031BE}"/>
          </ac:spMkLst>
        </pc:spChg>
      </pc:sldChg>
      <pc:sldChg chg="modSp add mod">
        <pc:chgData name="Sana Belguith" userId="edaa0afb-4621-4165-af1d-05ed505f7999" providerId="ADAL" clId="{10F9F129-592B-40F1-997D-F487E669D3CB}" dt="2022-11-16T14:06:05.225" v="244" actId="403"/>
        <pc:sldMkLst>
          <pc:docMk/>
          <pc:sldMk cId="3732628795" sldId="377"/>
        </pc:sldMkLst>
        <pc:spChg chg="mod">
          <ac:chgData name="Sana Belguith" userId="edaa0afb-4621-4165-af1d-05ed505f7999" providerId="ADAL" clId="{10F9F129-592B-40F1-997D-F487E669D3CB}" dt="2022-11-16T14:04:50.601" v="227" actId="1076"/>
          <ac:spMkLst>
            <pc:docMk/>
            <pc:sldMk cId="3732628795" sldId="377"/>
            <ac:spMk id="2" creationId="{B3C7490C-79D2-48D9-B8D8-B1925CDE2300}"/>
          </ac:spMkLst>
        </pc:spChg>
        <pc:spChg chg="mod">
          <ac:chgData name="Sana Belguith" userId="edaa0afb-4621-4165-af1d-05ed505f7999" providerId="ADAL" clId="{10F9F129-592B-40F1-997D-F487E669D3CB}" dt="2022-11-16T14:06:05.225" v="244" actId="403"/>
          <ac:spMkLst>
            <pc:docMk/>
            <pc:sldMk cId="3732628795" sldId="377"/>
            <ac:spMk id="3" creationId="{912E9F91-60E5-4646-8756-9AA65E2031BE}"/>
          </ac:spMkLst>
        </pc:spChg>
      </pc:sldChg>
      <pc:sldChg chg="delSp modSp add del mod">
        <pc:chgData name="Sana Belguith" userId="edaa0afb-4621-4165-af1d-05ed505f7999" providerId="ADAL" clId="{10F9F129-592B-40F1-997D-F487E669D3CB}" dt="2022-11-16T14:05:15.923" v="234" actId="47"/>
        <pc:sldMkLst>
          <pc:docMk/>
          <pc:sldMk cId="3950559460" sldId="378"/>
        </pc:sldMkLst>
        <pc:spChg chg="mod">
          <ac:chgData name="Sana Belguith" userId="edaa0afb-4621-4165-af1d-05ed505f7999" providerId="ADAL" clId="{10F9F129-592B-40F1-997D-F487E669D3CB}" dt="2022-11-16T14:04:58.752" v="230" actId="1076"/>
          <ac:spMkLst>
            <pc:docMk/>
            <pc:sldMk cId="3950559460" sldId="378"/>
            <ac:spMk id="2" creationId="{B3C7490C-79D2-48D9-B8D8-B1925CDE2300}"/>
          </ac:spMkLst>
        </pc:spChg>
        <pc:spChg chg="mod">
          <ac:chgData name="Sana Belguith" userId="edaa0afb-4621-4165-af1d-05ed505f7999" providerId="ADAL" clId="{10F9F129-592B-40F1-997D-F487E669D3CB}" dt="2022-11-16T14:05:04.421" v="231" actId="108"/>
          <ac:spMkLst>
            <pc:docMk/>
            <pc:sldMk cId="3950559460" sldId="378"/>
            <ac:spMk id="3" creationId="{912E9F91-60E5-4646-8756-9AA65E2031BE}"/>
          </ac:spMkLst>
        </pc:spChg>
        <pc:spChg chg="del">
          <ac:chgData name="Sana Belguith" userId="edaa0afb-4621-4165-af1d-05ed505f7999" providerId="ADAL" clId="{10F9F129-592B-40F1-997D-F487E669D3CB}" dt="2022-11-16T14:05:07.436" v="232" actId="478"/>
          <ac:spMkLst>
            <pc:docMk/>
            <pc:sldMk cId="3950559460" sldId="378"/>
            <ac:spMk id="4" creationId="{7C988D05-8E71-4203-A62D-C7614E50D3AF}"/>
          </ac:spMkLst>
        </pc:spChg>
      </pc:sldChg>
      <pc:sldChg chg="addSp delSp modSp add mod">
        <pc:chgData name="Sana Belguith" userId="edaa0afb-4621-4165-af1d-05ed505f7999" providerId="ADAL" clId="{10F9F129-592B-40F1-997D-F487E669D3CB}" dt="2022-11-16T14:03:39.891" v="213" actId="14100"/>
        <pc:sldMkLst>
          <pc:docMk/>
          <pc:sldMk cId="4226157631" sldId="379"/>
        </pc:sldMkLst>
        <pc:spChg chg="del">
          <ac:chgData name="Sana Belguith" userId="edaa0afb-4621-4165-af1d-05ed505f7999" providerId="ADAL" clId="{10F9F129-592B-40F1-997D-F487E669D3CB}" dt="2022-11-16T14:02:26.887" v="192" actId="478"/>
          <ac:spMkLst>
            <pc:docMk/>
            <pc:sldMk cId="4226157631" sldId="379"/>
            <ac:spMk id="2" creationId="{E6E542B4-E4E1-4DA0-A326-3413F289F42C}"/>
          </ac:spMkLst>
        </pc:spChg>
        <pc:spChg chg="mod">
          <ac:chgData name="Sana Belguith" userId="edaa0afb-4621-4165-af1d-05ed505f7999" providerId="ADAL" clId="{10F9F129-592B-40F1-997D-F487E669D3CB}" dt="2022-11-16T14:03:39.891" v="213" actId="14100"/>
          <ac:spMkLst>
            <pc:docMk/>
            <pc:sldMk cId="4226157631" sldId="379"/>
            <ac:spMk id="5" creationId="{68AF798E-A925-499C-A6D7-56B92C949B2A}"/>
          </ac:spMkLst>
        </pc:spChg>
        <pc:spChg chg="mod">
          <ac:chgData name="Sana Belguith" userId="edaa0afb-4621-4165-af1d-05ed505f7999" providerId="ADAL" clId="{10F9F129-592B-40F1-997D-F487E669D3CB}" dt="2022-11-16T14:03:36.346" v="212" actId="1076"/>
          <ac:spMkLst>
            <pc:docMk/>
            <pc:sldMk cId="4226157631" sldId="379"/>
            <ac:spMk id="6" creationId="{4EBC1484-9C76-4B83-AA51-376AB66F6091}"/>
          </ac:spMkLst>
        </pc:spChg>
        <pc:spChg chg="mod">
          <ac:chgData name="Sana Belguith" userId="edaa0afb-4621-4165-af1d-05ed505f7999" providerId="ADAL" clId="{10F9F129-592B-40F1-997D-F487E669D3CB}" dt="2022-11-16T14:03:36.346" v="212" actId="1076"/>
          <ac:spMkLst>
            <pc:docMk/>
            <pc:sldMk cId="4226157631" sldId="379"/>
            <ac:spMk id="7" creationId="{D240B57A-F727-490A-982C-584D18819401}"/>
          </ac:spMkLst>
        </pc:spChg>
        <pc:spChg chg="mod">
          <ac:chgData name="Sana Belguith" userId="edaa0afb-4621-4165-af1d-05ed505f7999" providerId="ADAL" clId="{10F9F129-592B-40F1-997D-F487E669D3CB}" dt="2022-11-16T14:03:39.891" v="213" actId="14100"/>
          <ac:spMkLst>
            <pc:docMk/>
            <pc:sldMk cId="4226157631" sldId="379"/>
            <ac:spMk id="9" creationId="{1C11EA2B-932F-4C85-8C6B-6C165F4EBC38}"/>
          </ac:spMkLst>
        </pc:spChg>
        <pc:spChg chg="add del mod">
          <ac:chgData name="Sana Belguith" userId="edaa0afb-4621-4165-af1d-05ed505f7999" providerId="ADAL" clId="{10F9F129-592B-40F1-997D-F487E669D3CB}" dt="2022-11-16T14:02:29.460" v="193" actId="478"/>
          <ac:spMkLst>
            <pc:docMk/>
            <pc:sldMk cId="4226157631" sldId="379"/>
            <ac:spMk id="10" creationId="{AC33EDA9-C655-BEE1-F519-E8F7790EB228}"/>
          </ac:spMkLst>
        </pc:spChg>
        <pc:spChg chg="mod">
          <ac:chgData name="Sana Belguith" userId="edaa0afb-4621-4165-af1d-05ed505f7999" providerId="ADAL" clId="{10F9F129-592B-40F1-997D-F487E669D3CB}" dt="2022-11-16T14:03:36.346" v="212" actId="1076"/>
          <ac:spMkLst>
            <pc:docMk/>
            <pc:sldMk cId="4226157631" sldId="379"/>
            <ac:spMk id="11" creationId="{636BA0E7-897C-4E2D-8118-2A2335CD0867}"/>
          </ac:spMkLst>
        </pc:spChg>
        <pc:spChg chg="add mod">
          <ac:chgData name="Sana Belguith" userId="edaa0afb-4621-4165-af1d-05ed505f7999" providerId="ADAL" clId="{10F9F129-592B-40F1-997D-F487E669D3CB}" dt="2022-11-16T14:02:29.792" v="194"/>
          <ac:spMkLst>
            <pc:docMk/>
            <pc:sldMk cId="4226157631" sldId="379"/>
            <ac:spMk id="12" creationId="{4A414F5A-9450-5291-8E47-8C40CC71BB6E}"/>
          </ac:spMkLst>
        </pc:spChg>
        <pc:spChg chg="mod">
          <ac:chgData name="Sana Belguith" userId="edaa0afb-4621-4165-af1d-05ed505f7999" providerId="ADAL" clId="{10F9F129-592B-40F1-997D-F487E669D3CB}" dt="2022-11-16T14:03:36.346" v="212" actId="1076"/>
          <ac:spMkLst>
            <pc:docMk/>
            <pc:sldMk cId="4226157631" sldId="379"/>
            <ac:spMk id="13" creationId="{8F9792B0-CBD7-49BC-A4AB-8524D4D237AF}"/>
          </ac:spMkLst>
        </pc:spChg>
        <pc:spChg chg="mod">
          <ac:chgData name="Sana Belguith" userId="edaa0afb-4621-4165-af1d-05ed505f7999" providerId="ADAL" clId="{10F9F129-592B-40F1-997D-F487E669D3CB}" dt="2022-11-16T14:03:30.337" v="211" actId="1076"/>
          <ac:spMkLst>
            <pc:docMk/>
            <pc:sldMk cId="4226157631" sldId="379"/>
            <ac:spMk id="15" creationId="{4A2BE182-77A4-4293-BA9B-6CC6A48818DD}"/>
          </ac:spMkLst>
        </pc:spChg>
        <pc:spChg chg="mod">
          <ac:chgData name="Sana Belguith" userId="edaa0afb-4621-4165-af1d-05ed505f7999" providerId="ADAL" clId="{10F9F129-592B-40F1-997D-F487E669D3CB}" dt="2022-11-16T14:03:39.891" v="213" actId="14100"/>
          <ac:spMkLst>
            <pc:docMk/>
            <pc:sldMk cId="4226157631" sldId="379"/>
            <ac:spMk id="21" creationId="{64BC8608-ABD5-436C-A3F9-18BD6B472F03}"/>
          </ac:spMkLst>
        </pc:spChg>
      </pc:sldChg>
      <pc:sldChg chg="modSp add mod">
        <pc:chgData name="Sana Belguith" userId="edaa0afb-4621-4165-af1d-05ed505f7999" providerId="ADAL" clId="{10F9F129-592B-40F1-997D-F487E669D3CB}" dt="2022-11-17T10:28:19.481" v="494" actId="20577"/>
        <pc:sldMkLst>
          <pc:docMk/>
          <pc:sldMk cId="122551928" sldId="380"/>
        </pc:sldMkLst>
        <pc:spChg chg="mod">
          <ac:chgData name="Sana Belguith" userId="edaa0afb-4621-4165-af1d-05ed505f7999" providerId="ADAL" clId="{10F9F129-592B-40F1-997D-F487E669D3CB}" dt="2022-11-17T10:28:19.481" v="494" actId="20577"/>
          <ac:spMkLst>
            <pc:docMk/>
            <pc:sldMk cId="122551928" sldId="380"/>
            <ac:spMk id="4" creationId="{064D8D26-B133-4846-8DD0-D46F81284C5A}"/>
          </ac:spMkLst>
        </pc:spChg>
      </pc:sldChg>
      <pc:sldChg chg="modSp add del mod">
        <pc:chgData name="Sana Belguith" userId="edaa0afb-4621-4165-af1d-05ed505f7999" providerId="ADAL" clId="{10F9F129-592B-40F1-997D-F487E669D3CB}" dt="2022-11-17T10:28:14.992" v="493" actId="47"/>
        <pc:sldMkLst>
          <pc:docMk/>
          <pc:sldMk cId="694844021" sldId="381"/>
        </pc:sldMkLst>
        <pc:spChg chg="mod">
          <ac:chgData name="Sana Belguith" userId="edaa0afb-4621-4165-af1d-05ed505f7999" providerId="ADAL" clId="{10F9F129-592B-40F1-997D-F487E669D3CB}" dt="2022-11-16T14:05:53.193" v="240" actId="1076"/>
          <ac:spMkLst>
            <pc:docMk/>
            <pc:sldMk cId="694844021" sldId="381"/>
            <ac:spMk id="4" creationId="{04C84AF9-DA12-456D-A99E-D103E336A0A0}"/>
          </ac:spMkLst>
        </pc:spChg>
        <pc:spChg chg="mod">
          <ac:chgData name="Sana Belguith" userId="edaa0afb-4621-4165-af1d-05ed505f7999" providerId="ADAL" clId="{10F9F129-592B-40F1-997D-F487E669D3CB}" dt="2022-11-16T14:06:01.541" v="243" actId="403"/>
          <ac:spMkLst>
            <pc:docMk/>
            <pc:sldMk cId="694844021" sldId="381"/>
            <ac:spMk id="5" creationId="{147A8436-A8C6-4FCA-A750-0F44252E690D}"/>
          </ac:spMkLst>
        </pc:spChg>
      </pc:sldChg>
      <pc:sldChg chg="modSp add del mod">
        <pc:chgData name="Sana Belguith" userId="edaa0afb-4621-4165-af1d-05ed505f7999" providerId="ADAL" clId="{10F9F129-592B-40F1-997D-F487E669D3CB}" dt="2022-11-16T14:46:44.998" v="288" actId="47"/>
        <pc:sldMkLst>
          <pc:docMk/>
          <pc:sldMk cId="3993338792" sldId="382"/>
        </pc:sldMkLst>
        <pc:spChg chg="mod">
          <ac:chgData name="Sana Belguith" userId="edaa0afb-4621-4165-af1d-05ed505f7999" providerId="ADAL" clId="{10F9F129-592B-40F1-997D-F487E669D3CB}" dt="2022-11-16T14:07:12.714" v="250" actId="108"/>
          <ac:spMkLst>
            <pc:docMk/>
            <pc:sldMk cId="3993338792" sldId="382"/>
            <ac:spMk id="4" creationId="{CF22C954-1CEA-4BD1-967E-ADE8E58014B8}"/>
          </ac:spMkLst>
        </pc:spChg>
        <pc:spChg chg="mod">
          <ac:chgData name="Sana Belguith" userId="edaa0afb-4621-4165-af1d-05ed505f7999" providerId="ADAL" clId="{10F9F129-592B-40F1-997D-F487E669D3CB}" dt="2022-11-16T14:07:15.669" v="251" actId="20577"/>
          <ac:spMkLst>
            <pc:docMk/>
            <pc:sldMk cId="3993338792" sldId="382"/>
            <ac:spMk id="5" creationId="{B95EB842-A91B-4AE7-B213-1E784CF45C7D}"/>
          </ac:spMkLst>
        </pc:spChg>
      </pc:sldChg>
      <pc:sldChg chg="addSp delSp modSp add del mod">
        <pc:chgData name="Sana Belguith" userId="edaa0afb-4621-4165-af1d-05ed505f7999" providerId="ADAL" clId="{10F9F129-592B-40F1-997D-F487E669D3CB}" dt="2022-11-16T14:08:05.173" v="264" actId="47"/>
        <pc:sldMkLst>
          <pc:docMk/>
          <pc:sldMk cId="853934146" sldId="383"/>
        </pc:sldMkLst>
        <pc:spChg chg="add del mod">
          <ac:chgData name="Sana Belguith" userId="edaa0afb-4621-4165-af1d-05ed505f7999" providerId="ADAL" clId="{10F9F129-592B-40F1-997D-F487E669D3CB}" dt="2022-11-16T14:07:36.889" v="257" actId="478"/>
          <ac:spMkLst>
            <pc:docMk/>
            <pc:sldMk cId="853934146" sldId="383"/>
            <ac:spMk id="2" creationId="{FD20298F-751E-4965-BF45-C1A2E822F6D9}"/>
          </ac:spMkLst>
        </pc:spChg>
        <pc:spChg chg="add del mod">
          <ac:chgData name="Sana Belguith" userId="edaa0afb-4621-4165-af1d-05ed505f7999" providerId="ADAL" clId="{10F9F129-592B-40F1-997D-F487E669D3CB}" dt="2022-11-16T14:07:36.889" v="257" actId="478"/>
          <ac:spMkLst>
            <pc:docMk/>
            <pc:sldMk cId="853934146" sldId="383"/>
            <ac:spMk id="5" creationId="{34B9339C-551F-3921-A50D-FC09DBFCB9A0}"/>
          </ac:spMkLst>
        </pc:spChg>
      </pc:sldChg>
      <pc:sldChg chg="addSp delSp modSp add del mod">
        <pc:chgData name="Sana Belguith" userId="edaa0afb-4621-4165-af1d-05ed505f7999" providerId="ADAL" clId="{10F9F129-592B-40F1-997D-F487E669D3CB}" dt="2022-11-16T14:08:05.173" v="264" actId="47"/>
        <pc:sldMkLst>
          <pc:docMk/>
          <pc:sldMk cId="471557899" sldId="384"/>
        </pc:sldMkLst>
        <pc:spChg chg="del">
          <ac:chgData name="Sana Belguith" userId="edaa0afb-4621-4165-af1d-05ed505f7999" providerId="ADAL" clId="{10F9F129-592B-40F1-997D-F487E669D3CB}" dt="2022-11-16T14:07:40.743" v="258" actId="478"/>
          <ac:spMkLst>
            <pc:docMk/>
            <pc:sldMk cId="471557899" sldId="384"/>
            <ac:spMk id="2" creationId="{FD20298F-751E-4965-BF45-C1A2E822F6D9}"/>
          </ac:spMkLst>
        </pc:spChg>
        <pc:spChg chg="add del mod">
          <ac:chgData name="Sana Belguith" userId="edaa0afb-4621-4165-af1d-05ed505f7999" providerId="ADAL" clId="{10F9F129-592B-40F1-997D-F487E669D3CB}" dt="2022-11-16T14:07:42.955" v="259" actId="478"/>
          <ac:spMkLst>
            <pc:docMk/>
            <pc:sldMk cId="471557899" sldId="384"/>
            <ac:spMk id="6" creationId="{0C2B88D1-D7FF-F2AA-A9DF-66F3A06A6C83}"/>
          </ac:spMkLst>
        </pc:spChg>
        <pc:spChg chg="add mod">
          <ac:chgData name="Sana Belguith" userId="edaa0afb-4621-4165-af1d-05ed505f7999" providerId="ADAL" clId="{10F9F129-592B-40F1-997D-F487E669D3CB}" dt="2022-11-16T14:07:43.323" v="260"/>
          <ac:spMkLst>
            <pc:docMk/>
            <pc:sldMk cId="471557899" sldId="384"/>
            <ac:spMk id="7" creationId="{3FFCA5B7-06A1-8B82-5FD0-5839094BAAD4}"/>
          </ac:spMkLst>
        </pc:spChg>
      </pc:sldChg>
      <pc:sldChg chg="modSp add del mod">
        <pc:chgData name="Sana Belguith" userId="edaa0afb-4621-4165-af1d-05ed505f7999" providerId="ADAL" clId="{10F9F129-592B-40F1-997D-F487E669D3CB}" dt="2022-11-16T14:41:45.134" v="278" actId="47"/>
        <pc:sldMkLst>
          <pc:docMk/>
          <pc:sldMk cId="3438766355" sldId="385"/>
        </pc:sldMkLst>
        <pc:spChg chg="mod">
          <ac:chgData name="Sana Belguith" userId="edaa0afb-4621-4165-af1d-05ed505f7999" providerId="ADAL" clId="{10F9F129-592B-40F1-997D-F487E669D3CB}" dt="2022-11-16T14:08:32.746" v="270" actId="1076"/>
          <ac:spMkLst>
            <pc:docMk/>
            <pc:sldMk cId="3438766355" sldId="385"/>
            <ac:spMk id="2" creationId="{FD20298F-751E-4965-BF45-C1A2E822F6D9}"/>
          </ac:spMkLst>
        </pc:spChg>
      </pc:sldChg>
      <pc:sldChg chg="addSp delSp modSp add del mod">
        <pc:chgData name="Sana Belguith" userId="edaa0afb-4621-4165-af1d-05ed505f7999" providerId="ADAL" clId="{10F9F129-592B-40F1-997D-F487E669D3CB}" dt="2022-11-16T14:08:18.378" v="265" actId="47"/>
        <pc:sldMkLst>
          <pc:docMk/>
          <pc:sldMk cId="3701396348" sldId="386"/>
        </pc:sldMkLst>
        <pc:spChg chg="del">
          <ac:chgData name="Sana Belguith" userId="edaa0afb-4621-4165-af1d-05ed505f7999" providerId="ADAL" clId="{10F9F129-592B-40F1-997D-F487E669D3CB}" dt="2022-11-16T14:07:58.806" v="261" actId="478"/>
          <ac:spMkLst>
            <pc:docMk/>
            <pc:sldMk cId="3701396348" sldId="386"/>
            <ac:spMk id="2" creationId="{FD20298F-751E-4965-BF45-C1A2E822F6D9}"/>
          </ac:spMkLst>
        </pc:spChg>
        <pc:spChg chg="add del mod">
          <ac:chgData name="Sana Belguith" userId="edaa0afb-4621-4165-af1d-05ed505f7999" providerId="ADAL" clId="{10F9F129-592B-40F1-997D-F487E669D3CB}" dt="2022-11-16T14:08:01.180" v="262" actId="478"/>
          <ac:spMkLst>
            <pc:docMk/>
            <pc:sldMk cId="3701396348" sldId="386"/>
            <ac:spMk id="10" creationId="{6FDA8AD4-CC35-AEB2-77C0-8E2D501D72CE}"/>
          </ac:spMkLst>
        </pc:spChg>
        <pc:spChg chg="add mod">
          <ac:chgData name="Sana Belguith" userId="edaa0afb-4621-4165-af1d-05ed505f7999" providerId="ADAL" clId="{10F9F129-592B-40F1-997D-F487E669D3CB}" dt="2022-11-16T14:08:01.494" v="263"/>
          <ac:spMkLst>
            <pc:docMk/>
            <pc:sldMk cId="3701396348" sldId="386"/>
            <ac:spMk id="11" creationId="{9DFF2DD8-8CDA-805A-6FEA-EADA2AE95F32}"/>
          </ac:spMkLst>
        </pc:spChg>
      </pc:sldChg>
      <pc:sldChg chg="modSp add del mod">
        <pc:chgData name="Sana Belguith" userId="edaa0afb-4621-4165-af1d-05ed505f7999" providerId="ADAL" clId="{10F9F129-592B-40F1-997D-F487E669D3CB}" dt="2022-11-16T14:41:45.134" v="278" actId="47"/>
        <pc:sldMkLst>
          <pc:docMk/>
          <pc:sldMk cId="3467758433" sldId="387"/>
        </pc:sldMkLst>
        <pc:spChg chg="mod">
          <ac:chgData name="Sana Belguith" userId="edaa0afb-4621-4165-af1d-05ed505f7999" providerId="ADAL" clId="{10F9F129-592B-40F1-997D-F487E669D3CB}" dt="2022-11-16T14:08:42.754" v="273" actId="1076"/>
          <ac:spMkLst>
            <pc:docMk/>
            <pc:sldMk cId="3467758433" sldId="387"/>
            <ac:spMk id="2" creationId="{FD20298F-751E-4965-BF45-C1A2E822F6D9}"/>
          </ac:spMkLst>
        </pc:spChg>
      </pc:sldChg>
      <pc:sldChg chg="delSp modSp add del mod">
        <pc:chgData name="Sana Belguith" userId="edaa0afb-4621-4165-af1d-05ed505f7999" providerId="ADAL" clId="{10F9F129-592B-40F1-997D-F487E669D3CB}" dt="2022-11-16T14:46:34.271" v="287" actId="47"/>
        <pc:sldMkLst>
          <pc:docMk/>
          <pc:sldMk cId="4276838678" sldId="388"/>
        </pc:sldMkLst>
        <pc:spChg chg="mod">
          <ac:chgData name="Sana Belguith" userId="edaa0afb-4621-4165-af1d-05ed505f7999" providerId="ADAL" clId="{10F9F129-592B-40F1-997D-F487E669D3CB}" dt="2022-11-16T14:08:52.393" v="276" actId="1076"/>
          <ac:spMkLst>
            <pc:docMk/>
            <pc:sldMk cId="4276838678" sldId="388"/>
            <ac:spMk id="2" creationId="{FD20298F-751E-4965-BF45-C1A2E822F6D9}"/>
          </ac:spMkLst>
        </pc:spChg>
        <pc:spChg chg="del">
          <ac:chgData name="Sana Belguith" userId="edaa0afb-4621-4165-af1d-05ed505f7999" providerId="ADAL" clId="{10F9F129-592B-40F1-997D-F487E669D3CB}" dt="2022-11-16T14:41:47.612" v="279" actId="478"/>
          <ac:spMkLst>
            <pc:docMk/>
            <pc:sldMk cId="4276838678" sldId="388"/>
            <ac:spMk id="5" creationId="{2C231BF0-3B23-4702-BBC3-E8C847793AFF}"/>
          </ac:spMkLst>
        </pc:spChg>
      </pc:sldChg>
      <pc:sldChg chg="modSp add del mod">
        <pc:chgData name="Sana Belguith" userId="edaa0afb-4621-4165-af1d-05ed505f7999" providerId="ADAL" clId="{10F9F129-592B-40F1-997D-F487E669D3CB}" dt="2022-11-16T14:09:08.277" v="277" actId="47"/>
        <pc:sldMkLst>
          <pc:docMk/>
          <pc:sldMk cId="2302777902" sldId="389"/>
        </pc:sldMkLst>
        <pc:spChg chg="mod">
          <ac:chgData name="Sana Belguith" userId="edaa0afb-4621-4165-af1d-05ed505f7999" providerId="ADAL" clId="{10F9F129-592B-40F1-997D-F487E669D3CB}" dt="2022-11-16T13:45:44.140" v="6" actId="27636"/>
          <ac:spMkLst>
            <pc:docMk/>
            <pc:sldMk cId="2302777902" sldId="389"/>
            <ac:spMk id="4" creationId="{F42BC318-8476-4C57-BE9D-DDA97AC344C5}"/>
          </ac:spMkLst>
        </pc:spChg>
      </pc:sldChg>
      <pc:sldChg chg="modSp add del mod">
        <pc:chgData name="Sana Belguith" userId="edaa0afb-4621-4165-af1d-05ed505f7999" providerId="ADAL" clId="{10F9F129-592B-40F1-997D-F487E669D3CB}" dt="2022-11-17T10:28:14.992" v="493" actId="47"/>
        <pc:sldMkLst>
          <pc:docMk/>
          <pc:sldMk cId="677847710" sldId="390"/>
        </pc:sldMkLst>
        <pc:spChg chg="mod">
          <ac:chgData name="Sana Belguith" userId="edaa0afb-4621-4165-af1d-05ed505f7999" providerId="ADAL" clId="{10F9F129-592B-40F1-997D-F487E669D3CB}" dt="2022-11-16T14:42:02.018" v="283" actId="1076"/>
          <ac:spMkLst>
            <pc:docMk/>
            <pc:sldMk cId="677847710" sldId="390"/>
            <ac:spMk id="2" creationId="{E96720F4-7F28-4743-B64E-132E34A678C9}"/>
          </ac:spMkLst>
        </pc:spChg>
        <pc:spChg chg="mod">
          <ac:chgData name="Sana Belguith" userId="edaa0afb-4621-4165-af1d-05ed505f7999" providerId="ADAL" clId="{10F9F129-592B-40F1-997D-F487E669D3CB}" dt="2022-11-16T14:42:15.188" v="286" actId="27636"/>
          <ac:spMkLst>
            <pc:docMk/>
            <pc:sldMk cId="677847710" sldId="390"/>
            <ac:spMk id="3" creationId="{376EBF4C-E251-4773-A1D4-FBD37762AA4E}"/>
          </ac:spMkLst>
        </pc:spChg>
      </pc:sldChg>
      <pc:sldChg chg="modSp add mod">
        <pc:chgData name="Sana Belguith" userId="edaa0afb-4621-4165-af1d-05ed505f7999" providerId="ADAL" clId="{10F9F129-592B-40F1-997D-F487E669D3CB}" dt="2022-11-16T14:47:08.728" v="296" actId="2711"/>
        <pc:sldMkLst>
          <pc:docMk/>
          <pc:sldMk cId="2292515070" sldId="391"/>
        </pc:sldMkLst>
        <pc:spChg chg="mod">
          <ac:chgData name="Sana Belguith" userId="edaa0afb-4621-4165-af1d-05ed505f7999" providerId="ADAL" clId="{10F9F129-592B-40F1-997D-F487E669D3CB}" dt="2022-11-16T14:47:02.467" v="294" actId="14100"/>
          <ac:spMkLst>
            <pc:docMk/>
            <pc:sldMk cId="2292515070" sldId="391"/>
            <ac:spMk id="2" creationId="{CFE8D330-2F7C-4286-980E-D550D354917F}"/>
          </ac:spMkLst>
        </pc:spChg>
        <pc:spChg chg="mod">
          <ac:chgData name="Sana Belguith" userId="edaa0afb-4621-4165-af1d-05ed505f7999" providerId="ADAL" clId="{10F9F129-592B-40F1-997D-F487E669D3CB}" dt="2022-11-16T14:47:08.728" v="296" actId="2711"/>
          <ac:spMkLst>
            <pc:docMk/>
            <pc:sldMk cId="2292515070" sldId="391"/>
            <ac:spMk id="3" creationId="{B70F0FAC-325C-495F-B6AF-16BDA23DDB16}"/>
          </ac:spMkLst>
        </pc:spChg>
      </pc:sldChg>
      <pc:sldChg chg="modSp add mod">
        <pc:chgData name="Sana Belguith" userId="edaa0afb-4621-4165-af1d-05ed505f7999" providerId="ADAL" clId="{10F9F129-592B-40F1-997D-F487E669D3CB}" dt="2022-11-16T14:56:13.255" v="315" actId="108"/>
        <pc:sldMkLst>
          <pc:docMk/>
          <pc:sldMk cId="2138662408" sldId="392"/>
        </pc:sldMkLst>
        <pc:spChg chg="mod">
          <ac:chgData name="Sana Belguith" userId="edaa0afb-4621-4165-af1d-05ed505f7999" providerId="ADAL" clId="{10F9F129-592B-40F1-997D-F487E669D3CB}" dt="2022-11-16T14:53:58.020" v="302" actId="1076"/>
          <ac:spMkLst>
            <pc:docMk/>
            <pc:sldMk cId="2138662408" sldId="392"/>
            <ac:spMk id="2" creationId="{CFE8D330-2F7C-4286-980E-D550D354917F}"/>
          </ac:spMkLst>
        </pc:spChg>
        <pc:spChg chg="mod">
          <ac:chgData name="Sana Belguith" userId="edaa0afb-4621-4165-af1d-05ed505f7999" providerId="ADAL" clId="{10F9F129-592B-40F1-997D-F487E669D3CB}" dt="2022-11-16T14:56:13.255" v="315" actId="108"/>
          <ac:spMkLst>
            <pc:docMk/>
            <pc:sldMk cId="2138662408" sldId="392"/>
            <ac:spMk id="3" creationId="{B70F0FAC-325C-495F-B6AF-16BDA23DDB16}"/>
          </ac:spMkLst>
        </pc:spChg>
      </pc:sldChg>
      <pc:sldChg chg="modSp add del mod">
        <pc:chgData name="Sana Belguith" userId="edaa0afb-4621-4165-af1d-05ed505f7999" providerId="ADAL" clId="{10F9F129-592B-40F1-997D-F487E669D3CB}" dt="2022-11-17T13:29:43.465" v="644" actId="47"/>
        <pc:sldMkLst>
          <pc:docMk/>
          <pc:sldMk cId="3914365444" sldId="393"/>
        </pc:sldMkLst>
        <pc:spChg chg="mod">
          <ac:chgData name="Sana Belguith" userId="edaa0afb-4621-4165-af1d-05ed505f7999" providerId="ADAL" clId="{10F9F129-592B-40F1-997D-F487E669D3CB}" dt="2022-11-16T14:54:49.436" v="310" actId="1076"/>
          <ac:spMkLst>
            <pc:docMk/>
            <pc:sldMk cId="3914365444" sldId="393"/>
            <ac:spMk id="2" creationId="{CFE8D330-2F7C-4286-980E-D550D354917F}"/>
          </ac:spMkLst>
        </pc:spChg>
        <pc:spChg chg="mod">
          <ac:chgData name="Sana Belguith" userId="edaa0afb-4621-4165-af1d-05ed505f7999" providerId="ADAL" clId="{10F9F129-592B-40F1-997D-F487E669D3CB}" dt="2022-11-16T14:56:20.021" v="317" actId="108"/>
          <ac:spMkLst>
            <pc:docMk/>
            <pc:sldMk cId="3914365444" sldId="393"/>
            <ac:spMk id="3" creationId="{B70F0FAC-325C-495F-B6AF-16BDA23DDB16}"/>
          </ac:spMkLst>
        </pc:spChg>
      </pc:sldChg>
      <pc:sldChg chg="modSp add del mod">
        <pc:chgData name="Sana Belguith" userId="edaa0afb-4621-4165-af1d-05ed505f7999" providerId="ADAL" clId="{10F9F129-592B-40F1-997D-F487E669D3CB}" dt="2022-11-17T13:29:43.465" v="644" actId="47"/>
        <pc:sldMkLst>
          <pc:docMk/>
          <pc:sldMk cId="3483910523" sldId="394"/>
        </pc:sldMkLst>
        <pc:spChg chg="mod">
          <ac:chgData name="Sana Belguith" userId="edaa0afb-4621-4165-af1d-05ed505f7999" providerId="ADAL" clId="{10F9F129-592B-40F1-997D-F487E669D3CB}" dt="2022-11-16T14:55:57.812" v="314" actId="1076"/>
          <ac:spMkLst>
            <pc:docMk/>
            <pc:sldMk cId="3483910523" sldId="394"/>
            <ac:spMk id="2" creationId="{CFE8D330-2F7C-4286-980E-D550D354917F}"/>
          </ac:spMkLst>
        </pc:spChg>
        <pc:spChg chg="mod">
          <ac:chgData name="Sana Belguith" userId="edaa0afb-4621-4165-af1d-05ed505f7999" providerId="ADAL" clId="{10F9F129-592B-40F1-997D-F487E669D3CB}" dt="2022-11-16T14:56:23.877" v="318" actId="108"/>
          <ac:spMkLst>
            <pc:docMk/>
            <pc:sldMk cId="3483910523" sldId="394"/>
            <ac:spMk id="3" creationId="{B70F0FAC-325C-495F-B6AF-16BDA23DDB16}"/>
          </ac:spMkLst>
        </pc:spChg>
      </pc:sldChg>
      <pc:sldChg chg="addSp delSp modSp add mod">
        <pc:chgData name="Sana Belguith" userId="edaa0afb-4621-4165-af1d-05ed505f7999" providerId="ADAL" clId="{10F9F129-592B-40F1-997D-F487E669D3CB}" dt="2022-11-16T14:56:41.226" v="322"/>
        <pc:sldMkLst>
          <pc:docMk/>
          <pc:sldMk cId="1805425739" sldId="395"/>
        </pc:sldMkLst>
        <pc:spChg chg="del">
          <ac:chgData name="Sana Belguith" userId="edaa0afb-4621-4165-af1d-05ed505f7999" providerId="ADAL" clId="{10F9F129-592B-40F1-997D-F487E669D3CB}" dt="2022-11-16T14:56:38.593" v="320" actId="478"/>
          <ac:spMkLst>
            <pc:docMk/>
            <pc:sldMk cId="1805425739" sldId="395"/>
            <ac:spMk id="2" creationId="{CFE8D330-2F7C-4286-980E-D550D354917F}"/>
          </ac:spMkLst>
        </pc:spChg>
        <pc:spChg chg="mod">
          <ac:chgData name="Sana Belguith" userId="edaa0afb-4621-4165-af1d-05ed505f7999" providerId="ADAL" clId="{10F9F129-592B-40F1-997D-F487E669D3CB}" dt="2022-11-16T14:56:29.868" v="319" actId="108"/>
          <ac:spMkLst>
            <pc:docMk/>
            <pc:sldMk cId="1805425739" sldId="395"/>
            <ac:spMk id="3" creationId="{B70F0FAC-325C-495F-B6AF-16BDA23DDB16}"/>
          </ac:spMkLst>
        </pc:spChg>
        <pc:spChg chg="add del mod">
          <ac:chgData name="Sana Belguith" userId="edaa0afb-4621-4165-af1d-05ed505f7999" providerId="ADAL" clId="{10F9F129-592B-40F1-997D-F487E669D3CB}" dt="2022-11-16T14:56:40.500" v="321" actId="478"/>
          <ac:spMkLst>
            <pc:docMk/>
            <pc:sldMk cId="1805425739" sldId="395"/>
            <ac:spMk id="16" creationId="{B4504493-954A-A015-8FA0-634821B5E72F}"/>
          </ac:spMkLst>
        </pc:spChg>
        <pc:spChg chg="add mod">
          <ac:chgData name="Sana Belguith" userId="edaa0afb-4621-4165-af1d-05ed505f7999" providerId="ADAL" clId="{10F9F129-592B-40F1-997D-F487E669D3CB}" dt="2022-11-16T14:56:41.226" v="322"/>
          <ac:spMkLst>
            <pc:docMk/>
            <pc:sldMk cId="1805425739" sldId="395"/>
            <ac:spMk id="17" creationId="{F03B5026-EE00-67A6-49C8-1613E312BE33}"/>
          </ac:spMkLst>
        </pc:spChg>
      </pc:sldChg>
      <pc:sldChg chg="delSp modSp add mod">
        <pc:chgData name="Sana Belguith" userId="edaa0afb-4621-4165-af1d-05ed505f7999" providerId="ADAL" clId="{10F9F129-592B-40F1-997D-F487E669D3CB}" dt="2022-11-16T14:58:59.196" v="328" actId="108"/>
        <pc:sldMkLst>
          <pc:docMk/>
          <pc:sldMk cId="3218059063" sldId="396"/>
        </pc:sldMkLst>
        <pc:spChg chg="mod">
          <ac:chgData name="Sana Belguith" userId="edaa0afb-4621-4165-af1d-05ed505f7999" providerId="ADAL" clId="{10F9F129-592B-40F1-997D-F487E669D3CB}" dt="2022-11-16T14:58:54.715" v="327" actId="14100"/>
          <ac:spMkLst>
            <pc:docMk/>
            <pc:sldMk cId="3218059063" sldId="396"/>
            <ac:spMk id="2" creationId="{CFE8D330-2F7C-4286-980E-D550D354917F}"/>
          </ac:spMkLst>
        </pc:spChg>
        <pc:spChg chg="mod">
          <ac:chgData name="Sana Belguith" userId="edaa0afb-4621-4165-af1d-05ed505f7999" providerId="ADAL" clId="{10F9F129-592B-40F1-997D-F487E669D3CB}" dt="2022-11-16T14:58:59.196" v="328" actId="108"/>
          <ac:spMkLst>
            <pc:docMk/>
            <pc:sldMk cId="3218059063" sldId="396"/>
            <ac:spMk id="3" creationId="{B70F0FAC-325C-495F-B6AF-16BDA23DDB16}"/>
          </ac:spMkLst>
        </pc:spChg>
        <pc:spChg chg="del">
          <ac:chgData name="Sana Belguith" userId="edaa0afb-4621-4165-af1d-05ed505f7999" providerId="ADAL" clId="{10F9F129-592B-40F1-997D-F487E669D3CB}" dt="2022-11-16T14:58:42.503" v="323" actId="478"/>
          <ac:spMkLst>
            <pc:docMk/>
            <pc:sldMk cId="3218059063" sldId="396"/>
            <ac:spMk id="14" creationId="{F28BCB5B-EC54-4551-B818-7A4C246E86F2}"/>
          </ac:spMkLst>
        </pc:spChg>
      </pc:sldChg>
      <pc:sldChg chg="modSp add mod">
        <pc:chgData name="Sana Belguith" userId="edaa0afb-4621-4165-af1d-05ed505f7999" providerId="ADAL" clId="{10F9F129-592B-40F1-997D-F487E669D3CB}" dt="2022-11-16T14:59:10.570" v="329" actId="2711"/>
        <pc:sldMkLst>
          <pc:docMk/>
          <pc:sldMk cId="3707207807" sldId="397"/>
        </pc:sldMkLst>
        <pc:spChg chg="mod">
          <ac:chgData name="Sana Belguith" userId="edaa0afb-4621-4165-af1d-05ed505f7999" providerId="ADAL" clId="{10F9F129-592B-40F1-997D-F487E669D3CB}" dt="2022-11-16T14:59:10.570" v="329" actId="2711"/>
          <ac:spMkLst>
            <pc:docMk/>
            <pc:sldMk cId="3707207807" sldId="397"/>
            <ac:spMk id="4" creationId="{064D8D26-B133-4846-8DD0-D46F81284C5A}"/>
          </ac:spMkLst>
        </pc:spChg>
      </pc:sldChg>
      <pc:sldChg chg="modSp add mod">
        <pc:chgData name="Sana Belguith" userId="edaa0afb-4621-4165-af1d-05ed505f7999" providerId="ADAL" clId="{10F9F129-592B-40F1-997D-F487E669D3CB}" dt="2022-11-16T15:41:49.526" v="358" actId="1076"/>
        <pc:sldMkLst>
          <pc:docMk/>
          <pc:sldMk cId="2185184214" sldId="398"/>
        </pc:sldMkLst>
        <pc:spChg chg="mod">
          <ac:chgData name="Sana Belguith" userId="edaa0afb-4621-4165-af1d-05ed505f7999" providerId="ADAL" clId="{10F9F129-592B-40F1-997D-F487E669D3CB}" dt="2022-11-16T15:41:49.526" v="358" actId="1076"/>
          <ac:spMkLst>
            <pc:docMk/>
            <pc:sldMk cId="2185184214" sldId="398"/>
            <ac:spMk id="2" creationId="{9F7BEBEC-72D4-409B-B898-FC3534080773}"/>
          </ac:spMkLst>
        </pc:spChg>
      </pc:sldChg>
      <pc:sldChg chg="modSp add mod">
        <pc:chgData name="Sana Belguith" userId="edaa0afb-4621-4165-af1d-05ed505f7999" providerId="ADAL" clId="{10F9F129-592B-40F1-997D-F487E669D3CB}" dt="2022-11-16T15:41:57.343" v="361" actId="1076"/>
        <pc:sldMkLst>
          <pc:docMk/>
          <pc:sldMk cId="619251659" sldId="399"/>
        </pc:sldMkLst>
        <pc:spChg chg="mod">
          <ac:chgData name="Sana Belguith" userId="edaa0afb-4621-4165-af1d-05ed505f7999" providerId="ADAL" clId="{10F9F129-592B-40F1-997D-F487E669D3CB}" dt="2022-11-16T15:41:57.343" v="361" actId="1076"/>
          <ac:spMkLst>
            <pc:docMk/>
            <pc:sldMk cId="619251659" sldId="399"/>
            <ac:spMk id="2" creationId="{9F7BEBEC-72D4-409B-B898-FC3534080773}"/>
          </ac:spMkLst>
        </pc:spChg>
      </pc:sldChg>
      <pc:sldChg chg="modSp add del mod">
        <pc:chgData name="Sana Belguith" userId="edaa0afb-4621-4165-af1d-05ed505f7999" providerId="ADAL" clId="{10F9F129-592B-40F1-997D-F487E669D3CB}" dt="2022-11-17T13:42:20.037" v="645" actId="47"/>
        <pc:sldMkLst>
          <pc:docMk/>
          <pc:sldMk cId="2047062216" sldId="400"/>
        </pc:sldMkLst>
        <pc:spChg chg="mod">
          <ac:chgData name="Sana Belguith" userId="edaa0afb-4621-4165-af1d-05ed505f7999" providerId="ADAL" clId="{10F9F129-592B-40F1-997D-F487E669D3CB}" dt="2022-11-16T15:42:07.982" v="365" actId="1076"/>
          <ac:spMkLst>
            <pc:docMk/>
            <pc:sldMk cId="2047062216" sldId="400"/>
            <ac:spMk id="2" creationId="{9F7BEBEC-72D4-409B-B898-FC3534080773}"/>
          </ac:spMkLst>
        </pc:spChg>
      </pc:sldChg>
      <pc:sldChg chg="modSp add mod">
        <pc:chgData name="Sana Belguith" userId="edaa0afb-4621-4165-af1d-05ed505f7999" providerId="ADAL" clId="{10F9F129-592B-40F1-997D-F487E669D3CB}" dt="2022-11-17T10:36:35.754" v="526" actId="108"/>
        <pc:sldMkLst>
          <pc:docMk/>
          <pc:sldMk cId="1873631347" sldId="401"/>
        </pc:sldMkLst>
        <pc:spChg chg="mod">
          <ac:chgData name="Sana Belguith" userId="edaa0afb-4621-4165-af1d-05ed505f7999" providerId="ADAL" clId="{10F9F129-592B-40F1-997D-F487E669D3CB}" dt="2022-11-16T15:42:17.710" v="368" actId="1076"/>
          <ac:spMkLst>
            <pc:docMk/>
            <pc:sldMk cId="1873631347" sldId="401"/>
            <ac:spMk id="2" creationId="{142A3A08-2DA3-456E-84D5-13E0FF388A8E}"/>
          </ac:spMkLst>
        </pc:spChg>
        <pc:spChg chg="mod">
          <ac:chgData name="Sana Belguith" userId="edaa0afb-4621-4165-af1d-05ed505f7999" providerId="ADAL" clId="{10F9F129-592B-40F1-997D-F487E669D3CB}" dt="2022-11-17T10:36:35.754" v="526" actId="108"/>
          <ac:spMkLst>
            <pc:docMk/>
            <pc:sldMk cId="1873631347" sldId="401"/>
            <ac:spMk id="3" creationId="{875E7498-990B-47BC-8629-AE2C57E9FAEF}"/>
          </ac:spMkLst>
        </pc:spChg>
      </pc:sldChg>
      <pc:sldChg chg="modSp add mod">
        <pc:chgData name="Sana Belguith" userId="edaa0afb-4621-4165-af1d-05ed505f7999" providerId="ADAL" clId="{10F9F129-592B-40F1-997D-F487E669D3CB}" dt="2022-11-17T10:37:53.101" v="531" actId="108"/>
        <pc:sldMkLst>
          <pc:docMk/>
          <pc:sldMk cId="3554661473" sldId="402"/>
        </pc:sldMkLst>
        <pc:spChg chg="mod">
          <ac:chgData name="Sana Belguith" userId="edaa0afb-4621-4165-af1d-05ed505f7999" providerId="ADAL" clId="{10F9F129-592B-40F1-997D-F487E669D3CB}" dt="2022-11-16T15:42:46.110" v="378" actId="1076"/>
          <ac:spMkLst>
            <pc:docMk/>
            <pc:sldMk cId="3554661473" sldId="402"/>
            <ac:spMk id="2" creationId="{142A3A08-2DA3-456E-84D5-13E0FF388A8E}"/>
          </ac:spMkLst>
        </pc:spChg>
        <pc:spChg chg="mod">
          <ac:chgData name="Sana Belguith" userId="edaa0afb-4621-4165-af1d-05ed505f7999" providerId="ADAL" clId="{10F9F129-592B-40F1-997D-F487E669D3CB}" dt="2022-11-17T10:37:53.101" v="531" actId="108"/>
          <ac:spMkLst>
            <pc:docMk/>
            <pc:sldMk cId="3554661473" sldId="402"/>
            <ac:spMk id="3" creationId="{875E7498-990B-47BC-8629-AE2C57E9FAEF}"/>
          </ac:spMkLst>
        </pc:spChg>
      </pc:sldChg>
      <pc:sldChg chg="modSp add mod">
        <pc:chgData name="Sana Belguith" userId="edaa0afb-4621-4165-af1d-05ed505f7999" providerId="ADAL" clId="{10F9F129-592B-40F1-997D-F487E669D3CB}" dt="2022-11-17T13:45:30.065" v="654" actId="1076"/>
        <pc:sldMkLst>
          <pc:docMk/>
          <pc:sldMk cId="3520830451" sldId="403"/>
        </pc:sldMkLst>
        <pc:spChg chg="mod">
          <ac:chgData name="Sana Belguith" userId="edaa0afb-4621-4165-af1d-05ed505f7999" providerId="ADAL" clId="{10F9F129-592B-40F1-997D-F487E669D3CB}" dt="2022-11-16T15:42:28.326" v="372" actId="14100"/>
          <ac:spMkLst>
            <pc:docMk/>
            <pc:sldMk cId="3520830451" sldId="403"/>
            <ac:spMk id="2" creationId="{96168E8B-FDAB-4007-AD31-1098EA9F853B}"/>
          </ac:spMkLst>
        </pc:spChg>
        <pc:spChg chg="mod">
          <ac:chgData name="Sana Belguith" userId="edaa0afb-4621-4165-af1d-05ed505f7999" providerId="ADAL" clId="{10F9F129-592B-40F1-997D-F487E669D3CB}" dt="2022-11-17T10:36:39.464" v="527" actId="108"/>
          <ac:spMkLst>
            <pc:docMk/>
            <pc:sldMk cId="3520830451" sldId="403"/>
            <ac:spMk id="3" creationId="{91CFFCC4-371E-46C1-B90F-B8421470918A}"/>
          </ac:spMkLst>
        </pc:spChg>
        <pc:spChg chg="mod">
          <ac:chgData name="Sana Belguith" userId="edaa0afb-4621-4165-af1d-05ed505f7999" providerId="ADAL" clId="{10F9F129-592B-40F1-997D-F487E669D3CB}" dt="2022-11-17T13:42:39.722" v="646" actId="1076"/>
          <ac:spMkLst>
            <pc:docMk/>
            <pc:sldMk cId="3520830451" sldId="403"/>
            <ac:spMk id="7" creationId="{851CA119-66F5-4A21-9184-B1DA2B75B93C}"/>
          </ac:spMkLst>
        </pc:spChg>
        <pc:spChg chg="mod">
          <ac:chgData name="Sana Belguith" userId="edaa0afb-4621-4165-af1d-05ed505f7999" providerId="ADAL" clId="{10F9F129-592B-40F1-997D-F487E669D3CB}" dt="2022-11-17T13:45:30.065" v="654" actId="1076"/>
          <ac:spMkLst>
            <pc:docMk/>
            <pc:sldMk cId="3520830451" sldId="403"/>
            <ac:spMk id="11" creationId="{E23F5DDB-182B-40A7-A5EA-4EFB135AFDD1}"/>
          </ac:spMkLst>
        </pc:spChg>
        <pc:cxnChg chg="mod">
          <ac:chgData name="Sana Belguith" userId="edaa0afb-4621-4165-af1d-05ed505f7999" providerId="ADAL" clId="{10F9F129-592B-40F1-997D-F487E669D3CB}" dt="2022-11-17T13:42:52.400" v="652" actId="14100"/>
          <ac:cxnSpMkLst>
            <pc:docMk/>
            <pc:sldMk cId="3520830451" sldId="403"/>
            <ac:cxnSpMk id="6" creationId="{3862EDFE-9516-44A1-A835-7689948B79E0}"/>
          </ac:cxnSpMkLst>
        </pc:cxnChg>
        <pc:cxnChg chg="mod">
          <ac:chgData name="Sana Belguith" userId="edaa0afb-4621-4165-af1d-05ed505f7999" providerId="ADAL" clId="{10F9F129-592B-40F1-997D-F487E669D3CB}" dt="2022-11-17T13:42:49.940" v="651" actId="14100"/>
          <ac:cxnSpMkLst>
            <pc:docMk/>
            <pc:sldMk cId="3520830451" sldId="403"/>
            <ac:cxnSpMk id="10" creationId="{84FB1D8C-E60A-48B6-8488-0E548980A2D1}"/>
          </ac:cxnSpMkLst>
        </pc:cxnChg>
      </pc:sldChg>
      <pc:sldChg chg="modSp add mod">
        <pc:chgData name="Sana Belguith" userId="edaa0afb-4621-4165-af1d-05ed505f7999" providerId="ADAL" clId="{10F9F129-592B-40F1-997D-F487E669D3CB}" dt="2022-11-17T13:46:36.419" v="655" actId="20577"/>
        <pc:sldMkLst>
          <pc:docMk/>
          <pc:sldMk cId="2401707025" sldId="404"/>
        </pc:sldMkLst>
        <pc:spChg chg="mod">
          <ac:chgData name="Sana Belguith" userId="edaa0afb-4621-4165-af1d-05ed505f7999" providerId="ADAL" clId="{10F9F129-592B-40F1-997D-F487E669D3CB}" dt="2022-11-16T15:42:53.710" v="381" actId="1076"/>
          <ac:spMkLst>
            <pc:docMk/>
            <pc:sldMk cId="2401707025" sldId="404"/>
            <ac:spMk id="2" creationId="{142A3A08-2DA3-456E-84D5-13E0FF388A8E}"/>
          </ac:spMkLst>
        </pc:spChg>
        <pc:spChg chg="mod">
          <ac:chgData name="Sana Belguith" userId="edaa0afb-4621-4165-af1d-05ed505f7999" providerId="ADAL" clId="{10F9F129-592B-40F1-997D-F487E669D3CB}" dt="2022-11-17T13:46:36.419" v="655" actId="20577"/>
          <ac:spMkLst>
            <pc:docMk/>
            <pc:sldMk cId="2401707025" sldId="404"/>
            <ac:spMk id="3" creationId="{875E7498-990B-47BC-8629-AE2C57E9FAEF}"/>
          </ac:spMkLst>
        </pc:spChg>
      </pc:sldChg>
      <pc:sldChg chg="modSp add mod">
        <pc:chgData name="Sana Belguith" userId="edaa0afb-4621-4165-af1d-05ed505f7999" providerId="ADAL" clId="{10F9F129-592B-40F1-997D-F487E669D3CB}" dt="2022-11-17T10:50:25.133" v="642" actId="5793"/>
        <pc:sldMkLst>
          <pc:docMk/>
          <pc:sldMk cId="1422701018" sldId="405"/>
        </pc:sldMkLst>
        <pc:spChg chg="mod">
          <ac:chgData name="Sana Belguith" userId="edaa0afb-4621-4165-af1d-05ed505f7999" providerId="ADAL" clId="{10F9F129-592B-40F1-997D-F487E669D3CB}" dt="2022-11-16T15:42:38.398" v="375" actId="1076"/>
          <ac:spMkLst>
            <pc:docMk/>
            <pc:sldMk cId="1422701018" sldId="405"/>
            <ac:spMk id="2" creationId="{926E070E-67C2-4D61-B176-A38DECBAE594}"/>
          </ac:spMkLst>
        </pc:spChg>
        <pc:spChg chg="mod">
          <ac:chgData name="Sana Belguith" userId="edaa0afb-4621-4165-af1d-05ed505f7999" providerId="ADAL" clId="{10F9F129-592B-40F1-997D-F487E669D3CB}" dt="2022-11-17T10:50:25.133" v="642" actId="5793"/>
          <ac:spMkLst>
            <pc:docMk/>
            <pc:sldMk cId="1422701018" sldId="405"/>
            <ac:spMk id="3" creationId="{1B3BB7C3-4C73-4B5D-8400-0D626F6B3BEB}"/>
          </ac:spMkLst>
        </pc:spChg>
      </pc:sldChg>
      <pc:sldChg chg="modSp add mod">
        <pc:chgData name="Sana Belguith" userId="edaa0afb-4621-4165-af1d-05ed505f7999" providerId="ADAL" clId="{10F9F129-592B-40F1-997D-F487E669D3CB}" dt="2022-11-16T14:59:43.008" v="337" actId="255"/>
        <pc:sldMkLst>
          <pc:docMk/>
          <pc:sldMk cId="3180966785" sldId="406"/>
        </pc:sldMkLst>
        <pc:spChg chg="mod">
          <ac:chgData name="Sana Belguith" userId="edaa0afb-4621-4165-af1d-05ed505f7999" providerId="ADAL" clId="{10F9F129-592B-40F1-997D-F487E669D3CB}" dt="2022-11-16T14:59:25.284" v="333" actId="1076"/>
          <ac:spMkLst>
            <pc:docMk/>
            <pc:sldMk cId="3180966785" sldId="406"/>
            <ac:spMk id="4" creationId="{49B93474-FFA6-4AD4-BF45-87AC7E83DD60}"/>
          </ac:spMkLst>
        </pc:spChg>
        <pc:spChg chg="mod">
          <ac:chgData name="Sana Belguith" userId="edaa0afb-4621-4165-af1d-05ed505f7999" providerId="ADAL" clId="{10F9F129-592B-40F1-997D-F487E669D3CB}" dt="2022-11-16T14:59:43.008" v="337" actId="255"/>
          <ac:spMkLst>
            <pc:docMk/>
            <pc:sldMk cId="3180966785" sldId="406"/>
            <ac:spMk id="5" creationId="{AF86CE86-6784-4E26-86F2-D097BA60047C}"/>
          </ac:spMkLst>
        </pc:spChg>
      </pc:sldChg>
      <pc:sldChg chg="modSp add mod">
        <pc:chgData name="Sana Belguith" userId="edaa0afb-4621-4165-af1d-05ed505f7999" providerId="ADAL" clId="{10F9F129-592B-40F1-997D-F487E669D3CB}" dt="2022-11-17T10:34:58.225" v="525" actId="20577"/>
        <pc:sldMkLst>
          <pc:docMk/>
          <pc:sldMk cId="3416181727" sldId="407"/>
        </pc:sldMkLst>
        <pc:spChg chg="mod">
          <ac:chgData name="Sana Belguith" userId="edaa0afb-4621-4165-af1d-05ed505f7999" providerId="ADAL" clId="{10F9F129-592B-40F1-997D-F487E669D3CB}" dt="2022-11-16T14:59:59.012" v="342" actId="1076"/>
          <ac:spMkLst>
            <pc:docMk/>
            <pc:sldMk cId="3416181727" sldId="407"/>
            <ac:spMk id="2" creationId="{28D127E4-ADCC-412D-89FF-9446B8C4ABB9}"/>
          </ac:spMkLst>
        </pc:spChg>
        <pc:spChg chg="mod">
          <ac:chgData name="Sana Belguith" userId="edaa0afb-4621-4165-af1d-05ed505f7999" providerId="ADAL" clId="{10F9F129-592B-40F1-997D-F487E669D3CB}" dt="2022-11-17T10:34:58.225" v="525" actId="20577"/>
          <ac:spMkLst>
            <pc:docMk/>
            <pc:sldMk cId="3416181727" sldId="407"/>
            <ac:spMk id="3" creationId="{4C7B5F2A-3F89-4959-A826-CED97086B95D}"/>
          </ac:spMkLst>
        </pc:spChg>
      </pc:sldChg>
      <pc:sldChg chg="modSp add mod">
        <pc:chgData name="Sana Belguith" userId="edaa0afb-4621-4165-af1d-05ed505f7999" providerId="ADAL" clId="{10F9F129-592B-40F1-997D-F487E669D3CB}" dt="2022-11-16T15:41:02.286" v="346" actId="1076"/>
        <pc:sldMkLst>
          <pc:docMk/>
          <pc:sldMk cId="1740167014" sldId="408"/>
        </pc:sldMkLst>
        <pc:spChg chg="mod">
          <ac:chgData name="Sana Belguith" userId="edaa0afb-4621-4165-af1d-05ed505f7999" providerId="ADAL" clId="{10F9F129-592B-40F1-997D-F487E669D3CB}" dt="2022-11-16T15:41:02.286" v="346" actId="1076"/>
          <ac:spMkLst>
            <pc:docMk/>
            <pc:sldMk cId="1740167014" sldId="408"/>
            <ac:spMk id="2" creationId="{9F7BEBEC-72D4-409B-B898-FC3534080773}"/>
          </ac:spMkLst>
        </pc:spChg>
      </pc:sldChg>
      <pc:sldChg chg="modSp add mod">
        <pc:chgData name="Sana Belguith" userId="edaa0afb-4621-4165-af1d-05ed505f7999" providerId="ADAL" clId="{10F9F129-592B-40F1-997D-F487E669D3CB}" dt="2022-11-16T15:41:09.229" v="349" actId="1076"/>
        <pc:sldMkLst>
          <pc:docMk/>
          <pc:sldMk cId="3873782959" sldId="409"/>
        </pc:sldMkLst>
        <pc:spChg chg="mod">
          <ac:chgData name="Sana Belguith" userId="edaa0afb-4621-4165-af1d-05ed505f7999" providerId="ADAL" clId="{10F9F129-592B-40F1-997D-F487E669D3CB}" dt="2022-11-16T15:41:09.229" v="349" actId="1076"/>
          <ac:spMkLst>
            <pc:docMk/>
            <pc:sldMk cId="3873782959" sldId="409"/>
            <ac:spMk id="2" creationId="{9F7BEBEC-72D4-409B-B898-FC3534080773}"/>
          </ac:spMkLst>
        </pc:spChg>
      </pc:sldChg>
      <pc:sldChg chg="modSp add mod">
        <pc:chgData name="Sana Belguith" userId="edaa0afb-4621-4165-af1d-05ed505f7999" providerId="ADAL" clId="{10F9F129-592B-40F1-997D-F487E669D3CB}" dt="2022-11-16T15:41:28.486" v="352" actId="1076"/>
        <pc:sldMkLst>
          <pc:docMk/>
          <pc:sldMk cId="389055588" sldId="410"/>
        </pc:sldMkLst>
        <pc:spChg chg="mod">
          <ac:chgData name="Sana Belguith" userId="edaa0afb-4621-4165-af1d-05ed505f7999" providerId="ADAL" clId="{10F9F129-592B-40F1-997D-F487E669D3CB}" dt="2022-11-16T15:41:28.486" v="352" actId="1076"/>
          <ac:spMkLst>
            <pc:docMk/>
            <pc:sldMk cId="389055588" sldId="410"/>
            <ac:spMk id="2" creationId="{9F7BEBEC-72D4-409B-B898-FC3534080773}"/>
          </ac:spMkLst>
        </pc:spChg>
      </pc:sldChg>
      <pc:sldChg chg="modSp add mod">
        <pc:chgData name="Sana Belguith" userId="edaa0afb-4621-4165-af1d-05ed505f7999" providerId="ADAL" clId="{10F9F129-592B-40F1-997D-F487E669D3CB}" dt="2022-11-16T15:41:36.462" v="355" actId="1076"/>
        <pc:sldMkLst>
          <pc:docMk/>
          <pc:sldMk cId="3353666703" sldId="411"/>
        </pc:sldMkLst>
        <pc:spChg chg="mod">
          <ac:chgData name="Sana Belguith" userId="edaa0afb-4621-4165-af1d-05ed505f7999" providerId="ADAL" clId="{10F9F129-592B-40F1-997D-F487E669D3CB}" dt="2022-11-16T15:41:36.462" v="355" actId="1076"/>
          <ac:spMkLst>
            <pc:docMk/>
            <pc:sldMk cId="3353666703" sldId="411"/>
            <ac:spMk id="2" creationId="{9F7BEBEC-72D4-409B-B898-FC3534080773}"/>
          </ac:spMkLst>
        </pc:spChg>
      </pc:sldChg>
      <pc:sldChg chg="add del">
        <pc:chgData name="Sana Belguith" userId="edaa0afb-4621-4165-af1d-05ed505f7999" providerId="ADAL" clId="{10F9F129-592B-40F1-997D-F487E669D3CB}" dt="2022-11-17T10:37:44.330" v="530" actId="47"/>
        <pc:sldMkLst>
          <pc:docMk/>
          <pc:sldMk cId="119521061" sldId="412"/>
        </pc:sldMkLst>
      </pc:sldChg>
      <pc:sldChg chg="modSp add del mod">
        <pc:chgData name="Sana Belguith" userId="edaa0afb-4621-4165-af1d-05ed505f7999" providerId="ADAL" clId="{10F9F129-592B-40F1-997D-F487E669D3CB}" dt="2022-11-17T10:37:44.330" v="530" actId="47"/>
        <pc:sldMkLst>
          <pc:docMk/>
          <pc:sldMk cId="411279874" sldId="413"/>
        </pc:sldMkLst>
        <pc:spChg chg="mod">
          <ac:chgData name="Sana Belguith" userId="edaa0afb-4621-4165-af1d-05ed505f7999" providerId="ADAL" clId="{10F9F129-592B-40F1-997D-F487E669D3CB}" dt="2022-11-16T15:43:05.175" v="384" actId="1076"/>
          <ac:spMkLst>
            <pc:docMk/>
            <pc:sldMk cId="411279874" sldId="413"/>
            <ac:spMk id="4" creationId="{A9172DB5-5069-495C-8D1A-F07B1AE2DA41}"/>
          </ac:spMkLst>
        </pc:spChg>
        <pc:spChg chg="mod">
          <ac:chgData name="Sana Belguith" userId="edaa0afb-4621-4165-af1d-05ed505f7999" providerId="ADAL" clId="{10F9F129-592B-40F1-997D-F487E669D3CB}" dt="2022-11-16T13:45:44.182" v="12" actId="27636"/>
          <ac:spMkLst>
            <pc:docMk/>
            <pc:sldMk cId="411279874" sldId="413"/>
            <ac:spMk id="5" creationId="{313F7715-4CCD-49CD-A012-727352387FC0}"/>
          </ac:spMkLst>
        </pc:spChg>
      </pc:sldChg>
      <pc:sldChg chg="add">
        <pc:chgData name="Sana Belguith" userId="edaa0afb-4621-4165-af1d-05ed505f7999" providerId="ADAL" clId="{10F9F129-592B-40F1-997D-F487E669D3CB}" dt="2022-11-16T13:45:44.036" v="1"/>
        <pc:sldMkLst>
          <pc:docMk/>
          <pc:sldMk cId="3975823201" sldId="414"/>
        </pc:sldMkLst>
      </pc:sldChg>
      <pc:sldChg chg="modSp add mod">
        <pc:chgData name="Sana Belguith" userId="edaa0afb-4621-4165-af1d-05ed505f7999" providerId="ADAL" clId="{10F9F129-592B-40F1-997D-F487E669D3CB}" dt="2022-11-16T15:43:24.726" v="389" actId="1076"/>
        <pc:sldMkLst>
          <pc:docMk/>
          <pc:sldMk cId="2946336691" sldId="415"/>
        </pc:sldMkLst>
        <pc:spChg chg="mod">
          <ac:chgData name="Sana Belguith" userId="edaa0afb-4621-4165-af1d-05ed505f7999" providerId="ADAL" clId="{10F9F129-592B-40F1-997D-F487E669D3CB}" dt="2022-11-16T15:43:24.726" v="389" actId="1076"/>
          <ac:spMkLst>
            <pc:docMk/>
            <pc:sldMk cId="2946336691" sldId="415"/>
            <ac:spMk id="2" creationId="{E6E542B4-E4E1-4DA0-A326-3413F289F42C}"/>
          </ac:spMkLst>
        </pc:spChg>
      </pc:sldChg>
      <pc:sldChg chg="modSp add del mod">
        <pc:chgData name="Sana Belguith" userId="edaa0afb-4621-4165-af1d-05ed505f7999" providerId="ADAL" clId="{10F9F129-592B-40F1-997D-F487E669D3CB}" dt="2022-11-17T10:38:37.048" v="534" actId="47"/>
        <pc:sldMkLst>
          <pc:docMk/>
          <pc:sldMk cId="3429040118" sldId="416"/>
        </pc:sldMkLst>
        <pc:spChg chg="mod">
          <ac:chgData name="Sana Belguith" userId="edaa0afb-4621-4165-af1d-05ed505f7999" providerId="ADAL" clId="{10F9F129-592B-40F1-997D-F487E669D3CB}" dt="2022-11-16T15:46:30.135" v="393" actId="1076"/>
          <ac:spMkLst>
            <pc:docMk/>
            <pc:sldMk cId="3429040118" sldId="416"/>
            <ac:spMk id="4" creationId="{B66FD162-E639-4034-81DE-D88666057486}"/>
          </ac:spMkLst>
        </pc:spChg>
      </pc:sldChg>
      <pc:sldChg chg="modSp add mod modAnim">
        <pc:chgData name="Sana Belguith" userId="edaa0afb-4621-4165-af1d-05ed505f7999" providerId="ADAL" clId="{10F9F129-592B-40F1-997D-F487E669D3CB}" dt="2022-11-17T10:39:18.289" v="539" actId="108"/>
        <pc:sldMkLst>
          <pc:docMk/>
          <pc:sldMk cId="620333558" sldId="417"/>
        </pc:sldMkLst>
        <pc:spChg chg="mod">
          <ac:chgData name="Sana Belguith" userId="edaa0afb-4621-4165-af1d-05ed505f7999" providerId="ADAL" clId="{10F9F129-592B-40F1-997D-F487E669D3CB}" dt="2022-11-16T15:46:39.550" v="397" actId="1076"/>
          <ac:spMkLst>
            <pc:docMk/>
            <pc:sldMk cId="620333558" sldId="417"/>
            <ac:spMk id="4" creationId="{B66FD162-E639-4034-81DE-D88666057486}"/>
          </ac:spMkLst>
        </pc:spChg>
        <pc:spChg chg="mod">
          <ac:chgData name="Sana Belguith" userId="edaa0afb-4621-4165-af1d-05ed505f7999" providerId="ADAL" clId="{10F9F129-592B-40F1-997D-F487E669D3CB}" dt="2022-11-17T10:39:18.289" v="539" actId="108"/>
          <ac:spMkLst>
            <pc:docMk/>
            <pc:sldMk cId="620333558" sldId="417"/>
            <ac:spMk id="5" creationId="{59EA38F4-6554-46FA-BB88-39DEEA1CBEFA}"/>
          </ac:spMkLst>
        </pc:spChg>
      </pc:sldChg>
      <pc:sldChg chg="modSp add del mod">
        <pc:chgData name="Sana Belguith" userId="edaa0afb-4621-4165-af1d-05ed505f7999" providerId="ADAL" clId="{10F9F129-592B-40F1-997D-F487E669D3CB}" dt="2022-11-17T10:38:57.026" v="536" actId="47"/>
        <pc:sldMkLst>
          <pc:docMk/>
          <pc:sldMk cId="1811540147" sldId="418"/>
        </pc:sldMkLst>
        <pc:spChg chg="mod">
          <ac:chgData name="Sana Belguith" userId="edaa0afb-4621-4165-af1d-05ed505f7999" providerId="ADAL" clId="{10F9F129-592B-40F1-997D-F487E669D3CB}" dt="2022-11-16T15:46:48.270" v="402" actId="1076"/>
          <ac:spMkLst>
            <pc:docMk/>
            <pc:sldMk cId="1811540147" sldId="418"/>
            <ac:spMk id="2" creationId="{B58AD4D9-B1D4-4A09-B604-A8951EE8D234}"/>
          </ac:spMkLst>
        </pc:spChg>
      </pc:sldChg>
      <pc:sldChg chg="modSp add del mod">
        <pc:chgData name="Sana Belguith" userId="edaa0afb-4621-4165-af1d-05ed505f7999" providerId="ADAL" clId="{10F9F129-592B-40F1-997D-F487E669D3CB}" dt="2022-11-17T10:39:52.055" v="548" actId="47"/>
        <pc:sldMkLst>
          <pc:docMk/>
          <pc:sldMk cId="2122319517" sldId="419"/>
        </pc:sldMkLst>
        <pc:spChg chg="mod">
          <ac:chgData name="Sana Belguith" userId="edaa0afb-4621-4165-af1d-05ed505f7999" providerId="ADAL" clId="{10F9F129-592B-40F1-997D-F487E669D3CB}" dt="2022-11-16T15:46:56.510" v="405" actId="1076"/>
          <ac:spMkLst>
            <pc:docMk/>
            <pc:sldMk cId="2122319517" sldId="419"/>
            <ac:spMk id="2" creationId="{B58AD4D9-B1D4-4A09-B604-A8951EE8D234}"/>
          </ac:spMkLst>
        </pc:spChg>
        <pc:spChg chg="mod">
          <ac:chgData name="Sana Belguith" userId="edaa0afb-4621-4165-af1d-05ed505f7999" providerId="ADAL" clId="{10F9F129-592B-40F1-997D-F487E669D3CB}" dt="2022-11-17T10:39:38.312" v="547" actId="20577"/>
          <ac:spMkLst>
            <pc:docMk/>
            <pc:sldMk cId="2122319517" sldId="419"/>
            <ac:spMk id="3" creationId="{E5D8B694-A3D6-4FB5-8334-198B85AB77B4}"/>
          </ac:spMkLst>
        </pc:spChg>
      </pc:sldChg>
      <pc:sldChg chg="modSp add mod">
        <pc:chgData name="Sana Belguith" userId="edaa0afb-4621-4165-af1d-05ed505f7999" providerId="ADAL" clId="{10F9F129-592B-40F1-997D-F487E669D3CB}" dt="2022-11-17T10:40:13.968" v="561" actId="20577"/>
        <pc:sldMkLst>
          <pc:docMk/>
          <pc:sldMk cId="1474200105" sldId="420"/>
        </pc:sldMkLst>
        <pc:spChg chg="mod">
          <ac:chgData name="Sana Belguith" userId="edaa0afb-4621-4165-af1d-05ed505f7999" providerId="ADAL" clId="{10F9F129-592B-40F1-997D-F487E669D3CB}" dt="2022-11-16T15:47:04.325" v="408" actId="1076"/>
          <ac:spMkLst>
            <pc:docMk/>
            <pc:sldMk cId="1474200105" sldId="420"/>
            <ac:spMk id="2" creationId="{B58AD4D9-B1D4-4A09-B604-A8951EE8D234}"/>
          </ac:spMkLst>
        </pc:spChg>
        <pc:spChg chg="mod">
          <ac:chgData name="Sana Belguith" userId="edaa0afb-4621-4165-af1d-05ed505f7999" providerId="ADAL" clId="{10F9F129-592B-40F1-997D-F487E669D3CB}" dt="2022-11-17T10:40:13.968" v="561" actId="20577"/>
          <ac:spMkLst>
            <pc:docMk/>
            <pc:sldMk cId="1474200105" sldId="420"/>
            <ac:spMk id="3" creationId="{E5D8B694-A3D6-4FB5-8334-198B85AB77B4}"/>
          </ac:spMkLst>
        </pc:spChg>
      </pc:sldChg>
      <pc:sldChg chg="addSp delSp modSp add mod">
        <pc:chgData name="Sana Belguith" userId="edaa0afb-4621-4165-af1d-05ed505f7999" providerId="ADAL" clId="{10F9F129-592B-40F1-997D-F487E669D3CB}" dt="2022-11-17T10:41:23.802" v="567" actId="6549"/>
        <pc:sldMkLst>
          <pc:docMk/>
          <pc:sldMk cId="3317288994" sldId="421"/>
        </pc:sldMkLst>
        <pc:spChg chg="mod">
          <ac:chgData name="Sana Belguith" userId="edaa0afb-4621-4165-af1d-05ed505f7999" providerId="ADAL" clId="{10F9F129-592B-40F1-997D-F487E669D3CB}" dt="2022-11-16T15:47:14.263" v="412" actId="1076"/>
          <ac:spMkLst>
            <pc:docMk/>
            <pc:sldMk cId="3317288994" sldId="421"/>
            <ac:spMk id="2" creationId="{B58AD4D9-B1D4-4A09-B604-A8951EE8D234}"/>
          </ac:spMkLst>
        </pc:spChg>
        <pc:spChg chg="mod">
          <ac:chgData name="Sana Belguith" userId="edaa0afb-4621-4165-af1d-05ed505f7999" providerId="ADAL" clId="{10F9F129-592B-40F1-997D-F487E669D3CB}" dt="2022-11-17T10:41:23.802" v="567" actId="6549"/>
          <ac:spMkLst>
            <pc:docMk/>
            <pc:sldMk cId="3317288994" sldId="421"/>
            <ac:spMk id="3" creationId="{E5D8B694-A3D6-4FB5-8334-198B85AB77B4}"/>
          </ac:spMkLst>
        </pc:spChg>
        <pc:picChg chg="add del mod">
          <ac:chgData name="Sana Belguith" userId="edaa0afb-4621-4165-af1d-05ed505f7999" providerId="ADAL" clId="{10F9F129-592B-40F1-997D-F487E669D3CB}" dt="2022-11-17T10:41:10.571" v="565" actId="1076"/>
          <ac:picMkLst>
            <pc:docMk/>
            <pc:sldMk cId="3317288994" sldId="421"/>
            <ac:picMk id="6" creationId="{10A4CDD6-6810-4BE8-A222-1CFDD2E5E278}"/>
          </ac:picMkLst>
        </pc:picChg>
      </pc:sldChg>
      <pc:sldChg chg="modSp add del mod">
        <pc:chgData name="Sana Belguith" userId="edaa0afb-4621-4165-af1d-05ed505f7999" providerId="ADAL" clId="{10F9F129-592B-40F1-997D-F487E669D3CB}" dt="2022-11-17T10:42:35.764" v="569" actId="47"/>
        <pc:sldMkLst>
          <pc:docMk/>
          <pc:sldMk cId="2608143609" sldId="422"/>
        </pc:sldMkLst>
        <pc:spChg chg="mod">
          <ac:chgData name="Sana Belguith" userId="edaa0afb-4621-4165-af1d-05ed505f7999" providerId="ADAL" clId="{10F9F129-592B-40F1-997D-F487E669D3CB}" dt="2022-11-16T15:47:26.399" v="415" actId="1076"/>
          <ac:spMkLst>
            <pc:docMk/>
            <pc:sldMk cId="2608143609" sldId="422"/>
            <ac:spMk id="2" creationId="{E54029CB-C341-4FBB-8251-C7829B50CC00}"/>
          </ac:spMkLst>
        </pc:spChg>
      </pc:sldChg>
      <pc:sldChg chg="modSp add del mod">
        <pc:chgData name="Sana Belguith" userId="edaa0afb-4621-4165-af1d-05ed505f7999" providerId="ADAL" clId="{10F9F129-592B-40F1-997D-F487E669D3CB}" dt="2022-11-17T10:42:35.764" v="569" actId="47"/>
        <pc:sldMkLst>
          <pc:docMk/>
          <pc:sldMk cId="3314830419" sldId="423"/>
        </pc:sldMkLst>
        <pc:spChg chg="mod">
          <ac:chgData name="Sana Belguith" userId="edaa0afb-4621-4165-af1d-05ed505f7999" providerId="ADAL" clId="{10F9F129-592B-40F1-997D-F487E669D3CB}" dt="2022-11-16T15:47:38.318" v="419" actId="1076"/>
          <ac:spMkLst>
            <pc:docMk/>
            <pc:sldMk cId="3314830419" sldId="423"/>
            <ac:spMk id="2" creationId="{E54029CB-C341-4FBB-8251-C7829B50CC00}"/>
          </ac:spMkLst>
        </pc:spChg>
      </pc:sldChg>
      <pc:sldChg chg="modSp add mod">
        <pc:chgData name="Sana Belguith" userId="edaa0afb-4621-4165-af1d-05ed505f7999" providerId="ADAL" clId="{10F9F129-592B-40F1-997D-F487E669D3CB}" dt="2022-11-17T10:42:14.886" v="568" actId="108"/>
        <pc:sldMkLst>
          <pc:docMk/>
          <pc:sldMk cId="3030295679" sldId="424"/>
        </pc:sldMkLst>
        <pc:spChg chg="mod">
          <ac:chgData name="Sana Belguith" userId="edaa0afb-4621-4165-af1d-05ed505f7999" providerId="ADAL" clId="{10F9F129-592B-40F1-997D-F487E669D3CB}" dt="2022-11-16T15:47:47.559" v="422" actId="1076"/>
          <ac:spMkLst>
            <pc:docMk/>
            <pc:sldMk cId="3030295679" sldId="424"/>
            <ac:spMk id="2" creationId="{E54029CB-C341-4FBB-8251-C7829B50CC00}"/>
          </ac:spMkLst>
        </pc:spChg>
        <pc:spChg chg="mod">
          <ac:chgData name="Sana Belguith" userId="edaa0afb-4621-4165-af1d-05ed505f7999" providerId="ADAL" clId="{10F9F129-592B-40F1-997D-F487E669D3CB}" dt="2022-11-17T10:42:14.886" v="568" actId="108"/>
          <ac:spMkLst>
            <pc:docMk/>
            <pc:sldMk cId="3030295679" sldId="424"/>
            <ac:spMk id="17" creationId="{F90CE0B9-A94F-4E2C-950E-4BFD09DB1F71}"/>
          </ac:spMkLst>
        </pc:spChg>
      </pc:sldChg>
      <pc:sldChg chg="modSp add mod">
        <pc:chgData name="Sana Belguith" userId="edaa0afb-4621-4165-af1d-05ed505f7999" providerId="ADAL" clId="{10F9F129-592B-40F1-997D-F487E669D3CB}" dt="2022-11-17T10:43:08.069" v="571" actId="1076"/>
        <pc:sldMkLst>
          <pc:docMk/>
          <pc:sldMk cId="2002294350" sldId="425"/>
        </pc:sldMkLst>
        <pc:spChg chg="mod">
          <ac:chgData name="Sana Belguith" userId="edaa0afb-4621-4165-af1d-05ed505f7999" providerId="ADAL" clId="{10F9F129-592B-40F1-997D-F487E669D3CB}" dt="2022-11-16T15:48:05.182" v="428" actId="1076"/>
          <ac:spMkLst>
            <pc:docMk/>
            <pc:sldMk cId="2002294350" sldId="425"/>
            <ac:spMk id="2" creationId="{2848A6DF-7C72-4277-B856-FE098FC53161}"/>
          </ac:spMkLst>
        </pc:spChg>
        <pc:spChg chg="mod">
          <ac:chgData name="Sana Belguith" userId="edaa0afb-4621-4165-af1d-05ed505f7999" providerId="ADAL" clId="{10F9F129-592B-40F1-997D-F487E669D3CB}" dt="2022-11-17T10:42:51.981" v="570" actId="108"/>
          <ac:spMkLst>
            <pc:docMk/>
            <pc:sldMk cId="2002294350" sldId="425"/>
            <ac:spMk id="3" creationId="{809EADAF-02EB-4865-A014-580DF81D9E69}"/>
          </ac:spMkLst>
        </pc:spChg>
        <pc:spChg chg="mod">
          <ac:chgData name="Sana Belguith" userId="edaa0afb-4621-4165-af1d-05ed505f7999" providerId="ADAL" clId="{10F9F129-592B-40F1-997D-F487E669D3CB}" dt="2022-11-17T10:43:08.069" v="571" actId="1076"/>
          <ac:spMkLst>
            <pc:docMk/>
            <pc:sldMk cId="2002294350" sldId="425"/>
            <ac:spMk id="6" creationId="{DD471481-792A-4D46-B025-7A0C513772A0}"/>
          </ac:spMkLst>
        </pc:spChg>
      </pc:sldChg>
      <pc:sldChg chg="add del">
        <pc:chgData name="Sana Belguith" userId="edaa0afb-4621-4165-af1d-05ed505f7999" providerId="ADAL" clId="{10F9F129-592B-40F1-997D-F487E669D3CB}" dt="2022-11-16T15:57:05.759" v="460" actId="47"/>
        <pc:sldMkLst>
          <pc:docMk/>
          <pc:sldMk cId="718690157" sldId="426"/>
        </pc:sldMkLst>
      </pc:sldChg>
      <pc:sldChg chg="add">
        <pc:chgData name="Sana Belguith" userId="edaa0afb-4621-4165-af1d-05ed505f7999" providerId="ADAL" clId="{10F9F129-592B-40F1-997D-F487E669D3CB}" dt="2022-11-16T13:45:44.036" v="1"/>
        <pc:sldMkLst>
          <pc:docMk/>
          <pc:sldMk cId="1743810819" sldId="427"/>
        </pc:sldMkLst>
      </pc:sldChg>
      <pc:sldChg chg="modSp add del mod">
        <pc:chgData name="Sana Belguith" userId="edaa0afb-4621-4165-af1d-05ed505f7999" providerId="ADAL" clId="{10F9F129-592B-40F1-997D-F487E669D3CB}" dt="2022-11-17T10:43:28.679" v="575" actId="47"/>
        <pc:sldMkLst>
          <pc:docMk/>
          <pc:sldMk cId="983067851" sldId="428"/>
        </pc:sldMkLst>
        <pc:spChg chg="mod">
          <ac:chgData name="Sana Belguith" userId="edaa0afb-4621-4165-af1d-05ed505f7999" providerId="ADAL" clId="{10F9F129-592B-40F1-997D-F487E669D3CB}" dt="2022-11-16T15:48:21.551" v="431" actId="1076"/>
          <ac:spMkLst>
            <pc:docMk/>
            <pc:sldMk cId="983067851" sldId="428"/>
            <ac:spMk id="2" creationId="{A5F21C7B-97E9-4489-89B4-BC301D086D2D}"/>
          </ac:spMkLst>
        </pc:spChg>
        <pc:spChg chg="mod">
          <ac:chgData name="Sana Belguith" userId="edaa0afb-4621-4165-af1d-05ed505f7999" providerId="ADAL" clId="{10F9F129-592B-40F1-997D-F487E669D3CB}" dt="2022-11-17T10:43:23.792" v="574" actId="1076"/>
          <ac:spMkLst>
            <pc:docMk/>
            <pc:sldMk cId="983067851" sldId="428"/>
            <ac:spMk id="10" creationId="{A2E7E010-0CFC-4F39-BC1F-3C01BCB32862}"/>
          </ac:spMkLst>
        </pc:spChg>
      </pc:sldChg>
      <pc:sldChg chg="modSp add mod">
        <pc:chgData name="Sana Belguith" userId="edaa0afb-4621-4165-af1d-05ed505f7999" providerId="ADAL" clId="{10F9F129-592B-40F1-997D-F487E669D3CB}" dt="2022-11-17T10:52:04.873" v="643" actId="14100"/>
        <pc:sldMkLst>
          <pc:docMk/>
          <pc:sldMk cId="1440751793" sldId="429"/>
        </pc:sldMkLst>
        <pc:spChg chg="mod">
          <ac:chgData name="Sana Belguith" userId="edaa0afb-4621-4165-af1d-05ed505f7999" providerId="ADAL" clId="{10F9F129-592B-40F1-997D-F487E669D3CB}" dt="2022-11-16T15:48:29.928" v="434" actId="1076"/>
          <ac:spMkLst>
            <pc:docMk/>
            <pc:sldMk cId="1440751793" sldId="429"/>
            <ac:spMk id="2" creationId="{A5F21C7B-97E9-4489-89B4-BC301D086D2D}"/>
          </ac:spMkLst>
        </pc:spChg>
        <pc:spChg chg="mod">
          <ac:chgData name="Sana Belguith" userId="edaa0afb-4621-4165-af1d-05ed505f7999" providerId="ADAL" clId="{10F9F129-592B-40F1-997D-F487E669D3CB}" dt="2022-11-17T10:52:04.873" v="643" actId="14100"/>
          <ac:spMkLst>
            <pc:docMk/>
            <pc:sldMk cId="1440751793" sldId="429"/>
            <ac:spMk id="10" creationId="{A2E7E010-0CFC-4F39-BC1F-3C01BCB32862}"/>
          </ac:spMkLst>
        </pc:spChg>
      </pc:sldChg>
      <pc:sldChg chg="modSp add mod">
        <pc:chgData name="Sana Belguith" userId="edaa0afb-4621-4165-af1d-05ed505f7999" providerId="ADAL" clId="{10F9F129-592B-40F1-997D-F487E669D3CB}" dt="2022-11-17T10:43:39.132" v="577" actId="1076"/>
        <pc:sldMkLst>
          <pc:docMk/>
          <pc:sldMk cId="1685751600" sldId="430"/>
        </pc:sldMkLst>
        <pc:spChg chg="mod">
          <ac:chgData name="Sana Belguith" userId="edaa0afb-4621-4165-af1d-05ed505f7999" providerId="ADAL" clId="{10F9F129-592B-40F1-997D-F487E669D3CB}" dt="2022-11-16T15:48:37.630" v="437" actId="1076"/>
          <ac:spMkLst>
            <pc:docMk/>
            <pc:sldMk cId="1685751600" sldId="430"/>
            <ac:spMk id="2" creationId="{A5F21C7B-97E9-4489-89B4-BC301D086D2D}"/>
          </ac:spMkLst>
        </pc:spChg>
        <pc:spChg chg="mod">
          <ac:chgData name="Sana Belguith" userId="edaa0afb-4621-4165-af1d-05ed505f7999" providerId="ADAL" clId="{10F9F129-592B-40F1-997D-F487E669D3CB}" dt="2022-11-17T10:43:39.132" v="577" actId="1076"/>
          <ac:spMkLst>
            <pc:docMk/>
            <pc:sldMk cId="1685751600" sldId="430"/>
            <ac:spMk id="10" creationId="{A2E7E010-0CFC-4F39-BC1F-3C01BCB32862}"/>
          </ac:spMkLst>
        </pc:spChg>
      </pc:sldChg>
      <pc:sldChg chg="modSp add mod">
        <pc:chgData name="Sana Belguith" userId="edaa0afb-4621-4165-af1d-05ed505f7999" providerId="ADAL" clId="{10F9F129-592B-40F1-997D-F487E669D3CB}" dt="2022-11-17T10:43:55.335" v="580" actId="14100"/>
        <pc:sldMkLst>
          <pc:docMk/>
          <pc:sldMk cId="1651203510" sldId="431"/>
        </pc:sldMkLst>
        <pc:spChg chg="mod">
          <ac:chgData name="Sana Belguith" userId="edaa0afb-4621-4165-af1d-05ed505f7999" providerId="ADAL" clId="{10F9F129-592B-40F1-997D-F487E669D3CB}" dt="2022-11-16T15:48:47.503" v="440" actId="1076"/>
          <ac:spMkLst>
            <pc:docMk/>
            <pc:sldMk cId="1651203510" sldId="431"/>
            <ac:spMk id="2" creationId="{A5F21C7B-97E9-4489-89B4-BC301D086D2D}"/>
          </ac:spMkLst>
        </pc:spChg>
        <pc:spChg chg="mod">
          <ac:chgData name="Sana Belguith" userId="edaa0afb-4621-4165-af1d-05ed505f7999" providerId="ADAL" clId="{10F9F129-592B-40F1-997D-F487E669D3CB}" dt="2022-11-17T10:43:47.724" v="578" actId="14100"/>
          <ac:spMkLst>
            <pc:docMk/>
            <pc:sldMk cId="1651203510" sldId="431"/>
            <ac:spMk id="10" creationId="{A2E7E010-0CFC-4F39-BC1F-3C01BCB32862}"/>
          </ac:spMkLst>
        </pc:spChg>
        <pc:spChg chg="mod">
          <ac:chgData name="Sana Belguith" userId="edaa0afb-4621-4165-af1d-05ed505f7999" providerId="ADAL" clId="{10F9F129-592B-40F1-997D-F487E669D3CB}" dt="2022-11-17T10:43:55.335" v="580" actId="14100"/>
          <ac:spMkLst>
            <pc:docMk/>
            <pc:sldMk cId="1651203510" sldId="431"/>
            <ac:spMk id="25" creationId="{4AEA0BAA-37BC-4F17-881D-8F9456FC5AA0}"/>
          </ac:spMkLst>
        </pc:spChg>
      </pc:sldChg>
      <pc:sldChg chg="modSp add del mod">
        <pc:chgData name="Sana Belguith" userId="edaa0afb-4621-4165-af1d-05ed505f7999" providerId="ADAL" clId="{10F9F129-592B-40F1-997D-F487E669D3CB}" dt="2022-11-17T10:47:49.949" v="582" actId="47"/>
        <pc:sldMkLst>
          <pc:docMk/>
          <pc:sldMk cId="3191391086" sldId="432"/>
        </pc:sldMkLst>
        <pc:spChg chg="mod">
          <ac:chgData name="Sana Belguith" userId="edaa0afb-4621-4165-af1d-05ed505f7999" providerId="ADAL" clId="{10F9F129-592B-40F1-997D-F487E669D3CB}" dt="2022-11-16T15:48:59.710" v="443" actId="1076"/>
          <ac:spMkLst>
            <pc:docMk/>
            <pc:sldMk cId="3191391086" sldId="432"/>
            <ac:spMk id="2" creationId="{A5F21C7B-97E9-4489-89B4-BC301D086D2D}"/>
          </ac:spMkLst>
        </pc:spChg>
      </pc:sldChg>
      <pc:sldChg chg="modSp add del mod">
        <pc:chgData name="Sana Belguith" userId="edaa0afb-4621-4165-af1d-05ed505f7999" providerId="ADAL" clId="{10F9F129-592B-40F1-997D-F487E669D3CB}" dt="2022-11-17T10:47:49.949" v="582" actId="47"/>
        <pc:sldMkLst>
          <pc:docMk/>
          <pc:sldMk cId="2943983125" sldId="433"/>
        </pc:sldMkLst>
        <pc:spChg chg="mod">
          <ac:chgData name="Sana Belguith" userId="edaa0afb-4621-4165-af1d-05ed505f7999" providerId="ADAL" clId="{10F9F129-592B-40F1-997D-F487E669D3CB}" dt="2022-11-16T15:49:07.142" v="446" actId="1076"/>
          <ac:spMkLst>
            <pc:docMk/>
            <pc:sldMk cId="2943983125" sldId="433"/>
            <ac:spMk id="2" creationId="{A5F21C7B-97E9-4489-89B4-BC301D086D2D}"/>
          </ac:spMkLst>
        </pc:spChg>
        <pc:spChg chg="mod">
          <ac:chgData name="Sana Belguith" userId="edaa0afb-4621-4165-af1d-05ed505f7999" providerId="ADAL" clId="{10F9F129-592B-40F1-997D-F487E669D3CB}" dt="2022-11-17T10:44:12.916" v="581" actId="14100"/>
          <ac:spMkLst>
            <pc:docMk/>
            <pc:sldMk cId="2943983125" sldId="433"/>
            <ac:spMk id="10" creationId="{A2E7E010-0CFC-4F39-BC1F-3C01BCB32862}"/>
          </ac:spMkLst>
        </pc:spChg>
      </pc:sldChg>
      <pc:sldChg chg="modSp add mod">
        <pc:chgData name="Sana Belguith" userId="edaa0afb-4621-4165-af1d-05ed505f7999" providerId="ADAL" clId="{10F9F129-592B-40F1-997D-F487E669D3CB}" dt="2022-11-16T15:49:15.191" v="449" actId="1076"/>
        <pc:sldMkLst>
          <pc:docMk/>
          <pc:sldMk cId="4051494561" sldId="434"/>
        </pc:sldMkLst>
        <pc:spChg chg="mod">
          <ac:chgData name="Sana Belguith" userId="edaa0afb-4621-4165-af1d-05ed505f7999" providerId="ADAL" clId="{10F9F129-592B-40F1-997D-F487E669D3CB}" dt="2022-11-16T15:49:15.191" v="449" actId="1076"/>
          <ac:spMkLst>
            <pc:docMk/>
            <pc:sldMk cId="4051494561" sldId="434"/>
            <ac:spMk id="2" creationId="{A5F21C7B-97E9-4489-89B4-BC301D086D2D}"/>
          </ac:spMkLst>
        </pc:spChg>
      </pc:sldChg>
      <pc:sldChg chg="modSp add mod">
        <pc:chgData name="Sana Belguith" userId="edaa0afb-4621-4165-af1d-05ed505f7999" providerId="ADAL" clId="{10F9F129-592B-40F1-997D-F487E669D3CB}" dt="2022-11-16T15:49:23.550" v="453" actId="1076"/>
        <pc:sldMkLst>
          <pc:docMk/>
          <pc:sldMk cId="3537089380" sldId="435"/>
        </pc:sldMkLst>
        <pc:spChg chg="mod">
          <ac:chgData name="Sana Belguith" userId="edaa0afb-4621-4165-af1d-05ed505f7999" providerId="ADAL" clId="{10F9F129-592B-40F1-997D-F487E669D3CB}" dt="2022-11-16T15:49:23.550" v="453" actId="1076"/>
          <ac:spMkLst>
            <pc:docMk/>
            <pc:sldMk cId="3537089380" sldId="435"/>
            <ac:spMk id="2" creationId="{A5F21C7B-97E9-4489-89B4-BC301D086D2D}"/>
          </ac:spMkLst>
        </pc:spChg>
      </pc:sldChg>
      <pc:sldChg chg="modSp add mod">
        <pc:chgData name="Sana Belguith" userId="edaa0afb-4621-4165-af1d-05ed505f7999" providerId="ADAL" clId="{10F9F129-592B-40F1-997D-F487E669D3CB}" dt="2022-11-16T15:49:32.630" v="456" actId="1076"/>
        <pc:sldMkLst>
          <pc:docMk/>
          <pc:sldMk cId="1658730728" sldId="436"/>
        </pc:sldMkLst>
        <pc:spChg chg="mod">
          <ac:chgData name="Sana Belguith" userId="edaa0afb-4621-4165-af1d-05ed505f7999" providerId="ADAL" clId="{10F9F129-592B-40F1-997D-F487E669D3CB}" dt="2022-11-16T15:49:32.630" v="456" actId="1076"/>
          <ac:spMkLst>
            <pc:docMk/>
            <pc:sldMk cId="1658730728" sldId="436"/>
            <ac:spMk id="2" creationId="{48EFBA15-AFE8-41D2-B6B0-DEBF82A04EC4}"/>
          </ac:spMkLst>
        </pc:spChg>
        <pc:spChg chg="mod">
          <ac:chgData name="Sana Belguith" userId="edaa0afb-4621-4165-af1d-05ed505f7999" providerId="ADAL" clId="{10F9F129-592B-40F1-997D-F487E669D3CB}" dt="2022-11-16T13:45:44.207" v="14" actId="27636"/>
          <ac:spMkLst>
            <pc:docMk/>
            <pc:sldMk cId="1658730728" sldId="436"/>
            <ac:spMk id="3" creationId="{78E28A47-EC44-40EC-A295-4F41F515194C}"/>
          </ac:spMkLst>
        </pc:spChg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1838873178" sldId="436"/>
        </pc:sldMkLst>
      </pc:sldChg>
      <pc:sldChg chg="modSp add mod">
        <pc:chgData name="Sana Belguith" userId="edaa0afb-4621-4165-af1d-05ed505f7999" providerId="ADAL" clId="{10F9F129-592B-40F1-997D-F487E669D3CB}" dt="2022-11-17T10:48:37.445" v="620" actId="6549"/>
        <pc:sldMkLst>
          <pc:docMk/>
          <pc:sldMk cId="1318855865" sldId="437"/>
        </pc:sldMkLst>
        <pc:spChg chg="mod">
          <ac:chgData name="Sana Belguith" userId="edaa0afb-4621-4165-af1d-05ed505f7999" providerId="ADAL" clId="{10F9F129-592B-40F1-997D-F487E669D3CB}" dt="2022-11-16T15:49:41.711" v="459" actId="1076"/>
          <ac:spMkLst>
            <pc:docMk/>
            <pc:sldMk cId="1318855865" sldId="437"/>
            <ac:spMk id="2" creationId="{A5F21C7B-97E9-4489-89B4-BC301D086D2D}"/>
          </ac:spMkLst>
        </pc:spChg>
        <pc:spChg chg="mod">
          <ac:chgData name="Sana Belguith" userId="edaa0afb-4621-4165-af1d-05ed505f7999" providerId="ADAL" clId="{10F9F129-592B-40F1-997D-F487E669D3CB}" dt="2022-11-17T10:48:37.445" v="620" actId="6549"/>
          <ac:spMkLst>
            <pc:docMk/>
            <pc:sldMk cId="1318855865" sldId="437"/>
            <ac:spMk id="25" creationId="{9153B7B2-5512-49C2-BFF2-569EF84C9A24}"/>
          </ac:spMkLst>
        </pc:spChg>
      </pc:sldChg>
      <pc:sldChg chg="add del">
        <pc:chgData name="Sana Belguith" userId="edaa0afb-4621-4165-af1d-05ed505f7999" providerId="ADAL" clId="{10F9F129-592B-40F1-997D-F487E669D3CB}" dt="2022-11-16T13:59:38.199" v="146"/>
        <pc:sldMkLst>
          <pc:docMk/>
          <pc:sldMk cId="3116260772" sldId="438"/>
        </pc:sldMkLst>
      </pc:sldChg>
      <pc:sldChg chg="add del">
        <pc:chgData name="Sana Belguith" userId="edaa0afb-4621-4165-af1d-05ed505f7999" providerId="ADAL" clId="{10F9F129-592B-40F1-997D-F487E669D3CB}" dt="2022-11-16T13:59:38.199" v="146"/>
        <pc:sldMkLst>
          <pc:docMk/>
          <pc:sldMk cId="401411867" sldId="439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896114321" sldId="448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600677380" sldId="476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1519712589" sldId="479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2874797485" sldId="480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1672020598" sldId="797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905303464" sldId="798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3522719768" sldId="799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2594508609" sldId="800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424211009" sldId="801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1714808608" sldId="802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729257781" sldId="805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2740352987" sldId="806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3126616692" sldId="807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3924706928" sldId="808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1943685686" sldId="809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327538580" sldId="813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1792218591" sldId="814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1402090319" sldId="816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3171944744" sldId="818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895508821" sldId="819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1941979563" sldId="820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1907418861" sldId="821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69291357" sldId="823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1460595892" sldId="824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765026997" sldId="825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1724159026" sldId="826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2657274983" sldId="827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919585205" sldId="829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1881144341" sldId="831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476464163" sldId="833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1447406246" sldId="834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2733562778" sldId="835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874890184" sldId="836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1709057645" sldId="837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1443625494" sldId="838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1085959852" sldId="839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543135454" sldId="840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133803380" sldId="841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1604521730" sldId="842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2104286480" sldId="843"/>
        </pc:sldMkLst>
      </pc:sldChg>
      <pc:sldMasterChg chg="delSldLayout">
        <pc:chgData name="Sana Belguith" userId="edaa0afb-4621-4165-af1d-05ed505f7999" providerId="ADAL" clId="{10F9F129-592B-40F1-997D-F487E669D3CB}" dt="2022-11-16T13:45:43.548" v="0" actId="47"/>
        <pc:sldMasterMkLst>
          <pc:docMk/>
          <pc:sldMasterMk cId="1629639391" sldId="2147483648"/>
        </pc:sldMasterMkLst>
        <pc:sldLayoutChg chg="del">
          <pc:chgData name="Sana Belguith" userId="edaa0afb-4621-4165-af1d-05ed505f7999" providerId="ADAL" clId="{10F9F129-592B-40F1-997D-F487E669D3CB}" dt="2022-11-16T13:45:43.548" v="0" actId="47"/>
          <pc:sldLayoutMkLst>
            <pc:docMk/>
            <pc:sldMasterMk cId="1629639391" sldId="2147483648"/>
            <pc:sldLayoutMk cId="359627400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8E07E-6A0C-45D2-82C4-0096ACCC8306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38A57-D932-489B-BB2F-83B1BF5AAF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467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96C30-DD09-4B2E-9C62-A8CBEBE8D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977E4-7926-4F31-AD86-796589E7B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BE27D-5D26-47F8-A4D1-78E394D05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DEFC-EEE3-42B8-A278-D7D69FECCD1F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7B77D-8FD2-49B3-B31E-C8A51B0C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601D0-173A-41E8-AA39-74832750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1FAB-2D86-44A3-B583-E93326459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61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B1068-B3D1-4492-8D6B-A809998F1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212EC-0A8E-4E2D-8310-5356E043A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CB1A1-A120-4EF6-886A-C57950131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DEFC-EEE3-42B8-A278-D7D69FECCD1F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5C4BE-C998-4979-9620-3545BC25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A3C95-106C-4D4D-A13E-236719E4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1FAB-2D86-44A3-B583-E93326459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3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73EFF-3F7E-4BAD-BEDC-299D02D76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E1122-8C70-4DD8-8E0D-842DB5B9A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41F49-6A90-40B5-9D73-2570E424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DEFC-EEE3-42B8-A278-D7D69FECCD1F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8E5F5-09BE-4CBF-A240-515E6138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BB375-2DD2-417D-B94C-D2CCB78C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1FAB-2D86-44A3-B583-E93326459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40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White and Colour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 anchor="b"/>
          <a:lstStyle>
            <a:lvl1pPr algn="l">
              <a:defRPr sz="5867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>
            <a:lvl1pPr marL="0" indent="0" algn="l">
              <a:buNone/>
              <a:defRPr sz="2667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282-696E-4BC8-B8B0-F336AA0FA017}" type="datetime1">
              <a:rPr lang="en-GB" smtClean="0"/>
              <a:t>03/11/2024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22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Colour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A903D7F4-2AD2-4C9C-9330-C03E0E70D3F1}"/>
              </a:ext>
            </a:extLst>
          </p:cNvPr>
          <p:cNvSpPr/>
          <p:nvPr userDrawn="1"/>
        </p:nvSpPr>
        <p:spPr>
          <a:xfrm>
            <a:off x="7611533" y="-4233"/>
            <a:ext cx="4580467" cy="686223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 anchor="b"/>
          <a:lstStyle>
            <a:lvl1pPr algn="l">
              <a:defRPr sz="58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2C485A-CFD1-4426-A587-FCC12D6AD237}" type="datetime1">
              <a:rPr lang="en-GB" smtClean="0"/>
              <a:pPr/>
              <a:t>03/11/2024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56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White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EC0E44-31DD-4789-86DE-B6E31155F116}"/>
              </a:ext>
            </a:extLst>
          </p:cNvPr>
          <p:cNvSpPr/>
          <p:nvPr userDrawn="1"/>
        </p:nvSpPr>
        <p:spPr>
          <a:xfrm>
            <a:off x="7611533" y="-4233"/>
            <a:ext cx="4580467" cy="686223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 anchor="b"/>
          <a:lstStyle>
            <a:lvl1pPr algn="l">
              <a:defRPr sz="5867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>
            <a:lvl1pPr marL="0" indent="0" algn="l">
              <a:buNone/>
              <a:defRPr sz="2667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62B8-D7ED-4B07-9A04-1E3FEAB2A48C}" type="datetime1">
              <a:rPr lang="en-GB" smtClean="0"/>
              <a:t>03/11/2024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32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061FC-58A9-40FB-BC43-737A22ACB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3A531-93CF-417D-A8D8-340D8CCB0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1BF54-52F5-47E6-8913-D1AAD612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DEFC-EEE3-42B8-A278-D7D69FECCD1F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94CCA-F49B-4118-A4F4-3A11BBE64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0C75D-C9D8-43D5-907D-2EF26A36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1FAB-2D86-44A3-B583-E93326459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7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DFD42-C12D-4C35-A7EA-E222C75B8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EBECE-D067-42F8-BCED-84F3ACA09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6E4D-8181-4E8F-9A44-B904A933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DEFC-EEE3-42B8-A278-D7D69FECCD1F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22721-FFDC-439A-A5EB-C62AF166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528D3-2565-4C30-AE05-4AC612A8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1FAB-2D86-44A3-B583-E93326459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74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B61C-CCC9-46D6-B64A-A6A689D33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787D-DCBC-4EDB-BE15-BF7C0B4ED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2EFDF-FD3D-433A-84DB-9A8FF0850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FAF43-59C6-4663-9CD4-AD0167698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DEFC-EEE3-42B8-A278-D7D69FECCD1F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98316-37C3-4E81-8FED-C713651F1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0385F-1EF8-4368-98BE-F7634A17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1FAB-2D86-44A3-B583-E93326459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421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C6403-D59A-4D64-904F-BEEB7AE7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3CD63-F602-4714-97F3-71A3A5C05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3CF3A-4B7B-44FE-8459-B04EFDD60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ECA540-11C9-4E28-B04F-5E45EEF28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B54145-4875-455E-A47B-B92AEA291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CB6EFB-98DC-407D-8229-B11B0681B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DEFC-EEE3-42B8-A278-D7D69FECCD1F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A1C27D-FD9F-4E2C-B98D-9A6A3F45C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0B2F90-0DE9-4B15-9360-4B9B64DC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1FAB-2D86-44A3-B583-E93326459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42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A34B-33BA-4562-A4A0-29BF638E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862FDD-F91A-4DBA-890C-11E6D01B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DEFC-EEE3-42B8-A278-D7D69FECCD1F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F47F3-25E7-44C5-8AE2-C47781D1D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C9573-42D2-4EF6-A072-4879C570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1FAB-2D86-44A3-B583-E93326459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45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B2C086-C245-4524-B394-0151A47CF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DEFC-EEE3-42B8-A278-D7D69FECCD1F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39457E-E2DA-4004-A9D0-99B5D649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57289-646F-47BB-847B-EAA7AC18A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1FAB-2D86-44A3-B583-E93326459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8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E25B-4FAB-4473-AAB1-65FF5E29A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EF695-4B7B-40CA-AE83-C97F56316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76584-051C-4828-86AA-10AF46748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584F0-1CFA-4F82-9898-2264092A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DEFC-EEE3-42B8-A278-D7D69FECCD1F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43606-E581-4048-AEB9-9F556B77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4CFB4-6BDA-4B05-ACCD-D10F704D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1FAB-2D86-44A3-B583-E93326459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39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032A-4C1C-41B4-ADE8-F460E605F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8189F-D16C-4BE3-8B2A-1AAD0736D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8B9BB-1249-4BDC-BA90-9601E5DF7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DB965-7D4D-418A-B809-6507C5D1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DEFC-EEE3-42B8-A278-D7D69FECCD1F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104AE-2741-4868-AFC3-A0C4C695C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43360-54C4-4B4E-B1BB-FA37B24B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1FAB-2D86-44A3-B583-E93326459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33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4D9034-5C42-4C40-9349-0191FE14B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07EB0-6F92-4FFB-A10B-EEB4F29BC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DF774-B803-4918-B0AC-35D94A83F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BDEFC-EEE3-42B8-A278-D7D69FECCD1F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0E93B-1D71-4EA2-829B-C5565DD82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C9F0E-FD6C-4C19-AFC4-FB059A9AF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51FAB-2D86-44A3-B583-E93326459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639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90F5B5FE-307B-9CF2-AAAF-9F542CBF8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0549" y="4432481"/>
            <a:ext cx="5505451" cy="1301195"/>
          </a:xfrm>
        </p:spPr>
        <p:txBody>
          <a:bodyPr/>
          <a:lstStyle/>
          <a:p>
            <a:pPr algn="ctr"/>
            <a:r>
              <a:rPr lang="en-GB" sz="4267" dirty="0" err="1">
                <a:latin typeface="Candara" panose="020E0502030303020204" pitchFamily="34" charset="0"/>
              </a:rPr>
              <a:t>Dr.</a:t>
            </a:r>
            <a:r>
              <a:rPr lang="en-GB" sz="4267" dirty="0">
                <a:latin typeface="Candara" panose="020E0502030303020204" pitchFamily="34" charset="0"/>
              </a:rPr>
              <a:t> Sana Belguith</a:t>
            </a:r>
          </a:p>
          <a:p>
            <a:pPr algn="ctr"/>
            <a:endParaRPr lang="en-GB" sz="4267" dirty="0">
              <a:latin typeface="Candara" panose="020E0502030303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8041D3B-EB65-42B9-B5FC-BD8CF7A0FEEB}"/>
              </a:ext>
            </a:extLst>
          </p:cNvPr>
          <p:cNvSpPr txBox="1">
            <a:spLocks/>
          </p:cNvSpPr>
          <p:nvPr/>
        </p:nvSpPr>
        <p:spPr>
          <a:xfrm>
            <a:off x="1602112" y="1865849"/>
            <a:ext cx="5505451" cy="1301195"/>
          </a:xfrm>
          <a:prstGeom prst="rect">
            <a:avLst/>
          </a:prstGeom>
        </p:spPr>
        <p:txBody>
          <a:bodyPr vert="horz" lIns="121920" tIns="60960" rIns="121920" bIns="6096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Security</a:t>
            </a:r>
          </a:p>
          <a:p>
            <a:pPr algn="ctr"/>
            <a:endParaRPr lang="en-GB" sz="4267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245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AF798E-A925-499C-A6D7-56B92C949B2A}"/>
              </a:ext>
            </a:extLst>
          </p:cNvPr>
          <p:cNvSpPr/>
          <p:nvPr/>
        </p:nvSpPr>
        <p:spPr>
          <a:xfrm>
            <a:off x="3002450" y="1925284"/>
            <a:ext cx="4711841" cy="92974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EBC1484-9C76-4B83-AA51-376AB66F6091}"/>
              </a:ext>
            </a:extLst>
          </p:cNvPr>
          <p:cNvSpPr/>
          <p:nvPr/>
        </p:nvSpPr>
        <p:spPr>
          <a:xfrm>
            <a:off x="2510401" y="1925282"/>
            <a:ext cx="60959" cy="9297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0B57A-F727-490A-982C-584D18819401}"/>
              </a:ext>
            </a:extLst>
          </p:cNvPr>
          <p:cNvSpPr txBox="1"/>
          <p:nvPr/>
        </p:nvSpPr>
        <p:spPr>
          <a:xfrm>
            <a:off x="969790" y="2190103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space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11EA2B-932F-4C85-8C6B-6C165F4EBC38}"/>
              </a:ext>
            </a:extLst>
          </p:cNvPr>
          <p:cNvSpPr/>
          <p:nvPr/>
        </p:nvSpPr>
        <p:spPr>
          <a:xfrm>
            <a:off x="3002450" y="3001222"/>
            <a:ext cx="4711841" cy="9297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636BA0E7-897C-4E2D-8118-2A2335CD0867}"/>
              </a:ext>
            </a:extLst>
          </p:cNvPr>
          <p:cNvSpPr/>
          <p:nvPr/>
        </p:nvSpPr>
        <p:spPr>
          <a:xfrm>
            <a:off x="2510401" y="3001220"/>
            <a:ext cx="60959" cy="9297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9792B0-CBD7-49BC-A4AB-8524D4D237AF}"/>
              </a:ext>
            </a:extLst>
          </p:cNvPr>
          <p:cNvSpPr txBox="1"/>
          <p:nvPr/>
        </p:nvSpPr>
        <p:spPr>
          <a:xfrm>
            <a:off x="969790" y="3266040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space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BC8608-ABD5-436C-A3F9-18BD6B472F03}"/>
              </a:ext>
            </a:extLst>
          </p:cNvPr>
          <p:cNvSpPr/>
          <p:nvPr/>
        </p:nvSpPr>
        <p:spPr>
          <a:xfrm>
            <a:off x="3002450" y="5153096"/>
            <a:ext cx="4711841" cy="9297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7927A76B-21E6-44B0-B4CE-E516A8092A49}"/>
              </a:ext>
            </a:extLst>
          </p:cNvPr>
          <p:cNvSpPr/>
          <p:nvPr/>
        </p:nvSpPr>
        <p:spPr>
          <a:xfrm>
            <a:off x="6446849" y="2697152"/>
            <a:ext cx="96483" cy="482417"/>
          </a:xfrm>
          <a:prstGeom prst="up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4" name="Arrow: Up-Down 23">
            <a:extLst>
              <a:ext uri="{FF2B5EF4-FFF2-40B4-BE49-F238E27FC236}">
                <a16:creationId xmlns:a16="http://schemas.microsoft.com/office/drawing/2014/main" id="{EC2C9702-1F04-4CC4-9884-F7BFF1C7AB52}"/>
              </a:ext>
            </a:extLst>
          </p:cNvPr>
          <p:cNvSpPr/>
          <p:nvPr/>
        </p:nvSpPr>
        <p:spPr>
          <a:xfrm>
            <a:off x="6446851" y="4077158"/>
            <a:ext cx="96481" cy="1202389"/>
          </a:xfrm>
          <a:prstGeom prst="up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C2724E-AB55-4967-843D-C38966AB58A1}"/>
              </a:ext>
            </a:extLst>
          </p:cNvPr>
          <p:cNvSpPr/>
          <p:nvPr/>
        </p:nvSpPr>
        <p:spPr>
          <a:xfrm>
            <a:off x="6350366" y="3527879"/>
            <a:ext cx="1363925" cy="39324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rootkit</a:t>
            </a:r>
            <a:endParaRPr lang="en-GB" sz="2400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AE2C522-F582-413D-8575-6A42BEF9B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9" y="3001220"/>
            <a:ext cx="568276" cy="6052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3F47F3-21B0-43AF-9462-D4A80E463CA3}"/>
              </a:ext>
            </a:extLst>
          </p:cNvPr>
          <p:cNvSpPr txBox="1"/>
          <p:nvPr/>
        </p:nvSpPr>
        <p:spPr>
          <a:xfrm>
            <a:off x="8192323" y="2118252"/>
            <a:ext cx="1162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ls</a:t>
            </a:r>
            <a:endParaRPr lang="en-GB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6A1100-E026-401A-A1E2-40AFCD1A6132}"/>
              </a:ext>
            </a:extLst>
          </p:cNvPr>
          <p:cNvCxnSpPr/>
          <p:nvPr/>
        </p:nvCxnSpPr>
        <p:spPr>
          <a:xfrm>
            <a:off x="8328276" y="2653295"/>
            <a:ext cx="0" cy="65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394C116-D2F7-4495-B309-E8F1E90291C5}"/>
              </a:ext>
            </a:extLst>
          </p:cNvPr>
          <p:cNvSpPr txBox="1"/>
          <p:nvPr/>
        </p:nvSpPr>
        <p:spPr>
          <a:xfrm>
            <a:off x="8446689" y="3001222"/>
            <a:ext cx="2508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Overrides</a:t>
            </a:r>
            <a:r>
              <a:rPr lang="en-US" sz="2400" dirty="0"/>
              <a:t> </a:t>
            </a:r>
            <a:r>
              <a:rPr lang="en-US" sz="2400" dirty="0" err="1"/>
              <a:t>getdents</a:t>
            </a:r>
            <a:r>
              <a:rPr lang="en-US" sz="2400" dirty="0"/>
              <a:t>*</a:t>
            </a:r>
            <a:endParaRPr lang="en-GB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F81B2-3B88-4F0F-B40A-E7FA44850083}"/>
              </a:ext>
            </a:extLst>
          </p:cNvPr>
          <p:cNvSpPr txBox="1"/>
          <p:nvPr/>
        </p:nvSpPr>
        <p:spPr>
          <a:xfrm>
            <a:off x="8192323" y="3462887"/>
            <a:ext cx="35830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returned value to exclude</a:t>
            </a:r>
            <a:br>
              <a:rPr lang="en-US" sz="2400" dirty="0"/>
            </a:br>
            <a:r>
              <a:rPr lang="en-US" sz="2400" dirty="0"/>
              <a:t>../malicious/</a:t>
            </a:r>
            <a:endParaRPr lang="en-GB" sz="24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C122C6D-773C-E25E-FE14-32ED30F7DD7B}"/>
              </a:ext>
            </a:extLst>
          </p:cNvPr>
          <p:cNvSpPr txBox="1">
            <a:spLocks/>
          </p:cNvSpPr>
          <p:nvPr/>
        </p:nvSpPr>
        <p:spPr>
          <a:xfrm>
            <a:off x="0" y="-1971"/>
            <a:ext cx="10515600" cy="897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Rootkit high-level understanding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3EA764-1F7B-D29B-A45A-037AB1418C6E}"/>
              </a:ext>
            </a:extLst>
          </p:cNvPr>
          <p:cNvSpPr txBox="1"/>
          <p:nvPr/>
        </p:nvSpPr>
        <p:spPr>
          <a:xfrm>
            <a:off x="9043987" y="6488668"/>
            <a:ext cx="2943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*get directory entries</a:t>
            </a:r>
          </a:p>
        </p:txBody>
      </p:sp>
    </p:spTree>
    <p:extLst>
      <p:ext uri="{BB962C8B-B14F-4D97-AF65-F5344CB8AC3E}">
        <p14:creationId xmlns:p14="http://schemas.microsoft.com/office/powerpoint/2010/main" val="114912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AF798E-A925-499C-A6D7-56B92C949B2A}"/>
              </a:ext>
            </a:extLst>
          </p:cNvPr>
          <p:cNvSpPr/>
          <p:nvPr/>
        </p:nvSpPr>
        <p:spPr>
          <a:xfrm>
            <a:off x="2730044" y="1925284"/>
            <a:ext cx="4984247" cy="92974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EBC1484-9C76-4B83-AA51-376AB66F6091}"/>
              </a:ext>
            </a:extLst>
          </p:cNvPr>
          <p:cNvSpPr/>
          <p:nvPr/>
        </p:nvSpPr>
        <p:spPr>
          <a:xfrm>
            <a:off x="2374881" y="1977216"/>
            <a:ext cx="60959" cy="9297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0B57A-F727-490A-982C-584D18819401}"/>
              </a:ext>
            </a:extLst>
          </p:cNvPr>
          <p:cNvSpPr txBox="1"/>
          <p:nvPr/>
        </p:nvSpPr>
        <p:spPr>
          <a:xfrm>
            <a:off x="834270" y="2242037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space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11EA2B-932F-4C85-8C6B-6C165F4EBC38}"/>
              </a:ext>
            </a:extLst>
          </p:cNvPr>
          <p:cNvSpPr/>
          <p:nvPr/>
        </p:nvSpPr>
        <p:spPr>
          <a:xfrm>
            <a:off x="2730044" y="3001222"/>
            <a:ext cx="4984247" cy="9297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636BA0E7-897C-4E2D-8118-2A2335CD0867}"/>
              </a:ext>
            </a:extLst>
          </p:cNvPr>
          <p:cNvSpPr/>
          <p:nvPr/>
        </p:nvSpPr>
        <p:spPr>
          <a:xfrm>
            <a:off x="2374881" y="3053154"/>
            <a:ext cx="60959" cy="9297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9792B0-CBD7-49BC-A4AB-8524D4D237AF}"/>
              </a:ext>
            </a:extLst>
          </p:cNvPr>
          <p:cNvSpPr txBox="1"/>
          <p:nvPr/>
        </p:nvSpPr>
        <p:spPr>
          <a:xfrm>
            <a:off x="834270" y="3317974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space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BC8608-ABD5-436C-A3F9-18BD6B472F03}"/>
              </a:ext>
            </a:extLst>
          </p:cNvPr>
          <p:cNvSpPr/>
          <p:nvPr/>
        </p:nvSpPr>
        <p:spPr>
          <a:xfrm>
            <a:off x="2730044" y="5153096"/>
            <a:ext cx="4984247" cy="9297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7927A76B-21E6-44B0-B4CE-E516A8092A49}"/>
              </a:ext>
            </a:extLst>
          </p:cNvPr>
          <p:cNvSpPr/>
          <p:nvPr/>
        </p:nvSpPr>
        <p:spPr>
          <a:xfrm>
            <a:off x="6446849" y="2697152"/>
            <a:ext cx="96483" cy="482417"/>
          </a:xfrm>
          <a:prstGeom prst="up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4" name="Arrow: Up-Down 23">
            <a:extLst>
              <a:ext uri="{FF2B5EF4-FFF2-40B4-BE49-F238E27FC236}">
                <a16:creationId xmlns:a16="http://schemas.microsoft.com/office/drawing/2014/main" id="{EC2C9702-1F04-4CC4-9884-F7BFF1C7AB52}"/>
              </a:ext>
            </a:extLst>
          </p:cNvPr>
          <p:cNvSpPr/>
          <p:nvPr/>
        </p:nvSpPr>
        <p:spPr>
          <a:xfrm>
            <a:off x="6446849" y="3951437"/>
            <a:ext cx="96485" cy="1328110"/>
          </a:xfrm>
          <a:prstGeom prst="up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C2724E-AB55-4967-843D-C38966AB58A1}"/>
              </a:ext>
            </a:extLst>
          </p:cNvPr>
          <p:cNvSpPr/>
          <p:nvPr/>
        </p:nvSpPr>
        <p:spPr>
          <a:xfrm>
            <a:off x="6343890" y="3537730"/>
            <a:ext cx="1363925" cy="39324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rootkit</a:t>
            </a:r>
            <a:endParaRPr lang="en-GB" sz="2400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AE2C522-F582-413D-8575-6A42BEF9B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253" y="2980756"/>
            <a:ext cx="568276" cy="6052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A2BE182-77A4-4293-BA9B-6CC6A48818DD}"/>
              </a:ext>
            </a:extLst>
          </p:cNvPr>
          <p:cNvSpPr txBox="1"/>
          <p:nvPr/>
        </p:nvSpPr>
        <p:spPr>
          <a:xfrm>
            <a:off x="8114642" y="1773599"/>
            <a:ext cx="40259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anything that could reveal malware presence, e.g.:</a:t>
            </a:r>
          </a:p>
          <a:p>
            <a:pPr marL="0" lvl="1" indent="-380990">
              <a:buFont typeface="Arial" panose="020B0604020202020204" pitchFamily="34" charset="0"/>
              <a:buChar char="•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</a:p>
          <a:p>
            <a:pPr marL="0" lvl="1" indent="-380990">
              <a:buFont typeface="Arial" panose="020B0604020202020204" pitchFamily="34" charset="0"/>
              <a:buChar char="•"/>
            </a:pP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-380990">
              <a:buFont typeface="Arial" panose="020B0604020202020204" pitchFamily="34" charset="0"/>
              <a:buChar char="•"/>
            </a:pP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lsmod</a:t>
            </a:r>
            <a:endParaRPr lang="en-GB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-38099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etc…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an easy mean to obtain root privileges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7B0010-C705-4532-D537-EF1781F81C8F}"/>
              </a:ext>
            </a:extLst>
          </p:cNvPr>
          <p:cNvSpPr txBox="1">
            <a:spLocks/>
          </p:cNvSpPr>
          <p:nvPr/>
        </p:nvSpPr>
        <p:spPr>
          <a:xfrm>
            <a:off x="0" y="-1971"/>
            <a:ext cx="10515600" cy="897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Rootkit high-level understanding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826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AF798E-A925-499C-A6D7-56B92C949B2A}"/>
              </a:ext>
            </a:extLst>
          </p:cNvPr>
          <p:cNvSpPr/>
          <p:nvPr/>
        </p:nvSpPr>
        <p:spPr>
          <a:xfrm>
            <a:off x="2943078" y="1925284"/>
            <a:ext cx="4771214" cy="92974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EBC1484-9C76-4B83-AA51-376AB66F6091}"/>
              </a:ext>
            </a:extLst>
          </p:cNvPr>
          <p:cNvSpPr/>
          <p:nvPr/>
        </p:nvSpPr>
        <p:spPr>
          <a:xfrm>
            <a:off x="2346112" y="1925283"/>
            <a:ext cx="60959" cy="9297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0B57A-F727-490A-982C-584D18819401}"/>
              </a:ext>
            </a:extLst>
          </p:cNvPr>
          <p:cNvSpPr txBox="1"/>
          <p:nvPr/>
        </p:nvSpPr>
        <p:spPr>
          <a:xfrm>
            <a:off x="805501" y="2190104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space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11EA2B-932F-4C85-8C6B-6C165F4EBC38}"/>
              </a:ext>
            </a:extLst>
          </p:cNvPr>
          <p:cNvSpPr/>
          <p:nvPr/>
        </p:nvSpPr>
        <p:spPr>
          <a:xfrm>
            <a:off x="2943078" y="3001222"/>
            <a:ext cx="4771214" cy="9297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636BA0E7-897C-4E2D-8118-2A2335CD0867}"/>
              </a:ext>
            </a:extLst>
          </p:cNvPr>
          <p:cNvSpPr/>
          <p:nvPr/>
        </p:nvSpPr>
        <p:spPr>
          <a:xfrm>
            <a:off x="2346112" y="3001221"/>
            <a:ext cx="60959" cy="9297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9792B0-CBD7-49BC-A4AB-8524D4D237AF}"/>
              </a:ext>
            </a:extLst>
          </p:cNvPr>
          <p:cNvSpPr txBox="1"/>
          <p:nvPr/>
        </p:nvSpPr>
        <p:spPr>
          <a:xfrm>
            <a:off x="805501" y="3266041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space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BC8608-ABD5-436C-A3F9-18BD6B472F03}"/>
              </a:ext>
            </a:extLst>
          </p:cNvPr>
          <p:cNvSpPr/>
          <p:nvPr/>
        </p:nvSpPr>
        <p:spPr>
          <a:xfrm>
            <a:off x="2943078" y="5153096"/>
            <a:ext cx="4771214" cy="9297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hardware</a:t>
            </a:r>
            <a:endParaRPr lang="en-GB" sz="2400" dirty="0"/>
          </a:p>
        </p:txBody>
      </p:sp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7927A76B-21E6-44B0-B4CE-E516A8092A49}"/>
              </a:ext>
            </a:extLst>
          </p:cNvPr>
          <p:cNvSpPr/>
          <p:nvPr/>
        </p:nvSpPr>
        <p:spPr>
          <a:xfrm>
            <a:off x="6446849" y="2697152"/>
            <a:ext cx="96483" cy="482417"/>
          </a:xfrm>
          <a:prstGeom prst="up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4" name="Arrow: Up-Down 23">
            <a:extLst>
              <a:ext uri="{FF2B5EF4-FFF2-40B4-BE49-F238E27FC236}">
                <a16:creationId xmlns:a16="http://schemas.microsoft.com/office/drawing/2014/main" id="{EC2C9702-1F04-4CC4-9884-F7BFF1C7AB52}"/>
              </a:ext>
            </a:extLst>
          </p:cNvPr>
          <p:cNvSpPr/>
          <p:nvPr/>
        </p:nvSpPr>
        <p:spPr>
          <a:xfrm>
            <a:off x="6446851" y="3804520"/>
            <a:ext cx="96483" cy="1475027"/>
          </a:xfrm>
          <a:prstGeom prst="up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C2724E-AB55-4967-843D-C38966AB58A1}"/>
              </a:ext>
            </a:extLst>
          </p:cNvPr>
          <p:cNvSpPr/>
          <p:nvPr/>
        </p:nvSpPr>
        <p:spPr>
          <a:xfrm>
            <a:off x="6310896" y="3358649"/>
            <a:ext cx="1363925" cy="39324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rootkit</a:t>
            </a:r>
            <a:endParaRPr lang="en-GB" sz="2400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AE2C522-F582-413D-8575-6A42BEF9B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750" y="2912814"/>
            <a:ext cx="568276" cy="6052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A2BE182-77A4-4293-BA9B-6CC6A48818DD}"/>
              </a:ext>
            </a:extLst>
          </p:cNvPr>
          <p:cNvSpPr txBox="1"/>
          <p:nvPr/>
        </p:nvSpPr>
        <p:spPr>
          <a:xfrm>
            <a:off x="7969097" y="1821884"/>
            <a:ext cx="40259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Roughly three techniques</a:t>
            </a:r>
          </a:p>
          <a:p>
            <a:pPr marL="838179" lvl="1" indent="-38099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the kernel code;</a:t>
            </a:r>
          </a:p>
          <a:p>
            <a:pPr marL="838179" lvl="1" indent="-38099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“Hooking” modify where certain functions point to;</a:t>
            </a:r>
          </a:p>
          <a:p>
            <a:pPr marL="838179" lvl="1" indent="-38099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data structure (e.g. active process list)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A414F5A-9450-5291-8E47-8C40CC71BB6E}"/>
              </a:ext>
            </a:extLst>
          </p:cNvPr>
          <p:cNvSpPr txBox="1">
            <a:spLocks/>
          </p:cNvSpPr>
          <p:nvPr/>
        </p:nvSpPr>
        <p:spPr>
          <a:xfrm>
            <a:off x="0" y="-1971"/>
            <a:ext cx="10515600" cy="897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Rootkit high-level understanding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157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7490C-79D2-48D9-B8D8-B1925CDE2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7632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rootkit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E9F91-60E5-4646-8756-9AA65E203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rootkit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rootkit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Virtualized rootkit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Bootloader rootkit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&amp; firmware rootkit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0721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7490C-79D2-48D9-B8D8-B1925CDE2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67936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rootkit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E9F91-60E5-4646-8756-9AA65E203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rootkit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rootkit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Virtualized rootkit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Bootloader rootkit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&amp; firmware rootkit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be prevented/detected by going (at least) one layer down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2628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4D8D26-B133-4846-8DD0-D46F81284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Trusted Computing Base</a:t>
            </a:r>
            <a:endParaRPr lang="en-GB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51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C84AF9-DA12-456D-A99E-D103E336A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117475"/>
            <a:ext cx="10515600" cy="854075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 Surface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7A8436-A8C6-4FCA-A750-0F44252E6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attack surface is all the possible ways for an attacker to compromise a “system”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Users;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Network;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Systems;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Software;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Hardware;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4844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0298F-751E-4965-BF45-C1A2E822F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0"/>
            <a:ext cx="10515600" cy="1120775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Sandboxing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48CF08-1FF8-4269-8821-4E7145936E90}"/>
              </a:ext>
            </a:extLst>
          </p:cNvPr>
          <p:cNvSpPr/>
          <p:nvPr/>
        </p:nvSpPr>
        <p:spPr>
          <a:xfrm>
            <a:off x="3859338" y="2679608"/>
            <a:ext cx="3521647" cy="168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53934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0298F-751E-4965-BF45-C1A2E822F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17476"/>
            <a:ext cx="10515600" cy="768350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Sandboxing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48CF08-1FF8-4269-8821-4E7145936E90}"/>
              </a:ext>
            </a:extLst>
          </p:cNvPr>
          <p:cNvSpPr/>
          <p:nvPr/>
        </p:nvSpPr>
        <p:spPr>
          <a:xfrm>
            <a:off x="3859338" y="2679608"/>
            <a:ext cx="3521647" cy="168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</a:t>
            </a:r>
            <a:endParaRPr lang="en-GB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5CAAAF-B7E4-4DBF-BD8C-BA53FFF6F56D}"/>
              </a:ext>
            </a:extLst>
          </p:cNvPr>
          <p:cNvSpPr/>
          <p:nvPr/>
        </p:nvSpPr>
        <p:spPr>
          <a:xfrm>
            <a:off x="3455861" y="2113865"/>
            <a:ext cx="4249659" cy="2925203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471557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0298F-751E-4965-BF45-C1A2E822F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117476"/>
            <a:ext cx="10515600" cy="692150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Sandboxing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48CF08-1FF8-4269-8821-4E7145936E90}"/>
              </a:ext>
            </a:extLst>
          </p:cNvPr>
          <p:cNvSpPr/>
          <p:nvPr/>
        </p:nvSpPr>
        <p:spPr>
          <a:xfrm>
            <a:off x="3859338" y="2679608"/>
            <a:ext cx="3521647" cy="168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</a:t>
            </a:r>
            <a:endParaRPr lang="en-GB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5CAAAF-B7E4-4DBF-BD8C-BA53FFF6F56D}"/>
              </a:ext>
            </a:extLst>
          </p:cNvPr>
          <p:cNvSpPr/>
          <p:nvPr/>
        </p:nvSpPr>
        <p:spPr>
          <a:xfrm>
            <a:off x="3455861" y="2113865"/>
            <a:ext cx="4249659" cy="2925203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4677B5B0-E782-4EDD-911A-27D63912F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338" y="2679608"/>
            <a:ext cx="1061997" cy="113102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FB166E-C438-4F0D-9ABD-EDC73C8A63DD}"/>
              </a:ext>
            </a:extLst>
          </p:cNvPr>
          <p:cNvCxnSpPr>
            <a:stCxn id="4" idx="3"/>
          </p:cNvCxnSpPr>
          <p:nvPr/>
        </p:nvCxnSpPr>
        <p:spPr>
          <a:xfrm>
            <a:off x="7380985" y="3521645"/>
            <a:ext cx="12805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&quot;Not Allowed&quot; Symbol 8">
            <a:extLst>
              <a:ext uri="{FF2B5EF4-FFF2-40B4-BE49-F238E27FC236}">
                <a16:creationId xmlns:a16="http://schemas.microsoft.com/office/drawing/2014/main" id="{CB83F78D-D611-436E-BDEC-193A6F7E3B80}"/>
              </a:ext>
            </a:extLst>
          </p:cNvPr>
          <p:cNvSpPr/>
          <p:nvPr/>
        </p:nvSpPr>
        <p:spPr>
          <a:xfrm>
            <a:off x="7850245" y="2955903"/>
            <a:ext cx="1170959" cy="1175344"/>
          </a:xfrm>
          <a:prstGeom prst="noSmoking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76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4D8D26-B133-4846-8DD0-D46F81284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Rootkit</a:t>
            </a:r>
            <a:endParaRPr lang="en-GB" sz="50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385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0298F-751E-4965-BF45-C1A2E822F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58149"/>
            <a:ext cx="10515600" cy="830996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Sandboxing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48CF08-1FF8-4269-8821-4E7145936E90}"/>
              </a:ext>
            </a:extLst>
          </p:cNvPr>
          <p:cNvSpPr/>
          <p:nvPr/>
        </p:nvSpPr>
        <p:spPr>
          <a:xfrm>
            <a:off x="3859338" y="2679608"/>
            <a:ext cx="3521647" cy="168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</a:t>
            </a:r>
            <a:endParaRPr lang="en-GB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5CAAAF-B7E4-4DBF-BD8C-BA53FFF6F56D}"/>
              </a:ext>
            </a:extLst>
          </p:cNvPr>
          <p:cNvSpPr/>
          <p:nvPr/>
        </p:nvSpPr>
        <p:spPr>
          <a:xfrm>
            <a:off x="3455861" y="2113865"/>
            <a:ext cx="4249659" cy="2925203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4677B5B0-E782-4EDD-911A-27D63912F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338" y="2679608"/>
            <a:ext cx="1061997" cy="113102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FB166E-C438-4F0D-9ABD-EDC73C8A63DD}"/>
              </a:ext>
            </a:extLst>
          </p:cNvPr>
          <p:cNvCxnSpPr>
            <a:stCxn id="4" idx="3"/>
          </p:cNvCxnSpPr>
          <p:nvPr/>
        </p:nvCxnSpPr>
        <p:spPr>
          <a:xfrm>
            <a:off x="7380985" y="3521645"/>
            <a:ext cx="12805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&quot;Not Allowed&quot; Symbol 8">
            <a:extLst>
              <a:ext uri="{FF2B5EF4-FFF2-40B4-BE49-F238E27FC236}">
                <a16:creationId xmlns:a16="http://schemas.microsoft.com/office/drawing/2014/main" id="{CB83F78D-D611-436E-BDEC-193A6F7E3B80}"/>
              </a:ext>
            </a:extLst>
          </p:cNvPr>
          <p:cNvSpPr/>
          <p:nvPr/>
        </p:nvSpPr>
        <p:spPr>
          <a:xfrm>
            <a:off x="7850245" y="2955903"/>
            <a:ext cx="1170959" cy="1175344"/>
          </a:xfrm>
          <a:prstGeom prst="noSmoking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A8679-3704-4586-A9B9-0838DECD47E8}"/>
              </a:ext>
            </a:extLst>
          </p:cNvPr>
          <p:cNvSpPr txBox="1"/>
          <p:nvPr/>
        </p:nvSpPr>
        <p:spPr>
          <a:xfrm>
            <a:off x="679770" y="1991069"/>
            <a:ext cx="28693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e.g. Browser Sandbox</a:t>
            </a:r>
          </a:p>
          <a:p>
            <a:r>
              <a:rPr lang="en-US" sz="2400" dirty="0"/>
              <a:t>chrome://sandbox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01396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0298F-751E-4965-BF45-C1A2E822F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49062"/>
            <a:ext cx="10515600" cy="787742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Trusted Execution Environment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48CF08-1FF8-4269-8821-4E7145936E90}"/>
              </a:ext>
            </a:extLst>
          </p:cNvPr>
          <p:cNvSpPr/>
          <p:nvPr/>
        </p:nvSpPr>
        <p:spPr>
          <a:xfrm>
            <a:off x="3859338" y="2679608"/>
            <a:ext cx="3521647" cy="168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</a:t>
            </a:r>
            <a:endParaRPr lang="en-GB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5CAAAF-B7E4-4DBF-BD8C-BA53FFF6F56D}"/>
              </a:ext>
            </a:extLst>
          </p:cNvPr>
          <p:cNvSpPr/>
          <p:nvPr/>
        </p:nvSpPr>
        <p:spPr>
          <a:xfrm>
            <a:off x="3455861" y="2113865"/>
            <a:ext cx="4249659" cy="2925203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4677B5B0-E782-4EDD-911A-27D63912F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894" y="1512189"/>
            <a:ext cx="1061997" cy="113102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FB166E-C438-4F0D-9ABD-EDC73C8A63DD}"/>
              </a:ext>
            </a:extLst>
          </p:cNvPr>
          <p:cNvCxnSpPr>
            <a:cxnSpLocks/>
          </p:cNvCxnSpPr>
          <p:nvPr/>
        </p:nvCxnSpPr>
        <p:spPr>
          <a:xfrm flipH="1">
            <a:off x="7380985" y="3512327"/>
            <a:ext cx="163583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&quot;Not Allowed&quot; Symbol 8">
            <a:extLst>
              <a:ext uri="{FF2B5EF4-FFF2-40B4-BE49-F238E27FC236}">
                <a16:creationId xmlns:a16="http://schemas.microsoft.com/office/drawing/2014/main" id="{CB83F78D-D611-436E-BDEC-193A6F7E3B80}"/>
              </a:ext>
            </a:extLst>
          </p:cNvPr>
          <p:cNvSpPr/>
          <p:nvPr/>
        </p:nvSpPr>
        <p:spPr>
          <a:xfrm>
            <a:off x="7784461" y="2841328"/>
            <a:ext cx="1170959" cy="1175344"/>
          </a:xfrm>
          <a:prstGeom prst="noSmoking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758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0298F-751E-4965-BF45-C1A2E822F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70457"/>
            <a:ext cx="10515600" cy="787743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Trusted Execution Environment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48CF08-1FF8-4269-8821-4E7145936E90}"/>
              </a:ext>
            </a:extLst>
          </p:cNvPr>
          <p:cNvSpPr/>
          <p:nvPr/>
        </p:nvSpPr>
        <p:spPr>
          <a:xfrm>
            <a:off x="3859338" y="2679608"/>
            <a:ext cx="3521647" cy="168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</a:t>
            </a:r>
            <a:endParaRPr lang="en-GB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5CAAAF-B7E4-4DBF-BD8C-BA53FFF6F56D}"/>
              </a:ext>
            </a:extLst>
          </p:cNvPr>
          <p:cNvSpPr/>
          <p:nvPr/>
        </p:nvSpPr>
        <p:spPr>
          <a:xfrm>
            <a:off x="3455861" y="2113865"/>
            <a:ext cx="4249659" cy="2925203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4677B5B0-E782-4EDD-911A-27D63912F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894" y="1512189"/>
            <a:ext cx="1061997" cy="113102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FB166E-C438-4F0D-9ABD-EDC73C8A63DD}"/>
              </a:ext>
            </a:extLst>
          </p:cNvPr>
          <p:cNvCxnSpPr>
            <a:cxnSpLocks/>
          </p:cNvCxnSpPr>
          <p:nvPr/>
        </p:nvCxnSpPr>
        <p:spPr>
          <a:xfrm flipH="1">
            <a:off x="7380985" y="3512327"/>
            <a:ext cx="163583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&quot;Not Allowed&quot; Symbol 8">
            <a:extLst>
              <a:ext uri="{FF2B5EF4-FFF2-40B4-BE49-F238E27FC236}">
                <a16:creationId xmlns:a16="http://schemas.microsoft.com/office/drawing/2014/main" id="{CB83F78D-D611-436E-BDEC-193A6F7E3B80}"/>
              </a:ext>
            </a:extLst>
          </p:cNvPr>
          <p:cNvSpPr/>
          <p:nvPr/>
        </p:nvSpPr>
        <p:spPr>
          <a:xfrm>
            <a:off x="7784461" y="2841328"/>
            <a:ext cx="1170959" cy="1175344"/>
          </a:xfrm>
          <a:prstGeom prst="noSmoking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31BF0-3B23-4702-BBC3-E8C847793AFF}"/>
              </a:ext>
            </a:extLst>
          </p:cNvPr>
          <p:cNvSpPr txBox="1"/>
          <p:nvPr/>
        </p:nvSpPr>
        <p:spPr>
          <a:xfrm>
            <a:off x="679770" y="1991069"/>
            <a:ext cx="22220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e.g. SGX enclave</a:t>
            </a:r>
          </a:p>
          <a:p>
            <a:r>
              <a:rPr lang="en-US" sz="2400" dirty="0"/>
              <a:t>See next slides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76838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D330-2F7C-4286-980E-D550D3549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251"/>
            <a:ext cx="10515600" cy="75078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Trusted Computing Base (TCB)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F0FAC-325C-495F-B6AF-16BDA23DD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part of the system do I need to trust in order to achieve my objective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CD7EDF-E0FD-47E8-B246-2759A75D14CA}"/>
              </a:ext>
            </a:extLst>
          </p:cNvPr>
          <p:cNvSpPr/>
          <p:nvPr/>
        </p:nvSpPr>
        <p:spPr>
          <a:xfrm>
            <a:off x="2955902" y="3236581"/>
            <a:ext cx="3521647" cy="168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</a:t>
            </a:r>
            <a:endParaRPr lang="en-GB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C1094A-CE38-49A6-8B38-857FA556EE18}"/>
              </a:ext>
            </a:extLst>
          </p:cNvPr>
          <p:cNvSpPr/>
          <p:nvPr/>
        </p:nvSpPr>
        <p:spPr>
          <a:xfrm>
            <a:off x="2552425" y="2670839"/>
            <a:ext cx="4249659" cy="2925203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519EF9C-3443-4BC0-9087-27D089224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746" y="2267275"/>
            <a:ext cx="1061997" cy="11310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FCECF4-8D8E-4E3F-B7FE-128FC6C25EFB}"/>
              </a:ext>
            </a:extLst>
          </p:cNvPr>
          <p:cNvCxnSpPr>
            <a:cxnSpLocks/>
          </p:cNvCxnSpPr>
          <p:nvPr/>
        </p:nvCxnSpPr>
        <p:spPr>
          <a:xfrm flipH="1">
            <a:off x="6477549" y="4069300"/>
            <a:ext cx="163583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&quot;Not Allowed&quot; Symbol 7">
            <a:extLst>
              <a:ext uri="{FF2B5EF4-FFF2-40B4-BE49-F238E27FC236}">
                <a16:creationId xmlns:a16="http://schemas.microsoft.com/office/drawing/2014/main" id="{63DBE432-301D-4458-BCD2-210364DD3E80}"/>
              </a:ext>
            </a:extLst>
          </p:cNvPr>
          <p:cNvSpPr/>
          <p:nvPr/>
        </p:nvSpPr>
        <p:spPr>
          <a:xfrm>
            <a:off x="6881025" y="3398301"/>
            <a:ext cx="1170959" cy="1175344"/>
          </a:xfrm>
          <a:prstGeom prst="noSmoking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515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D330-2F7C-4286-980E-D550D3549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789"/>
            <a:ext cx="10515600" cy="853806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Trusted Computing Base (TCB)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F0FAC-325C-495F-B6AF-16BDA23DD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part of the system do I need to trust in order to achieve my objective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CD7EDF-E0FD-47E8-B246-2759A75D14CA}"/>
              </a:ext>
            </a:extLst>
          </p:cNvPr>
          <p:cNvSpPr/>
          <p:nvPr/>
        </p:nvSpPr>
        <p:spPr>
          <a:xfrm>
            <a:off x="2955902" y="3236581"/>
            <a:ext cx="3521647" cy="168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</a:t>
            </a:r>
            <a:endParaRPr lang="en-GB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C1094A-CE38-49A6-8B38-857FA556EE18}"/>
              </a:ext>
            </a:extLst>
          </p:cNvPr>
          <p:cNvSpPr/>
          <p:nvPr/>
        </p:nvSpPr>
        <p:spPr>
          <a:xfrm>
            <a:off x="2552425" y="2670839"/>
            <a:ext cx="4249659" cy="2925203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519EF9C-3443-4BC0-9087-27D089224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746" y="2267275"/>
            <a:ext cx="1061997" cy="11310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FCECF4-8D8E-4E3F-B7FE-128FC6C25EFB}"/>
              </a:ext>
            </a:extLst>
          </p:cNvPr>
          <p:cNvCxnSpPr>
            <a:cxnSpLocks/>
          </p:cNvCxnSpPr>
          <p:nvPr/>
        </p:nvCxnSpPr>
        <p:spPr>
          <a:xfrm flipH="1">
            <a:off x="6477549" y="4069300"/>
            <a:ext cx="163583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&quot;Not Allowed&quot; Symbol 7">
            <a:extLst>
              <a:ext uri="{FF2B5EF4-FFF2-40B4-BE49-F238E27FC236}">
                <a16:creationId xmlns:a16="http://schemas.microsoft.com/office/drawing/2014/main" id="{63DBE432-301D-4458-BCD2-210364DD3E80}"/>
              </a:ext>
            </a:extLst>
          </p:cNvPr>
          <p:cNvSpPr/>
          <p:nvPr/>
        </p:nvSpPr>
        <p:spPr>
          <a:xfrm>
            <a:off x="6881025" y="3398301"/>
            <a:ext cx="1170959" cy="1175344"/>
          </a:xfrm>
          <a:prstGeom prst="noSmoking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0FBDE2C-A2A3-4763-8FAA-EA007A0DB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035" y="2985688"/>
            <a:ext cx="886624" cy="8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62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F0FAC-325C-495F-B6AF-16BDA23DD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part of the system do I need to trust in order to achieve my objective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CD7EDF-E0FD-47E8-B246-2759A75D14CA}"/>
              </a:ext>
            </a:extLst>
          </p:cNvPr>
          <p:cNvSpPr/>
          <p:nvPr/>
        </p:nvSpPr>
        <p:spPr>
          <a:xfrm>
            <a:off x="4348919" y="2784863"/>
            <a:ext cx="2352295" cy="1578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</a:t>
            </a:r>
            <a:endParaRPr lang="en-GB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C1094A-CE38-49A6-8B38-857FA556EE18}"/>
              </a:ext>
            </a:extLst>
          </p:cNvPr>
          <p:cNvSpPr/>
          <p:nvPr/>
        </p:nvSpPr>
        <p:spPr>
          <a:xfrm>
            <a:off x="4209692" y="2670839"/>
            <a:ext cx="2592392" cy="1806871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0FBDE2C-A2A3-4763-8FAA-EA007A0DB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048" y="2726936"/>
            <a:ext cx="886624" cy="88662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BF29F3D-CC6B-4F65-ACD3-88C348CF5EF1}"/>
              </a:ext>
            </a:extLst>
          </p:cNvPr>
          <p:cNvSpPr/>
          <p:nvPr/>
        </p:nvSpPr>
        <p:spPr>
          <a:xfrm>
            <a:off x="1656666" y="2784863"/>
            <a:ext cx="2352295" cy="1578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</a:t>
            </a:r>
            <a:endParaRPr lang="en-GB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23274D-2A49-4089-B813-B24FAF9EF74B}"/>
              </a:ext>
            </a:extLst>
          </p:cNvPr>
          <p:cNvSpPr/>
          <p:nvPr/>
        </p:nvSpPr>
        <p:spPr>
          <a:xfrm>
            <a:off x="7144529" y="2784863"/>
            <a:ext cx="2352295" cy="1578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</a:t>
            </a:r>
            <a:endParaRPr lang="en-GB" sz="2400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519EF9C-3443-4BC0-9087-27D089224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222" y="2604735"/>
            <a:ext cx="1061997" cy="1131027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AFCA6D17-AE89-4BAF-9485-05FB93867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816" y="2557955"/>
            <a:ext cx="1061997" cy="11310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385A4F-B496-4090-85EB-FDFD13D6EA56}"/>
              </a:ext>
            </a:extLst>
          </p:cNvPr>
          <p:cNvSpPr/>
          <p:nvPr/>
        </p:nvSpPr>
        <p:spPr>
          <a:xfrm>
            <a:off x="1656666" y="4644363"/>
            <a:ext cx="7840157" cy="7925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Operating System</a:t>
            </a:r>
            <a:endParaRPr lang="en-GB" sz="2400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3729FD3-3229-432D-809D-B2D16C3E6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14" y="4294321"/>
            <a:ext cx="1061997" cy="113102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B491F0C-B647-429A-BBE8-B87EFB4443FA}"/>
              </a:ext>
            </a:extLst>
          </p:cNvPr>
          <p:cNvSpPr/>
          <p:nvPr/>
        </p:nvSpPr>
        <p:spPr>
          <a:xfrm>
            <a:off x="1656666" y="5560702"/>
            <a:ext cx="7840157" cy="6076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Hardware</a:t>
            </a:r>
            <a:endParaRPr lang="en-GB" sz="2400" dirty="0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733DB0AF-94CF-4EC4-B32E-6CED8866B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0" y="5368525"/>
            <a:ext cx="886624" cy="886624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F03B5026-EE00-67A6-49C8-1613E312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961"/>
            <a:ext cx="10515600" cy="901941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Trusted Computing Base (TCB)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25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D330-2F7C-4286-980E-D550D3549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64704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Trusted Computing Base (TCB)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F0FAC-325C-495F-B6AF-16BDA23DD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part of the system do I need to trust in order to achieve my objective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CD7EDF-E0FD-47E8-B246-2759A75D14CA}"/>
              </a:ext>
            </a:extLst>
          </p:cNvPr>
          <p:cNvSpPr/>
          <p:nvPr/>
        </p:nvSpPr>
        <p:spPr>
          <a:xfrm>
            <a:off x="4348919" y="2784863"/>
            <a:ext cx="2352295" cy="1578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</a:t>
            </a:r>
            <a:endParaRPr lang="en-GB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C1094A-CE38-49A6-8B38-857FA556EE18}"/>
              </a:ext>
            </a:extLst>
          </p:cNvPr>
          <p:cNvSpPr/>
          <p:nvPr/>
        </p:nvSpPr>
        <p:spPr>
          <a:xfrm>
            <a:off x="4209692" y="2670839"/>
            <a:ext cx="2592392" cy="1806871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0FBDE2C-A2A3-4763-8FAA-EA007A0DB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048" y="2726936"/>
            <a:ext cx="886624" cy="88662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B491F0C-B647-429A-BBE8-B87EFB4443FA}"/>
              </a:ext>
            </a:extLst>
          </p:cNvPr>
          <p:cNvSpPr/>
          <p:nvPr/>
        </p:nvSpPr>
        <p:spPr>
          <a:xfrm>
            <a:off x="1656666" y="5560702"/>
            <a:ext cx="7840157" cy="6076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Hardware</a:t>
            </a:r>
            <a:endParaRPr lang="en-GB" sz="2400" dirty="0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733DB0AF-94CF-4EC4-B32E-6CED8866B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0" y="5368525"/>
            <a:ext cx="886624" cy="8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59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4D8D26-B133-4846-8DD0-D46F81284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Trusted Platform Module</a:t>
            </a:r>
            <a:endParaRPr lang="en-GB" sz="50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207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B93474-FFA6-4AD4-BF45-87AC7E83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44" y="0"/>
            <a:ext cx="10515600" cy="1095927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TPM (Trusted Platform Module)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86CE86-6784-4E26-86F2-D097BA600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Trusted Computing Group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Microsoft, Intel, IBM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Promoting standard for more trusted computing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chip on the motherboard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called TPM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encryption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Integrity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protection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and more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0966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27E4-ADCC-412D-89FF-9446B8C4A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8058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B5F2A-3F89-4959-A826-CED97086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achieve trust if we can verify the system has booted correctly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assume the PC hardware has not been modified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function is in the hardware TPM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monitor the boot process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boot measure by the “Core Root of Trust” (CRTM)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the BIOS, store results in TPM, start the BIOS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 do its job, load the next stage, hash it store in TPM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Root of Trust 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piece of BIOS code that executes on the main processor during the boot process. On a system with a Trusted Platform Module the CRTM is implicitly trusted to bootstrap the process of building a measurement chain for subsequent attestation of other firmware and software that is executed on the computer system.</a:t>
            </a:r>
            <a:endParaRPr lang="en-GB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181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CAEB3F-F769-4A41-891A-E499BC14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6" y="76891"/>
            <a:ext cx="10515600" cy="817632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45283B-F11B-4FFE-892C-4D11C2ED8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attacker a permanent root access to a system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Hide its presence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Hide from filesystem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Hide its activity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Steal information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remote code execution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831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EBEC-72D4-409B-B898-FC353408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483"/>
            <a:ext cx="10515600" cy="738118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Authenticated Boot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FF6DA5-B88A-45D6-8988-49D5AD1B0BE6}"/>
              </a:ext>
            </a:extLst>
          </p:cNvPr>
          <p:cNvSpPr/>
          <p:nvPr/>
        </p:nvSpPr>
        <p:spPr>
          <a:xfrm>
            <a:off x="4732836" y="4251454"/>
            <a:ext cx="2510381" cy="1115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TPM</a:t>
            </a:r>
            <a:endParaRPr lang="en-GB" sz="2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B129B0-3697-4C01-AF55-36E36A28CFCF}"/>
              </a:ext>
            </a:extLst>
          </p:cNvPr>
          <p:cNvSpPr/>
          <p:nvPr/>
        </p:nvSpPr>
        <p:spPr>
          <a:xfrm>
            <a:off x="1233447" y="2514807"/>
            <a:ext cx="2510381" cy="1115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CRTM - BIOS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40167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EBEC-72D4-409B-B898-FC353408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99"/>
            <a:ext cx="10515600" cy="807692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Authenticated Boot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FF6DA5-B88A-45D6-8988-49D5AD1B0BE6}"/>
              </a:ext>
            </a:extLst>
          </p:cNvPr>
          <p:cNvSpPr/>
          <p:nvPr/>
        </p:nvSpPr>
        <p:spPr>
          <a:xfrm>
            <a:off x="4732836" y="4251454"/>
            <a:ext cx="2510381" cy="1115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TPM</a:t>
            </a:r>
            <a:endParaRPr lang="en-GB" sz="2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B129B0-3697-4C01-AF55-36E36A28CFCF}"/>
              </a:ext>
            </a:extLst>
          </p:cNvPr>
          <p:cNvSpPr/>
          <p:nvPr/>
        </p:nvSpPr>
        <p:spPr>
          <a:xfrm>
            <a:off x="1233447" y="2514807"/>
            <a:ext cx="2510381" cy="1115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CRTM - BIOS</a:t>
            </a:r>
            <a:endParaRPr lang="en-GB" sz="2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D45787-66E3-4139-A326-6C14722474F2}"/>
              </a:ext>
            </a:extLst>
          </p:cNvPr>
          <p:cNvSpPr/>
          <p:nvPr/>
        </p:nvSpPr>
        <p:spPr>
          <a:xfrm>
            <a:off x="4122486" y="2514806"/>
            <a:ext cx="2510381" cy="1115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BIOS</a:t>
            </a:r>
            <a:endParaRPr lang="en-GB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324398-B65C-4A51-BC71-7E2E4104C5B4}"/>
              </a:ext>
            </a:extLst>
          </p:cNvPr>
          <p:cNvCxnSpPr>
            <a:cxnSpLocks/>
          </p:cNvCxnSpPr>
          <p:nvPr/>
        </p:nvCxnSpPr>
        <p:spPr>
          <a:xfrm flipH="1">
            <a:off x="3743829" y="2888216"/>
            <a:ext cx="3786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DAE293-5F42-4764-BD67-92DF312656CE}"/>
              </a:ext>
            </a:extLst>
          </p:cNvPr>
          <p:cNvCxnSpPr>
            <a:stCxn id="5" idx="2"/>
            <a:endCxn id="4" idx="1"/>
          </p:cNvCxnSpPr>
          <p:nvPr/>
        </p:nvCxnSpPr>
        <p:spPr>
          <a:xfrm>
            <a:off x="2488638" y="3630533"/>
            <a:ext cx="2244199" cy="1178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4104D4-E19D-4B67-AD9A-D953394D487C}"/>
              </a:ext>
            </a:extLst>
          </p:cNvPr>
          <p:cNvSpPr txBox="1"/>
          <p:nvPr/>
        </p:nvSpPr>
        <p:spPr>
          <a:xfrm>
            <a:off x="3540741" y="2107244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Hash</a:t>
            </a:r>
            <a:endParaRPr lang="en-GB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558CE6-38AA-4FCF-9ACB-2AA846BEDB62}"/>
              </a:ext>
            </a:extLst>
          </p:cNvPr>
          <p:cNvSpPr txBox="1"/>
          <p:nvPr/>
        </p:nvSpPr>
        <p:spPr>
          <a:xfrm>
            <a:off x="2488637" y="4346152"/>
            <a:ext cx="1694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Report hash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737829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EBEC-72D4-409B-B898-FC353408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1267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Authenticated Boot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FF6DA5-B88A-45D6-8988-49D5AD1B0BE6}"/>
              </a:ext>
            </a:extLst>
          </p:cNvPr>
          <p:cNvSpPr/>
          <p:nvPr/>
        </p:nvSpPr>
        <p:spPr>
          <a:xfrm>
            <a:off x="4732836" y="4251454"/>
            <a:ext cx="2510381" cy="1115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TPM</a:t>
            </a:r>
            <a:endParaRPr lang="en-GB" sz="2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B129B0-3697-4C01-AF55-36E36A28CFCF}"/>
              </a:ext>
            </a:extLst>
          </p:cNvPr>
          <p:cNvSpPr/>
          <p:nvPr/>
        </p:nvSpPr>
        <p:spPr>
          <a:xfrm>
            <a:off x="1233447" y="2514807"/>
            <a:ext cx="2510381" cy="1115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CRTM - BIOS</a:t>
            </a:r>
            <a:endParaRPr lang="en-GB" sz="2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D45787-66E3-4139-A326-6C14722474F2}"/>
              </a:ext>
            </a:extLst>
          </p:cNvPr>
          <p:cNvSpPr/>
          <p:nvPr/>
        </p:nvSpPr>
        <p:spPr>
          <a:xfrm>
            <a:off x="4122486" y="2514806"/>
            <a:ext cx="2510381" cy="1115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BIOS</a:t>
            </a:r>
            <a:endParaRPr lang="en-GB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324398-B65C-4A51-BC71-7E2E4104C5B4}"/>
              </a:ext>
            </a:extLst>
          </p:cNvPr>
          <p:cNvCxnSpPr>
            <a:cxnSpLocks/>
          </p:cNvCxnSpPr>
          <p:nvPr/>
        </p:nvCxnSpPr>
        <p:spPr>
          <a:xfrm flipH="1">
            <a:off x="3743829" y="2888216"/>
            <a:ext cx="3786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DAE293-5F42-4764-BD67-92DF312656CE}"/>
              </a:ext>
            </a:extLst>
          </p:cNvPr>
          <p:cNvCxnSpPr>
            <a:stCxn id="5" idx="2"/>
            <a:endCxn id="4" idx="1"/>
          </p:cNvCxnSpPr>
          <p:nvPr/>
        </p:nvCxnSpPr>
        <p:spPr>
          <a:xfrm>
            <a:off x="2488638" y="3630533"/>
            <a:ext cx="2244199" cy="1178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4104D4-E19D-4B67-AD9A-D953394D487C}"/>
              </a:ext>
            </a:extLst>
          </p:cNvPr>
          <p:cNvSpPr txBox="1"/>
          <p:nvPr/>
        </p:nvSpPr>
        <p:spPr>
          <a:xfrm>
            <a:off x="3540741" y="2107244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Hash</a:t>
            </a:r>
            <a:endParaRPr lang="en-GB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558CE6-38AA-4FCF-9ACB-2AA846BEDB62}"/>
              </a:ext>
            </a:extLst>
          </p:cNvPr>
          <p:cNvSpPr txBox="1"/>
          <p:nvPr/>
        </p:nvSpPr>
        <p:spPr>
          <a:xfrm>
            <a:off x="2488637" y="4346152"/>
            <a:ext cx="1694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Report hash</a:t>
            </a:r>
            <a:endParaRPr lang="en-GB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E6270-A8D7-42F9-8304-0B212DA64894}"/>
              </a:ext>
            </a:extLst>
          </p:cNvPr>
          <p:cNvSpPr txBox="1"/>
          <p:nvPr/>
        </p:nvSpPr>
        <p:spPr>
          <a:xfrm>
            <a:off x="3370808" y="3619761"/>
            <a:ext cx="1290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Hand-off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90555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EBEC-72D4-409B-B898-FC353408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1"/>
            <a:ext cx="10515600" cy="825610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Authenticated Boot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FF6DA5-B88A-45D6-8988-49D5AD1B0BE6}"/>
              </a:ext>
            </a:extLst>
          </p:cNvPr>
          <p:cNvSpPr/>
          <p:nvPr/>
        </p:nvSpPr>
        <p:spPr>
          <a:xfrm>
            <a:off x="4732836" y="4251454"/>
            <a:ext cx="2510381" cy="1115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TPM</a:t>
            </a:r>
            <a:endParaRPr lang="en-GB" sz="2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B129B0-3697-4C01-AF55-36E36A28CFCF}"/>
              </a:ext>
            </a:extLst>
          </p:cNvPr>
          <p:cNvSpPr/>
          <p:nvPr/>
        </p:nvSpPr>
        <p:spPr>
          <a:xfrm>
            <a:off x="1233447" y="2514807"/>
            <a:ext cx="2510381" cy="1115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CRTM - BIOS</a:t>
            </a:r>
            <a:endParaRPr lang="en-GB" sz="2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D45787-66E3-4139-A326-6C14722474F2}"/>
              </a:ext>
            </a:extLst>
          </p:cNvPr>
          <p:cNvSpPr/>
          <p:nvPr/>
        </p:nvSpPr>
        <p:spPr>
          <a:xfrm>
            <a:off x="4122486" y="2514806"/>
            <a:ext cx="2510381" cy="1115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BIOS</a:t>
            </a:r>
            <a:endParaRPr lang="en-GB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324398-B65C-4A51-BC71-7E2E4104C5B4}"/>
              </a:ext>
            </a:extLst>
          </p:cNvPr>
          <p:cNvCxnSpPr>
            <a:cxnSpLocks/>
          </p:cNvCxnSpPr>
          <p:nvPr/>
        </p:nvCxnSpPr>
        <p:spPr>
          <a:xfrm flipH="1">
            <a:off x="3743829" y="2888216"/>
            <a:ext cx="3786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DAE293-5F42-4764-BD67-92DF312656CE}"/>
              </a:ext>
            </a:extLst>
          </p:cNvPr>
          <p:cNvCxnSpPr>
            <a:stCxn id="5" idx="2"/>
            <a:endCxn id="4" idx="1"/>
          </p:cNvCxnSpPr>
          <p:nvPr/>
        </p:nvCxnSpPr>
        <p:spPr>
          <a:xfrm>
            <a:off x="2488638" y="3630533"/>
            <a:ext cx="2244199" cy="1178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4104D4-E19D-4B67-AD9A-D953394D487C}"/>
              </a:ext>
            </a:extLst>
          </p:cNvPr>
          <p:cNvSpPr txBox="1"/>
          <p:nvPr/>
        </p:nvSpPr>
        <p:spPr>
          <a:xfrm>
            <a:off x="3540741" y="2107244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Hash</a:t>
            </a:r>
            <a:endParaRPr lang="en-GB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558CE6-38AA-4FCF-9ACB-2AA846BEDB62}"/>
              </a:ext>
            </a:extLst>
          </p:cNvPr>
          <p:cNvSpPr txBox="1"/>
          <p:nvPr/>
        </p:nvSpPr>
        <p:spPr>
          <a:xfrm>
            <a:off x="2488637" y="4346152"/>
            <a:ext cx="1694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Report hash</a:t>
            </a:r>
            <a:endParaRPr lang="en-GB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E6270-A8D7-42F9-8304-0B212DA64894}"/>
              </a:ext>
            </a:extLst>
          </p:cNvPr>
          <p:cNvSpPr txBox="1"/>
          <p:nvPr/>
        </p:nvSpPr>
        <p:spPr>
          <a:xfrm>
            <a:off x="3370808" y="3619761"/>
            <a:ext cx="1290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Hand-off</a:t>
            </a:r>
            <a:endParaRPr lang="en-GB" sz="2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BDCEC45-2D5C-4E05-832A-162DA6507872}"/>
              </a:ext>
            </a:extLst>
          </p:cNvPr>
          <p:cNvSpPr/>
          <p:nvPr/>
        </p:nvSpPr>
        <p:spPr>
          <a:xfrm>
            <a:off x="6974034" y="2514806"/>
            <a:ext cx="2510381" cy="1115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 Loader</a:t>
            </a:r>
            <a:br>
              <a:rPr lang="en-US" sz="2400" dirty="0"/>
            </a:br>
            <a:r>
              <a:rPr lang="en-US" sz="2400" dirty="0"/>
              <a:t>(e.g. GRUB)</a:t>
            </a:r>
            <a:endParaRPr lang="en-GB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ECCD12-C1AC-421C-84BC-FF7C30F2F2BB}"/>
              </a:ext>
            </a:extLst>
          </p:cNvPr>
          <p:cNvCxnSpPr>
            <a:cxnSpLocks/>
          </p:cNvCxnSpPr>
          <p:nvPr/>
        </p:nvCxnSpPr>
        <p:spPr>
          <a:xfrm flipH="1">
            <a:off x="6614122" y="2848476"/>
            <a:ext cx="3786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41A45F7-5F05-4F5F-8F9B-D69F92E8E650}"/>
              </a:ext>
            </a:extLst>
          </p:cNvPr>
          <p:cNvSpPr txBox="1"/>
          <p:nvPr/>
        </p:nvSpPr>
        <p:spPr>
          <a:xfrm>
            <a:off x="6487515" y="2010524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Hash</a:t>
            </a:r>
            <a:endParaRPr lang="en-GB" sz="24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098608-3033-4BB0-881C-D4D24EA675DE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5377677" y="3630533"/>
            <a:ext cx="610351" cy="62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711E5C1-AAFD-4F37-BE9B-92B4474853D8}"/>
              </a:ext>
            </a:extLst>
          </p:cNvPr>
          <p:cNvSpPr txBox="1"/>
          <p:nvPr/>
        </p:nvSpPr>
        <p:spPr>
          <a:xfrm>
            <a:off x="5682851" y="3668266"/>
            <a:ext cx="1694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Report hash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536667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EBEC-72D4-409B-B898-FC353408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639"/>
            <a:ext cx="10515600" cy="807692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Authenticated Boot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FF6DA5-B88A-45D6-8988-49D5AD1B0BE6}"/>
              </a:ext>
            </a:extLst>
          </p:cNvPr>
          <p:cNvSpPr/>
          <p:nvPr/>
        </p:nvSpPr>
        <p:spPr>
          <a:xfrm>
            <a:off x="4732836" y="4251454"/>
            <a:ext cx="2510381" cy="1115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TPM</a:t>
            </a:r>
            <a:endParaRPr lang="en-GB" sz="2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B129B0-3697-4C01-AF55-36E36A28CFCF}"/>
              </a:ext>
            </a:extLst>
          </p:cNvPr>
          <p:cNvSpPr/>
          <p:nvPr/>
        </p:nvSpPr>
        <p:spPr>
          <a:xfrm>
            <a:off x="1233447" y="2514807"/>
            <a:ext cx="2510381" cy="1115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CRTM - BIOS</a:t>
            </a:r>
            <a:endParaRPr lang="en-GB" sz="2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D45787-66E3-4139-A326-6C14722474F2}"/>
              </a:ext>
            </a:extLst>
          </p:cNvPr>
          <p:cNvSpPr/>
          <p:nvPr/>
        </p:nvSpPr>
        <p:spPr>
          <a:xfrm>
            <a:off x="4122486" y="2514806"/>
            <a:ext cx="2510381" cy="1115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BIOS</a:t>
            </a:r>
            <a:endParaRPr lang="en-GB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324398-B65C-4A51-BC71-7E2E4104C5B4}"/>
              </a:ext>
            </a:extLst>
          </p:cNvPr>
          <p:cNvCxnSpPr>
            <a:cxnSpLocks/>
          </p:cNvCxnSpPr>
          <p:nvPr/>
        </p:nvCxnSpPr>
        <p:spPr>
          <a:xfrm flipH="1">
            <a:off x="3743829" y="2888216"/>
            <a:ext cx="3786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DAE293-5F42-4764-BD67-92DF312656CE}"/>
              </a:ext>
            </a:extLst>
          </p:cNvPr>
          <p:cNvCxnSpPr>
            <a:stCxn id="5" idx="2"/>
            <a:endCxn id="4" idx="1"/>
          </p:cNvCxnSpPr>
          <p:nvPr/>
        </p:nvCxnSpPr>
        <p:spPr>
          <a:xfrm>
            <a:off x="2488638" y="3630533"/>
            <a:ext cx="2244199" cy="1178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4104D4-E19D-4B67-AD9A-D953394D487C}"/>
              </a:ext>
            </a:extLst>
          </p:cNvPr>
          <p:cNvSpPr txBox="1"/>
          <p:nvPr/>
        </p:nvSpPr>
        <p:spPr>
          <a:xfrm>
            <a:off x="3540741" y="2107244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Hash</a:t>
            </a:r>
            <a:endParaRPr lang="en-GB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558CE6-38AA-4FCF-9ACB-2AA846BEDB62}"/>
              </a:ext>
            </a:extLst>
          </p:cNvPr>
          <p:cNvSpPr txBox="1"/>
          <p:nvPr/>
        </p:nvSpPr>
        <p:spPr>
          <a:xfrm>
            <a:off x="2488637" y="4346152"/>
            <a:ext cx="1694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Report hash</a:t>
            </a:r>
            <a:endParaRPr lang="en-GB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E6270-A8D7-42F9-8304-0B212DA64894}"/>
              </a:ext>
            </a:extLst>
          </p:cNvPr>
          <p:cNvSpPr txBox="1"/>
          <p:nvPr/>
        </p:nvSpPr>
        <p:spPr>
          <a:xfrm>
            <a:off x="3370808" y="3619761"/>
            <a:ext cx="1290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Hand-off</a:t>
            </a:r>
            <a:endParaRPr lang="en-GB" sz="2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BDCEC45-2D5C-4E05-832A-162DA6507872}"/>
              </a:ext>
            </a:extLst>
          </p:cNvPr>
          <p:cNvSpPr/>
          <p:nvPr/>
        </p:nvSpPr>
        <p:spPr>
          <a:xfrm>
            <a:off x="6974034" y="2514806"/>
            <a:ext cx="2510381" cy="1115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 Loader</a:t>
            </a:r>
            <a:br>
              <a:rPr lang="en-US" sz="2400" dirty="0"/>
            </a:br>
            <a:r>
              <a:rPr lang="en-US" sz="2400" dirty="0"/>
              <a:t>(e.g. GRUB)</a:t>
            </a:r>
            <a:endParaRPr lang="en-GB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ECCD12-C1AC-421C-84BC-FF7C30F2F2BB}"/>
              </a:ext>
            </a:extLst>
          </p:cNvPr>
          <p:cNvCxnSpPr>
            <a:cxnSpLocks/>
          </p:cNvCxnSpPr>
          <p:nvPr/>
        </p:nvCxnSpPr>
        <p:spPr>
          <a:xfrm flipH="1">
            <a:off x="6614122" y="2848476"/>
            <a:ext cx="3786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41A45F7-5F05-4F5F-8F9B-D69F92E8E650}"/>
              </a:ext>
            </a:extLst>
          </p:cNvPr>
          <p:cNvSpPr txBox="1"/>
          <p:nvPr/>
        </p:nvSpPr>
        <p:spPr>
          <a:xfrm>
            <a:off x="6487515" y="2010524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Hash</a:t>
            </a:r>
            <a:endParaRPr lang="en-GB" sz="24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098608-3033-4BB0-881C-D4D24EA675DE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5377677" y="3630533"/>
            <a:ext cx="610351" cy="62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711E5C1-AAFD-4F37-BE9B-92B4474853D8}"/>
              </a:ext>
            </a:extLst>
          </p:cNvPr>
          <p:cNvSpPr txBox="1"/>
          <p:nvPr/>
        </p:nvSpPr>
        <p:spPr>
          <a:xfrm>
            <a:off x="5682851" y="3829462"/>
            <a:ext cx="1694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Report hash</a:t>
            </a:r>
            <a:endParaRPr lang="en-GB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770C90-8C7E-4BCC-B689-2A53DAA17F26}"/>
              </a:ext>
            </a:extLst>
          </p:cNvPr>
          <p:cNvSpPr txBox="1"/>
          <p:nvPr/>
        </p:nvSpPr>
        <p:spPr>
          <a:xfrm>
            <a:off x="6304561" y="3564093"/>
            <a:ext cx="1290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Hand-off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851842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EBEC-72D4-409B-B898-FC353408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7" y="6990"/>
            <a:ext cx="10515600" cy="882992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Authenticated Boot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FF6DA5-B88A-45D6-8988-49D5AD1B0BE6}"/>
              </a:ext>
            </a:extLst>
          </p:cNvPr>
          <p:cNvSpPr/>
          <p:nvPr/>
        </p:nvSpPr>
        <p:spPr>
          <a:xfrm>
            <a:off x="3945531" y="4278447"/>
            <a:ext cx="2510381" cy="1115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TPM</a:t>
            </a:r>
            <a:endParaRPr lang="en-GB" sz="2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B129B0-3697-4C01-AF55-36E36A28CFCF}"/>
              </a:ext>
            </a:extLst>
          </p:cNvPr>
          <p:cNvSpPr/>
          <p:nvPr/>
        </p:nvSpPr>
        <p:spPr>
          <a:xfrm>
            <a:off x="446142" y="2541801"/>
            <a:ext cx="2510381" cy="1115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CRTM - BIOS</a:t>
            </a:r>
            <a:endParaRPr lang="en-GB" sz="2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D45787-66E3-4139-A326-6C14722474F2}"/>
              </a:ext>
            </a:extLst>
          </p:cNvPr>
          <p:cNvSpPr/>
          <p:nvPr/>
        </p:nvSpPr>
        <p:spPr>
          <a:xfrm>
            <a:off x="3335180" y="2541799"/>
            <a:ext cx="2510381" cy="1115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BIOS</a:t>
            </a:r>
            <a:endParaRPr lang="en-GB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324398-B65C-4A51-BC71-7E2E4104C5B4}"/>
              </a:ext>
            </a:extLst>
          </p:cNvPr>
          <p:cNvCxnSpPr>
            <a:cxnSpLocks/>
          </p:cNvCxnSpPr>
          <p:nvPr/>
        </p:nvCxnSpPr>
        <p:spPr>
          <a:xfrm flipH="1">
            <a:off x="2956524" y="2915209"/>
            <a:ext cx="3786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DAE293-5F42-4764-BD67-92DF312656CE}"/>
              </a:ext>
            </a:extLst>
          </p:cNvPr>
          <p:cNvCxnSpPr>
            <a:stCxn id="5" idx="2"/>
            <a:endCxn id="4" idx="1"/>
          </p:cNvCxnSpPr>
          <p:nvPr/>
        </p:nvCxnSpPr>
        <p:spPr>
          <a:xfrm>
            <a:off x="1701333" y="3657527"/>
            <a:ext cx="2244199" cy="1178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4104D4-E19D-4B67-AD9A-D953394D487C}"/>
              </a:ext>
            </a:extLst>
          </p:cNvPr>
          <p:cNvSpPr txBox="1"/>
          <p:nvPr/>
        </p:nvSpPr>
        <p:spPr>
          <a:xfrm>
            <a:off x="2753435" y="2134237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Hash</a:t>
            </a:r>
            <a:endParaRPr lang="en-GB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558CE6-38AA-4FCF-9ACB-2AA846BEDB62}"/>
              </a:ext>
            </a:extLst>
          </p:cNvPr>
          <p:cNvSpPr txBox="1"/>
          <p:nvPr/>
        </p:nvSpPr>
        <p:spPr>
          <a:xfrm>
            <a:off x="1701332" y="4373145"/>
            <a:ext cx="1694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Report hash</a:t>
            </a:r>
            <a:endParaRPr lang="en-GB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E6270-A8D7-42F9-8304-0B212DA64894}"/>
              </a:ext>
            </a:extLst>
          </p:cNvPr>
          <p:cNvSpPr txBox="1"/>
          <p:nvPr/>
        </p:nvSpPr>
        <p:spPr>
          <a:xfrm>
            <a:off x="2583502" y="3646754"/>
            <a:ext cx="1290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Hand-off</a:t>
            </a:r>
            <a:endParaRPr lang="en-GB" sz="2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BDCEC45-2D5C-4E05-832A-162DA6507872}"/>
              </a:ext>
            </a:extLst>
          </p:cNvPr>
          <p:cNvSpPr/>
          <p:nvPr/>
        </p:nvSpPr>
        <p:spPr>
          <a:xfrm>
            <a:off x="6186728" y="2541799"/>
            <a:ext cx="2510381" cy="1115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 Loader</a:t>
            </a:r>
            <a:br>
              <a:rPr lang="en-US" sz="2400" dirty="0"/>
            </a:br>
            <a:r>
              <a:rPr lang="en-US" sz="2400" dirty="0"/>
              <a:t>(e.g. GRUB)</a:t>
            </a:r>
            <a:endParaRPr lang="en-GB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ECCD12-C1AC-421C-84BC-FF7C30F2F2BB}"/>
              </a:ext>
            </a:extLst>
          </p:cNvPr>
          <p:cNvCxnSpPr>
            <a:cxnSpLocks/>
          </p:cNvCxnSpPr>
          <p:nvPr/>
        </p:nvCxnSpPr>
        <p:spPr>
          <a:xfrm flipH="1">
            <a:off x="5826817" y="2875469"/>
            <a:ext cx="3786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41A45F7-5F05-4F5F-8F9B-D69F92E8E650}"/>
              </a:ext>
            </a:extLst>
          </p:cNvPr>
          <p:cNvSpPr txBox="1"/>
          <p:nvPr/>
        </p:nvSpPr>
        <p:spPr>
          <a:xfrm>
            <a:off x="5700210" y="2037517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Hash</a:t>
            </a:r>
            <a:endParaRPr lang="en-GB" sz="24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098608-3033-4BB0-881C-D4D24EA675DE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4590371" y="3657526"/>
            <a:ext cx="610351" cy="62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711E5C1-AAFD-4F37-BE9B-92B4474853D8}"/>
              </a:ext>
            </a:extLst>
          </p:cNvPr>
          <p:cNvSpPr txBox="1"/>
          <p:nvPr/>
        </p:nvSpPr>
        <p:spPr>
          <a:xfrm>
            <a:off x="4895545" y="3856456"/>
            <a:ext cx="1694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Report hash</a:t>
            </a:r>
            <a:endParaRPr lang="en-GB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770C90-8C7E-4BCC-B689-2A53DAA17F26}"/>
              </a:ext>
            </a:extLst>
          </p:cNvPr>
          <p:cNvSpPr txBox="1"/>
          <p:nvPr/>
        </p:nvSpPr>
        <p:spPr>
          <a:xfrm>
            <a:off x="5517256" y="3591086"/>
            <a:ext cx="1290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Hand-off</a:t>
            </a:r>
            <a:endParaRPr lang="en-GB" sz="2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802387F-2E74-465C-BF14-4961666029C4}"/>
              </a:ext>
            </a:extLst>
          </p:cNvPr>
          <p:cNvSpPr/>
          <p:nvPr/>
        </p:nvSpPr>
        <p:spPr>
          <a:xfrm>
            <a:off x="9038276" y="2570353"/>
            <a:ext cx="2510381" cy="1115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GB" sz="2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CD2FC8-D03B-49E9-9841-6789245EEF97}"/>
              </a:ext>
            </a:extLst>
          </p:cNvPr>
          <p:cNvCxnSpPr>
            <a:cxnSpLocks/>
          </p:cNvCxnSpPr>
          <p:nvPr/>
        </p:nvCxnSpPr>
        <p:spPr>
          <a:xfrm flipH="1">
            <a:off x="8656244" y="2868125"/>
            <a:ext cx="3786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D34507-B907-4F99-8240-A432920A8F24}"/>
              </a:ext>
            </a:extLst>
          </p:cNvPr>
          <p:cNvCxnSpPr>
            <a:stCxn id="17" idx="2"/>
            <a:endCxn id="4" idx="3"/>
          </p:cNvCxnSpPr>
          <p:nvPr/>
        </p:nvCxnSpPr>
        <p:spPr>
          <a:xfrm flipH="1">
            <a:off x="6455912" y="3686079"/>
            <a:ext cx="3837555" cy="115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3A6BE93-0457-4C13-A781-E4D6636A2FC7}"/>
              </a:ext>
            </a:extLst>
          </p:cNvPr>
          <p:cNvSpPr txBox="1"/>
          <p:nvPr/>
        </p:nvSpPr>
        <p:spPr>
          <a:xfrm>
            <a:off x="7632575" y="4463406"/>
            <a:ext cx="1694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Report hash</a:t>
            </a:r>
            <a:endParaRPr lang="en-GB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D70252-0BF6-4EA3-8842-3556B7002894}"/>
              </a:ext>
            </a:extLst>
          </p:cNvPr>
          <p:cNvSpPr txBox="1"/>
          <p:nvPr/>
        </p:nvSpPr>
        <p:spPr>
          <a:xfrm>
            <a:off x="8453155" y="2114486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Hash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192516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A3A08-2DA3-456E-84D5-13E0FF388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26353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TPM registers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E7498-990B-47BC-8629-AE2C57E9F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configuration registers (PCRs)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store platform integrity metrics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PCR hold a summary of a series of value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the entire chain of hash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chain can be infinite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PCR register is extended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PCR = HASH(PCR | new measurement)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Shielded TPM location (i.e. cannot be modified from outside)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are provided by software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6313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68E8B-FDAB-4007-AD31-1098EA9F8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885" y="0"/>
            <a:ext cx="10515600" cy="870017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attestation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FFCC4-371E-46C1-B90F-B84214709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7991"/>
            <a:ext cx="10515600" cy="5378972"/>
          </a:xfrm>
        </p:spPr>
        <p:txBody>
          <a:bodyPr/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Attestation is a mechanism for software to prove its identity.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attestation is to prove to a remote party that your operating system and application software are intact and trustworthy.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verifier trusts that attestation data is accurate because it is signed by a TPM whose key is certified by the CA.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8304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C0BA8-EFA8-0A0F-8EFB-FFFC775A0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7050" y="609600"/>
            <a:ext cx="5238991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 application “A” generates a public/private key pair PK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SKA and asks the TPM to certify it.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The TPM computes a hash value #A of the executable code of program “A”.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The TPM creates a certification including PKA and #A and signs it with the attestation identity key SKAIK.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4.When application “A” wishes to authenticate itself to a remote party, it sends the cert. of its public key and hash value #A along with a cert. issued to the TPM by a trusted certification authority (CA).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The remote party to verifies the cert. chain.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The remote party looks #A up in a database which maps hash values to trust levels.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If application “A” is deemed trustworthy, we continue the communication, probably by using PKA to establish a </a:t>
            </a:r>
            <a:r>
              <a:rPr lang="en-US" sz="2000" dirty="0"/>
              <a:t>session key.</a:t>
            </a:r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333B1F-3C11-6C7A-B714-771262795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0" y="1171575"/>
            <a:ext cx="6732747" cy="46235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50D891E-4FAB-19CA-AD47-F68F0423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885" y="0"/>
            <a:ext cx="10515600" cy="870017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Remote attestation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4583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E070E-67C2-4D61-B176-A38DECBAE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37510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remote attestation tells you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BB7C3-4C73-4B5D-8400-0D626F6B3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result</a:t>
            </a:r>
          </a:p>
          <a:p>
            <a:pPr marL="228600" lvl="1">
              <a:spcBef>
                <a:spcPts val="1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 memory content</a:t>
            </a:r>
          </a:p>
          <a:p>
            <a:pPr marL="228600" lvl="1">
              <a:spcBef>
                <a:spcPts val="1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device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result</a:t>
            </a:r>
          </a:p>
          <a:p>
            <a:pPr marL="228600" lvl="1">
              <a:spcBef>
                <a:spcPts val="1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Malfunctioning device</a:t>
            </a:r>
          </a:p>
          <a:p>
            <a:pPr marL="228600" lvl="1">
              <a:spcBef>
                <a:spcPts val="1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 device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response</a:t>
            </a:r>
          </a:p>
          <a:p>
            <a:pPr marL="228600" lvl="1">
              <a:spcBef>
                <a:spcPts val="1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Malfunctioning device</a:t>
            </a:r>
          </a:p>
          <a:p>
            <a:pPr marL="228600" lvl="1">
              <a:spcBef>
                <a:spcPts val="1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 device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270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9D63-739A-4F4E-A545-6B99458AF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5" y="76891"/>
            <a:ext cx="10515600" cy="1036292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attacker steps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352E8-6349-4C9E-88BF-68FB2855C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intrusion (e.g. exploit remote execution)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remote access (e.g. reverse shell)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Privilege escalation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the malicious payload (our rootkit)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rootkit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malicious action on command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Steal data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1294838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A3A08-2DA3-456E-84D5-13E0FF388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37510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TPM and Remote Attestation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E7498-990B-47BC-8629-AE2C57E9F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PCR cannot be modified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reset at reboot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TPM contains a key used to sign the attestation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Verifier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the TPM certificate/key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the PCRs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Attestation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PCRs value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sign(PCRs, challenge[nonce])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6614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A3A08-2DA3-456E-84D5-13E0FF388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46840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TPM and Remote Attestation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E7498-990B-47BC-8629-AE2C57E9F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do not need to stop at the OS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attest kernel modules (e.g. drivers)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Applications?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Configurations?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Scripts?</a:t>
            </a:r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7070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4D8D26-B133-4846-8DD0-D46F81284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67" dirty="0"/>
              <a:t>Intel SGX</a:t>
            </a:r>
            <a:endParaRPr lang="en-GB" sz="5067" dirty="0"/>
          </a:p>
        </p:txBody>
      </p:sp>
    </p:spTree>
    <p:extLst>
      <p:ext uri="{BB962C8B-B14F-4D97-AF65-F5344CB8AC3E}">
        <p14:creationId xmlns:p14="http://schemas.microsoft.com/office/powerpoint/2010/main" val="39758232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542B4-E4E1-4DA0-A326-3413F289F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542"/>
            <a:ext cx="10515600" cy="929749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Rootkit high-level understanding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AF798E-A925-499C-A6D7-56B92C949B2A}"/>
              </a:ext>
            </a:extLst>
          </p:cNvPr>
          <p:cNvSpPr/>
          <p:nvPr/>
        </p:nvSpPr>
        <p:spPr>
          <a:xfrm>
            <a:off x="3920738" y="1925284"/>
            <a:ext cx="3793553" cy="92974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applications</a:t>
            </a:r>
          </a:p>
          <a:p>
            <a:pPr algn="ctr"/>
            <a:r>
              <a:rPr lang="en-US" sz="2400" dirty="0"/>
              <a:t>libraries</a:t>
            </a:r>
          </a:p>
          <a:p>
            <a:pPr algn="ctr"/>
            <a:r>
              <a:rPr lang="en-US" sz="2400" dirty="0"/>
              <a:t>data</a:t>
            </a:r>
            <a:endParaRPr lang="en-GB" sz="2400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EBC1484-9C76-4B83-AA51-376AB66F6091}"/>
              </a:ext>
            </a:extLst>
          </p:cNvPr>
          <p:cNvSpPr/>
          <p:nvPr/>
        </p:nvSpPr>
        <p:spPr>
          <a:xfrm>
            <a:off x="3604973" y="1925284"/>
            <a:ext cx="60959" cy="9297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0B57A-F727-490A-982C-584D18819401}"/>
              </a:ext>
            </a:extLst>
          </p:cNvPr>
          <p:cNvSpPr txBox="1"/>
          <p:nvPr/>
        </p:nvSpPr>
        <p:spPr>
          <a:xfrm>
            <a:off x="2064362" y="2190105"/>
            <a:ext cx="1545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User space</a:t>
            </a:r>
            <a:endParaRPr lang="en-GB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11EA2B-932F-4C85-8C6B-6C165F4EBC38}"/>
              </a:ext>
            </a:extLst>
          </p:cNvPr>
          <p:cNvSpPr/>
          <p:nvPr/>
        </p:nvSpPr>
        <p:spPr>
          <a:xfrm>
            <a:off x="3920738" y="3001222"/>
            <a:ext cx="3793553" cy="9297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operating system</a:t>
            </a:r>
            <a:endParaRPr lang="en-GB" sz="2400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636BA0E7-897C-4E2D-8118-2A2335CD0867}"/>
              </a:ext>
            </a:extLst>
          </p:cNvPr>
          <p:cNvSpPr/>
          <p:nvPr/>
        </p:nvSpPr>
        <p:spPr>
          <a:xfrm>
            <a:off x="3604973" y="3001222"/>
            <a:ext cx="60959" cy="9297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9792B0-CBD7-49BC-A4AB-8524D4D237AF}"/>
              </a:ext>
            </a:extLst>
          </p:cNvPr>
          <p:cNvSpPr txBox="1"/>
          <p:nvPr/>
        </p:nvSpPr>
        <p:spPr>
          <a:xfrm>
            <a:off x="2064362" y="3266042"/>
            <a:ext cx="1769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Kernel space</a:t>
            </a:r>
            <a:endParaRPr lang="en-GB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BC8608-ABD5-436C-A3F9-18BD6B472F03}"/>
              </a:ext>
            </a:extLst>
          </p:cNvPr>
          <p:cNvSpPr/>
          <p:nvPr/>
        </p:nvSpPr>
        <p:spPr>
          <a:xfrm>
            <a:off x="3920738" y="5153096"/>
            <a:ext cx="3793553" cy="9297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hardware</a:t>
            </a:r>
            <a:endParaRPr lang="en-GB" sz="2400" dirty="0"/>
          </a:p>
        </p:txBody>
      </p:sp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7927A76B-21E6-44B0-B4CE-E516A8092A49}"/>
              </a:ext>
            </a:extLst>
          </p:cNvPr>
          <p:cNvSpPr/>
          <p:nvPr/>
        </p:nvSpPr>
        <p:spPr>
          <a:xfrm>
            <a:off x="6446849" y="2697152"/>
            <a:ext cx="96483" cy="482417"/>
          </a:xfrm>
          <a:prstGeom prst="up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4" name="Arrow: Up-Down 23">
            <a:extLst>
              <a:ext uri="{FF2B5EF4-FFF2-40B4-BE49-F238E27FC236}">
                <a16:creationId xmlns:a16="http://schemas.microsoft.com/office/drawing/2014/main" id="{EC2C9702-1F04-4CC4-9884-F7BFF1C7AB52}"/>
              </a:ext>
            </a:extLst>
          </p:cNvPr>
          <p:cNvSpPr/>
          <p:nvPr/>
        </p:nvSpPr>
        <p:spPr>
          <a:xfrm>
            <a:off x="6446851" y="3804520"/>
            <a:ext cx="96483" cy="1475027"/>
          </a:xfrm>
          <a:prstGeom prst="up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C2724E-AB55-4967-843D-C38966AB58A1}"/>
              </a:ext>
            </a:extLst>
          </p:cNvPr>
          <p:cNvSpPr/>
          <p:nvPr/>
        </p:nvSpPr>
        <p:spPr>
          <a:xfrm>
            <a:off x="6310896" y="3358649"/>
            <a:ext cx="1363925" cy="39324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bad code</a:t>
            </a:r>
            <a:endParaRPr lang="en-GB" sz="2400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AE2C522-F582-413D-8575-6A42BEF9B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906" y="2912814"/>
            <a:ext cx="568276" cy="60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366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6FD162-E639-4034-81DE-D88666057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18849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EA38F4-6554-46FA-BB88-39DEEA1CB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attacker can compromise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space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the hardware!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can we do?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code in its own secure enclave!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33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AD4D9-B1D4-4A09-B604-A8951EE8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28788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SGX Hardware supported enclave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8B694-A3D6-4FB5-8334-198B85AB7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an application within some isolation unit so it cannot be affected by the OS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trust the OS or the VMM/hypervisor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need to trust the hardware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attack surface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AAEB5E-0552-4102-89A9-1333BDA80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508" y="3636130"/>
            <a:ext cx="6144745" cy="273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001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AD4D9-B1D4-4A09-B604-A8951EE8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86597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SGX preventing memory snooping attack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8B694-A3D6-4FB5-8334-198B85AB7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boundary is CPU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unencrypted inside the CPU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outside the CPU is encrypted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memory reads and bus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snooping only see encrypted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A4CDD6-6810-4BE8-A222-1CFDD2E5E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601" y="1766137"/>
            <a:ext cx="4150720" cy="29568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E25ADA-6B67-48B0-8718-CD90DB688FD8}"/>
              </a:ext>
            </a:extLst>
          </p:cNvPr>
          <p:cNvSpPr txBox="1"/>
          <p:nvPr/>
        </p:nvSpPr>
        <p:spPr>
          <a:xfrm>
            <a:off x="6788927" y="1526194"/>
            <a:ext cx="5088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 MEE: SGX Memory Encryption Engine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172889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029CB-C341-4FBB-8251-C7829B50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406"/>
            <a:ext cx="10515600" cy="757524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SGX Programming environment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C795B9-3CF0-459B-B472-3068501F0174}"/>
              </a:ext>
            </a:extLst>
          </p:cNvPr>
          <p:cNvSpPr/>
          <p:nvPr/>
        </p:nvSpPr>
        <p:spPr>
          <a:xfrm>
            <a:off x="736783" y="1727931"/>
            <a:ext cx="2074395" cy="38417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688435-ABF8-4A26-B38B-7963877B2E7F}"/>
              </a:ext>
            </a:extLst>
          </p:cNvPr>
          <p:cNvSpPr txBox="1"/>
          <p:nvPr/>
        </p:nvSpPr>
        <p:spPr>
          <a:xfrm>
            <a:off x="958372" y="5767081"/>
            <a:ext cx="1779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User Process</a:t>
            </a:r>
            <a:endParaRPr lang="en-GB" sz="2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D8907B-DD3D-4FB7-8041-722E7D751DA9}"/>
              </a:ext>
            </a:extLst>
          </p:cNvPr>
          <p:cNvSpPr/>
          <p:nvPr/>
        </p:nvSpPr>
        <p:spPr>
          <a:xfrm>
            <a:off x="885894" y="1815643"/>
            <a:ext cx="1841957" cy="688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GB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FD914D-F052-4832-8EF6-951A9C644B34}"/>
              </a:ext>
            </a:extLst>
          </p:cNvPr>
          <p:cNvSpPr/>
          <p:nvPr/>
        </p:nvSpPr>
        <p:spPr>
          <a:xfrm>
            <a:off x="853002" y="4110780"/>
            <a:ext cx="1841957" cy="688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 Data</a:t>
            </a:r>
            <a:endParaRPr lang="en-GB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BC8314-EF53-4FC2-BC0B-41DA5C483332}"/>
              </a:ext>
            </a:extLst>
          </p:cNvPr>
          <p:cNvSpPr/>
          <p:nvPr/>
        </p:nvSpPr>
        <p:spPr>
          <a:xfrm>
            <a:off x="853002" y="4836564"/>
            <a:ext cx="1841957" cy="688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 Code</a:t>
            </a:r>
            <a:endParaRPr lang="en-GB" sz="2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F353860-E701-4AE7-906F-914DBBF5C7B9}"/>
              </a:ext>
            </a:extLst>
          </p:cNvPr>
          <p:cNvSpPr/>
          <p:nvPr/>
        </p:nvSpPr>
        <p:spPr>
          <a:xfrm>
            <a:off x="853002" y="3377618"/>
            <a:ext cx="1841957" cy="68854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Enclave</a:t>
            </a:r>
            <a:endParaRPr lang="en-GB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2DD42E-13C6-4840-8698-3B4ED918F479}"/>
              </a:ext>
            </a:extLst>
          </p:cNvPr>
          <p:cNvSpPr/>
          <p:nvPr/>
        </p:nvSpPr>
        <p:spPr>
          <a:xfrm>
            <a:off x="2960288" y="1727930"/>
            <a:ext cx="2074395" cy="38417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DA58D6-CC15-4B0C-9F99-0F8226AD486A}"/>
              </a:ext>
            </a:extLst>
          </p:cNvPr>
          <p:cNvSpPr/>
          <p:nvPr/>
        </p:nvSpPr>
        <p:spPr>
          <a:xfrm>
            <a:off x="3076507" y="1874815"/>
            <a:ext cx="1841957" cy="68854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Enclave Stack</a:t>
            </a:r>
            <a:endParaRPr lang="en-GB" sz="2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2E21276-A42D-41D2-8D13-04A4392CE185}"/>
              </a:ext>
            </a:extLst>
          </p:cNvPr>
          <p:cNvSpPr/>
          <p:nvPr/>
        </p:nvSpPr>
        <p:spPr>
          <a:xfrm>
            <a:off x="3076507" y="3377618"/>
            <a:ext cx="1841957" cy="68854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Enclave Code</a:t>
            </a:r>
            <a:endParaRPr lang="en-GB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0CE0B9-A94F-4E2C-950E-4BFD09DB1F71}"/>
              </a:ext>
            </a:extLst>
          </p:cNvPr>
          <p:cNvSpPr txBox="1"/>
          <p:nvPr/>
        </p:nvSpPr>
        <p:spPr>
          <a:xfrm>
            <a:off x="5889876" y="1874815"/>
            <a:ext cx="485684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Enclave has its own code and data</a:t>
            </a:r>
          </a:p>
          <a:p>
            <a:pPr marL="838179" lvl="1" indent="-38099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confidentiality</a:t>
            </a:r>
          </a:p>
          <a:p>
            <a:pPr marL="838179" lvl="1" indent="-38099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integrity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Controlled entry point</a:t>
            </a:r>
          </a:p>
          <a:p>
            <a:pPr marL="838179" lvl="1" indent="-38099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enter enclave code only at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point</a:t>
            </a:r>
          </a:p>
          <a:p>
            <a:pPr marL="838179" lvl="1" indent="-38099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Enclave execution takes over</a:t>
            </a:r>
          </a:p>
          <a:p>
            <a:pPr marL="838179" lvl="1" indent="-38099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1069310-7A21-4BEF-9D02-7F067A9DFD0D}"/>
              </a:ext>
            </a:extLst>
          </p:cNvPr>
          <p:cNvSpPr/>
          <p:nvPr/>
        </p:nvSpPr>
        <p:spPr>
          <a:xfrm>
            <a:off x="3076507" y="2626216"/>
            <a:ext cx="1841957" cy="68854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Enclave Heap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302956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8A6DF-7C72-4277-B856-FE098FC53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97"/>
            <a:ext cx="10515600" cy="913302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SGX Application Flow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EADAF-02EB-4865-A014-580DF81D9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585" indent="-609585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divide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trusted and untrusted part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create enclave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Trusted function is called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in enclave process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secret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Trusted function returns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continue as normal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F8E248-12E9-4B57-91B8-2FB210ADA082}"/>
              </a:ext>
            </a:extLst>
          </p:cNvPr>
          <p:cNvSpPr/>
          <p:nvPr/>
        </p:nvSpPr>
        <p:spPr>
          <a:xfrm>
            <a:off x="6302125" y="1890200"/>
            <a:ext cx="1780559" cy="3596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2. Create Enclave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3. Trusted()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6. Continue </a:t>
            </a:r>
            <a:endParaRPr lang="en-GB" sz="2400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D471481-792A-4D46-B025-7A0C513772A0}"/>
              </a:ext>
            </a:extLst>
          </p:cNvPr>
          <p:cNvSpPr/>
          <p:nvPr/>
        </p:nvSpPr>
        <p:spPr>
          <a:xfrm>
            <a:off x="7069605" y="1274957"/>
            <a:ext cx="245593" cy="550668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5ADC12D-A480-49FE-A85F-E8E4EDD0F31D}"/>
              </a:ext>
            </a:extLst>
          </p:cNvPr>
          <p:cNvSpPr/>
          <p:nvPr/>
        </p:nvSpPr>
        <p:spPr>
          <a:xfrm>
            <a:off x="7069606" y="3018765"/>
            <a:ext cx="245593" cy="550668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DA30024-B7A9-466F-9B18-05B9B8A1BD8C}"/>
              </a:ext>
            </a:extLst>
          </p:cNvPr>
          <p:cNvSpPr/>
          <p:nvPr/>
        </p:nvSpPr>
        <p:spPr>
          <a:xfrm>
            <a:off x="7069606" y="3977247"/>
            <a:ext cx="245593" cy="550668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A644EF-EA59-45D5-96ED-D6E846A22A44}"/>
              </a:ext>
            </a:extLst>
          </p:cNvPr>
          <p:cNvSpPr/>
          <p:nvPr/>
        </p:nvSpPr>
        <p:spPr>
          <a:xfrm>
            <a:off x="8377982" y="1920900"/>
            <a:ext cx="682693" cy="9429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586E87-453F-4772-8668-02958D8942CC}"/>
              </a:ext>
            </a:extLst>
          </p:cNvPr>
          <p:cNvSpPr/>
          <p:nvPr/>
        </p:nvSpPr>
        <p:spPr>
          <a:xfrm>
            <a:off x="9059798" y="1920899"/>
            <a:ext cx="1711263" cy="22805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4. Process</a:t>
            </a:r>
            <a:br>
              <a:rPr lang="en-US" sz="2400" dirty="0"/>
            </a:br>
            <a:r>
              <a:rPr lang="en-US" sz="2400" dirty="0"/>
              <a:t>Secret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5. Return</a:t>
            </a:r>
            <a:endParaRPr lang="en-GB" sz="2400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3AB663F0-EADF-4B8B-9F23-537637642EAE}"/>
              </a:ext>
            </a:extLst>
          </p:cNvPr>
          <p:cNvSpPr/>
          <p:nvPr/>
        </p:nvSpPr>
        <p:spPr>
          <a:xfrm>
            <a:off x="9792632" y="2963213"/>
            <a:ext cx="245593" cy="550668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9A6062-6B0E-48DA-A551-EF75332F03C1}"/>
              </a:ext>
            </a:extLst>
          </p:cNvPr>
          <p:cNvSpPr txBox="1"/>
          <p:nvPr/>
        </p:nvSpPr>
        <p:spPr>
          <a:xfrm>
            <a:off x="8133257" y="1611555"/>
            <a:ext cx="99585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7" dirty="0"/>
              <a:t>Call Bridge</a:t>
            </a:r>
            <a:endParaRPr lang="en-GB" sz="1467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9925CD-5322-477A-AF35-18E8894372E1}"/>
              </a:ext>
            </a:extLst>
          </p:cNvPr>
          <p:cNvCxnSpPr>
            <a:endCxn id="12" idx="1"/>
          </p:cNvCxnSpPr>
          <p:nvPr/>
        </p:nvCxnSpPr>
        <p:spPr>
          <a:xfrm flipV="1">
            <a:off x="7823931" y="2392352"/>
            <a:ext cx="554051" cy="124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B193D9C-F790-422B-B523-BB30DE55B095}"/>
              </a:ext>
            </a:extLst>
          </p:cNvPr>
          <p:cNvCxnSpPr/>
          <p:nvPr/>
        </p:nvCxnSpPr>
        <p:spPr>
          <a:xfrm>
            <a:off x="8885248" y="2541737"/>
            <a:ext cx="469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F3BDFE-B882-4D9B-BE04-0691353D28C4}"/>
              </a:ext>
            </a:extLst>
          </p:cNvPr>
          <p:cNvCxnSpPr>
            <a:cxnSpLocks/>
          </p:cNvCxnSpPr>
          <p:nvPr/>
        </p:nvCxnSpPr>
        <p:spPr>
          <a:xfrm flipH="1">
            <a:off x="7823931" y="3635672"/>
            <a:ext cx="1530579" cy="64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2943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4D8D26-B133-4846-8DD0-D46F81284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67" dirty="0"/>
              <a:t>ARM </a:t>
            </a:r>
            <a:r>
              <a:rPr lang="en-US" sz="5067" dirty="0" err="1"/>
              <a:t>Trustzone</a:t>
            </a:r>
            <a:endParaRPr lang="en-GB" sz="5067" dirty="0"/>
          </a:p>
        </p:txBody>
      </p:sp>
    </p:spTree>
    <p:extLst>
      <p:ext uri="{BB962C8B-B14F-4D97-AF65-F5344CB8AC3E}">
        <p14:creationId xmlns:p14="http://schemas.microsoft.com/office/powerpoint/2010/main" val="174381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4192DB-8FDD-4EB1-A0E8-2F990B4436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rootkit</a:t>
            </a:r>
            <a:endParaRPr lang="en-GB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5787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21C7B-97E9-4489-89B4-BC301D08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05" y="120314"/>
            <a:ext cx="11203200" cy="734452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Trustzone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26E7E8-133F-47E5-8B11-DDEB7B44D840}"/>
              </a:ext>
            </a:extLst>
          </p:cNvPr>
          <p:cNvSpPr/>
          <p:nvPr/>
        </p:nvSpPr>
        <p:spPr>
          <a:xfrm flipH="1">
            <a:off x="6087923" y="2413749"/>
            <a:ext cx="60959" cy="17136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D737B7-CA99-47F6-B011-525FAD67356C}"/>
              </a:ext>
            </a:extLst>
          </p:cNvPr>
          <p:cNvSpPr txBox="1"/>
          <p:nvPr/>
        </p:nvSpPr>
        <p:spPr>
          <a:xfrm>
            <a:off x="7040893" y="1816268"/>
            <a:ext cx="2464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Trusted</a:t>
            </a:r>
            <a:endParaRPr lang="en-GB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E7E010-0CFC-4F39-BC1F-3C01BCB32862}"/>
              </a:ext>
            </a:extLst>
          </p:cNvPr>
          <p:cNvSpPr txBox="1"/>
          <p:nvPr/>
        </p:nvSpPr>
        <p:spPr>
          <a:xfrm>
            <a:off x="3206198" y="1816267"/>
            <a:ext cx="1756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Untrusted</a:t>
            </a:r>
            <a:endParaRPr lang="en-GB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D16FEA-39DB-4D52-BDDC-269DA21330E3}"/>
              </a:ext>
            </a:extLst>
          </p:cNvPr>
          <p:cNvSpPr/>
          <p:nvPr/>
        </p:nvSpPr>
        <p:spPr>
          <a:xfrm>
            <a:off x="1945604" y="2356393"/>
            <a:ext cx="1127101" cy="61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Application</a:t>
            </a:r>
            <a:endParaRPr lang="en-GB" sz="1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EB35B39-9FC2-4954-9E8E-8FD56FF3888B}"/>
              </a:ext>
            </a:extLst>
          </p:cNvPr>
          <p:cNvSpPr/>
          <p:nvPr/>
        </p:nvSpPr>
        <p:spPr>
          <a:xfrm>
            <a:off x="3337754" y="2356391"/>
            <a:ext cx="1127101" cy="61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Application</a:t>
            </a:r>
            <a:endParaRPr lang="en-GB" sz="12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BF713E-42DB-43E5-B71F-46E3E540B7EA}"/>
              </a:ext>
            </a:extLst>
          </p:cNvPr>
          <p:cNvSpPr/>
          <p:nvPr/>
        </p:nvSpPr>
        <p:spPr>
          <a:xfrm>
            <a:off x="4729903" y="2356393"/>
            <a:ext cx="1127101" cy="61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Application</a:t>
            </a:r>
            <a:endParaRPr lang="en-GB" sz="12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B0F2C5A-554C-45FF-8485-0895FBA32E01}"/>
              </a:ext>
            </a:extLst>
          </p:cNvPr>
          <p:cNvSpPr/>
          <p:nvPr/>
        </p:nvSpPr>
        <p:spPr>
          <a:xfrm>
            <a:off x="6314238" y="2356391"/>
            <a:ext cx="1127101" cy="61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Trusted Application</a:t>
            </a:r>
            <a:endParaRPr lang="en-GB" sz="12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ED0E789-26B1-49FF-BB11-D6DCDFFAF2C9}"/>
              </a:ext>
            </a:extLst>
          </p:cNvPr>
          <p:cNvSpPr/>
          <p:nvPr/>
        </p:nvSpPr>
        <p:spPr>
          <a:xfrm>
            <a:off x="7636954" y="2356390"/>
            <a:ext cx="1127101" cy="61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Trusted Application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4407517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21C7B-97E9-4489-89B4-BC301D08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03200" cy="830997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Trustzone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26E7E8-133F-47E5-8B11-DDEB7B44D840}"/>
              </a:ext>
            </a:extLst>
          </p:cNvPr>
          <p:cNvSpPr/>
          <p:nvPr/>
        </p:nvSpPr>
        <p:spPr>
          <a:xfrm flipH="1">
            <a:off x="6087923" y="2413749"/>
            <a:ext cx="60959" cy="17136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D737B7-CA99-47F6-B011-525FAD67356C}"/>
              </a:ext>
            </a:extLst>
          </p:cNvPr>
          <p:cNvSpPr txBox="1"/>
          <p:nvPr/>
        </p:nvSpPr>
        <p:spPr>
          <a:xfrm>
            <a:off x="6517018" y="1733704"/>
            <a:ext cx="2464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Trusted</a:t>
            </a:r>
            <a:endParaRPr lang="en-GB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E7E010-0CFC-4F39-BC1F-3C01BCB32862}"/>
              </a:ext>
            </a:extLst>
          </p:cNvPr>
          <p:cNvSpPr txBox="1"/>
          <p:nvPr/>
        </p:nvSpPr>
        <p:spPr>
          <a:xfrm>
            <a:off x="3052887" y="1733703"/>
            <a:ext cx="1696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Untrusted</a:t>
            </a:r>
            <a:endParaRPr lang="en-GB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D16FEA-39DB-4D52-BDDC-269DA21330E3}"/>
              </a:ext>
            </a:extLst>
          </p:cNvPr>
          <p:cNvSpPr/>
          <p:nvPr/>
        </p:nvSpPr>
        <p:spPr>
          <a:xfrm>
            <a:off x="1945604" y="2356393"/>
            <a:ext cx="1127101" cy="61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Application</a:t>
            </a:r>
            <a:endParaRPr lang="en-GB" sz="1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EB35B39-9FC2-4954-9E8E-8FD56FF3888B}"/>
              </a:ext>
            </a:extLst>
          </p:cNvPr>
          <p:cNvSpPr/>
          <p:nvPr/>
        </p:nvSpPr>
        <p:spPr>
          <a:xfrm>
            <a:off x="3337754" y="2356391"/>
            <a:ext cx="1127101" cy="61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Application</a:t>
            </a:r>
            <a:endParaRPr lang="en-GB" sz="12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BF713E-42DB-43E5-B71F-46E3E540B7EA}"/>
              </a:ext>
            </a:extLst>
          </p:cNvPr>
          <p:cNvSpPr/>
          <p:nvPr/>
        </p:nvSpPr>
        <p:spPr>
          <a:xfrm>
            <a:off x="4729903" y="2356393"/>
            <a:ext cx="1127101" cy="61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Application</a:t>
            </a:r>
            <a:endParaRPr lang="en-GB" sz="12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B0F2C5A-554C-45FF-8485-0895FBA32E01}"/>
              </a:ext>
            </a:extLst>
          </p:cNvPr>
          <p:cNvSpPr/>
          <p:nvPr/>
        </p:nvSpPr>
        <p:spPr>
          <a:xfrm>
            <a:off x="6314238" y="2356391"/>
            <a:ext cx="1127101" cy="61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Trusted Application</a:t>
            </a:r>
            <a:endParaRPr lang="en-GB" sz="12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ED0E789-26B1-49FF-BB11-D6DCDFFAF2C9}"/>
              </a:ext>
            </a:extLst>
          </p:cNvPr>
          <p:cNvSpPr/>
          <p:nvPr/>
        </p:nvSpPr>
        <p:spPr>
          <a:xfrm>
            <a:off x="7636954" y="2356390"/>
            <a:ext cx="1127101" cy="61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Trusted Application</a:t>
            </a:r>
            <a:endParaRPr lang="en-GB" sz="12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DB1171A-8FEB-4E10-BA1B-45BFA5B9A21F}"/>
              </a:ext>
            </a:extLst>
          </p:cNvPr>
          <p:cNvSpPr/>
          <p:nvPr/>
        </p:nvSpPr>
        <p:spPr>
          <a:xfrm>
            <a:off x="1945604" y="3254123"/>
            <a:ext cx="3911400" cy="8409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GB" sz="2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A4F1FDB-F66A-4B0F-AE85-2CDE22E7AC9A}"/>
              </a:ext>
            </a:extLst>
          </p:cNvPr>
          <p:cNvSpPr/>
          <p:nvPr/>
        </p:nvSpPr>
        <p:spPr>
          <a:xfrm>
            <a:off x="6314239" y="3286488"/>
            <a:ext cx="2449816" cy="8409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Secure OS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857516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21C7B-97E9-4489-89B4-BC301D08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880" y="-12899"/>
            <a:ext cx="11203200" cy="830998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Trustzone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26E7E8-133F-47E5-8B11-DDEB7B44D840}"/>
              </a:ext>
            </a:extLst>
          </p:cNvPr>
          <p:cNvSpPr/>
          <p:nvPr/>
        </p:nvSpPr>
        <p:spPr>
          <a:xfrm flipH="1">
            <a:off x="6087923" y="2413749"/>
            <a:ext cx="60959" cy="17136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D737B7-CA99-47F6-B011-525FAD67356C}"/>
              </a:ext>
            </a:extLst>
          </p:cNvPr>
          <p:cNvSpPr txBox="1"/>
          <p:nvPr/>
        </p:nvSpPr>
        <p:spPr>
          <a:xfrm>
            <a:off x="6517018" y="1733704"/>
            <a:ext cx="2464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Trusted</a:t>
            </a:r>
            <a:endParaRPr lang="en-GB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E7E010-0CFC-4F39-BC1F-3C01BCB32862}"/>
              </a:ext>
            </a:extLst>
          </p:cNvPr>
          <p:cNvSpPr txBox="1"/>
          <p:nvPr/>
        </p:nvSpPr>
        <p:spPr>
          <a:xfrm>
            <a:off x="3142139" y="1816269"/>
            <a:ext cx="1496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Untrusted</a:t>
            </a:r>
            <a:endParaRPr lang="en-GB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D16FEA-39DB-4D52-BDDC-269DA21330E3}"/>
              </a:ext>
            </a:extLst>
          </p:cNvPr>
          <p:cNvSpPr/>
          <p:nvPr/>
        </p:nvSpPr>
        <p:spPr>
          <a:xfrm>
            <a:off x="1945604" y="2356393"/>
            <a:ext cx="1127101" cy="61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Application</a:t>
            </a:r>
            <a:endParaRPr lang="en-GB" sz="1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EB35B39-9FC2-4954-9E8E-8FD56FF3888B}"/>
              </a:ext>
            </a:extLst>
          </p:cNvPr>
          <p:cNvSpPr/>
          <p:nvPr/>
        </p:nvSpPr>
        <p:spPr>
          <a:xfrm>
            <a:off x="3337754" y="2356391"/>
            <a:ext cx="1127101" cy="61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Application</a:t>
            </a:r>
            <a:endParaRPr lang="en-GB" sz="12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BF713E-42DB-43E5-B71F-46E3E540B7EA}"/>
              </a:ext>
            </a:extLst>
          </p:cNvPr>
          <p:cNvSpPr/>
          <p:nvPr/>
        </p:nvSpPr>
        <p:spPr>
          <a:xfrm>
            <a:off x="4729903" y="2356393"/>
            <a:ext cx="1127101" cy="61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Application</a:t>
            </a:r>
            <a:endParaRPr lang="en-GB" sz="12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B0F2C5A-554C-45FF-8485-0895FBA32E01}"/>
              </a:ext>
            </a:extLst>
          </p:cNvPr>
          <p:cNvSpPr/>
          <p:nvPr/>
        </p:nvSpPr>
        <p:spPr>
          <a:xfrm>
            <a:off x="6314238" y="2356391"/>
            <a:ext cx="1127101" cy="61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Trusted Application</a:t>
            </a:r>
            <a:endParaRPr lang="en-GB" sz="12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ED0E789-26B1-49FF-BB11-D6DCDFFAF2C9}"/>
              </a:ext>
            </a:extLst>
          </p:cNvPr>
          <p:cNvSpPr/>
          <p:nvPr/>
        </p:nvSpPr>
        <p:spPr>
          <a:xfrm>
            <a:off x="7636954" y="2356390"/>
            <a:ext cx="1127101" cy="61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Trusted Application</a:t>
            </a:r>
            <a:endParaRPr lang="en-GB" sz="12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DB1171A-8FEB-4E10-BA1B-45BFA5B9A21F}"/>
              </a:ext>
            </a:extLst>
          </p:cNvPr>
          <p:cNvSpPr/>
          <p:nvPr/>
        </p:nvSpPr>
        <p:spPr>
          <a:xfrm>
            <a:off x="1945604" y="3254123"/>
            <a:ext cx="3911400" cy="8409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GB" sz="2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A4F1FDB-F66A-4B0F-AE85-2CDE22E7AC9A}"/>
              </a:ext>
            </a:extLst>
          </p:cNvPr>
          <p:cNvSpPr/>
          <p:nvPr/>
        </p:nvSpPr>
        <p:spPr>
          <a:xfrm>
            <a:off x="6314239" y="3286488"/>
            <a:ext cx="2449816" cy="8409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Secure OS</a:t>
            </a:r>
            <a:endParaRPr lang="en-GB" sz="24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034F438-7A1D-447B-8F6B-AA03CFBFD787}"/>
              </a:ext>
            </a:extLst>
          </p:cNvPr>
          <p:cNvSpPr/>
          <p:nvPr/>
        </p:nvSpPr>
        <p:spPr>
          <a:xfrm>
            <a:off x="1945605" y="4349977"/>
            <a:ext cx="6818451" cy="78118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Secure Monitor</a:t>
            </a:r>
            <a:endParaRPr lang="en-GB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EA0BAA-37BC-4F17-881D-8F9456FC5AA0}"/>
              </a:ext>
            </a:extLst>
          </p:cNvPr>
          <p:cNvSpPr txBox="1"/>
          <p:nvPr/>
        </p:nvSpPr>
        <p:spPr>
          <a:xfrm>
            <a:off x="9029102" y="2359208"/>
            <a:ext cx="31628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 processor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 RAM address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 devices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2035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21C7B-97E9-4489-89B4-BC301D08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506"/>
            <a:ext cx="11203200" cy="854514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Trustzone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26E7E8-133F-47E5-8B11-DDEB7B44D840}"/>
              </a:ext>
            </a:extLst>
          </p:cNvPr>
          <p:cNvSpPr/>
          <p:nvPr/>
        </p:nvSpPr>
        <p:spPr>
          <a:xfrm flipH="1">
            <a:off x="6087923" y="2413749"/>
            <a:ext cx="60959" cy="17136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D737B7-CA99-47F6-B011-525FAD67356C}"/>
              </a:ext>
            </a:extLst>
          </p:cNvPr>
          <p:cNvSpPr txBox="1"/>
          <p:nvPr/>
        </p:nvSpPr>
        <p:spPr>
          <a:xfrm>
            <a:off x="6314238" y="1741230"/>
            <a:ext cx="2464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Trusted</a:t>
            </a:r>
            <a:endParaRPr lang="en-GB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E7E010-0CFC-4F39-BC1F-3C01BCB32862}"/>
              </a:ext>
            </a:extLst>
          </p:cNvPr>
          <p:cNvSpPr txBox="1"/>
          <p:nvPr/>
        </p:nvSpPr>
        <p:spPr>
          <a:xfrm>
            <a:off x="3141319" y="1741230"/>
            <a:ext cx="1566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Untrusted</a:t>
            </a:r>
            <a:endParaRPr lang="en-GB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D16FEA-39DB-4D52-BDDC-269DA21330E3}"/>
              </a:ext>
            </a:extLst>
          </p:cNvPr>
          <p:cNvSpPr/>
          <p:nvPr/>
        </p:nvSpPr>
        <p:spPr>
          <a:xfrm>
            <a:off x="1945604" y="2356393"/>
            <a:ext cx="1127101" cy="61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Android App</a:t>
            </a:r>
            <a:endParaRPr lang="en-GB" sz="1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EB35B39-9FC2-4954-9E8E-8FD56FF3888B}"/>
              </a:ext>
            </a:extLst>
          </p:cNvPr>
          <p:cNvSpPr/>
          <p:nvPr/>
        </p:nvSpPr>
        <p:spPr>
          <a:xfrm>
            <a:off x="3337754" y="2356391"/>
            <a:ext cx="1127101" cy="61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Android App</a:t>
            </a:r>
            <a:endParaRPr lang="en-GB" sz="12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BF713E-42DB-43E5-B71F-46E3E540B7EA}"/>
              </a:ext>
            </a:extLst>
          </p:cNvPr>
          <p:cNvSpPr/>
          <p:nvPr/>
        </p:nvSpPr>
        <p:spPr>
          <a:xfrm>
            <a:off x="4729903" y="2356393"/>
            <a:ext cx="1127101" cy="61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Android App</a:t>
            </a:r>
            <a:endParaRPr lang="en-GB" sz="12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B0F2C5A-554C-45FF-8485-0895FBA32E01}"/>
              </a:ext>
            </a:extLst>
          </p:cNvPr>
          <p:cNvSpPr/>
          <p:nvPr/>
        </p:nvSpPr>
        <p:spPr>
          <a:xfrm>
            <a:off x="6314238" y="2356391"/>
            <a:ext cx="1127101" cy="61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Trusted Application</a:t>
            </a:r>
            <a:endParaRPr lang="en-GB" sz="12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ED0E789-26B1-49FF-BB11-D6DCDFFAF2C9}"/>
              </a:ext>
            </a:extLst>
          </p:cNvPr>
          <p:cNvSpPr/>
          <p:nvPr/>
        </p:nvSpPr>
        <p:spPr>
          <a:xfrm>
            <a:off x="7636954" y="2356390"/>
            <a:ext cx="1127101" cy="61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Trusted Application</a:t>
            </a:r>
            <a:endParaRPr lang="en-GB" sz="12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DB1171A-8FEB-4E10-BA1B-45BFA5B9A21F}"/>
              </a:ext>
            </a:extLst>
          </p:cNvPr>
          <p:cNvSpPr/>
          <p:nvPr/>
        </p:nvSpPr>
        <p:spPr>
          <a:xfrm>
            <a:off x="1945604" y="3254123"/>
            <a:ext cx="3911400" cy="8409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Android OS</a:t>
            </a:r>
            <a:endParaRPr lang="en-GB" sz="2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A4F1FDB-F66A-4B0F-AE85-2CDE22E7AC9A}"/>
              </a:ext>
            </a:extLst>
          </p:cNvPr>
          <p:cNvSpPr/>
          <p:nvPr/>
        </p:nvSpPr>
        <p:spPr>
          <a:xfrm>
            <a:off x="6314239" y="3286488"/>
            <a:ext cx="2449816" cy="8409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Trusty OS</a:t>
            </a:r>
            <a:endParaRPr lang="en-GB" sz="24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034F438-7A1D-447B-8F6B-AA03CFBFD787}"/>
              </a:ext>
            </a:extLst>
          </p:cNvPr>
          <p:cNvSpPr/>
          <p:nvPr/>
        </p:nvSpPr>
        <p:spPr>
          <a:xfrm>
            <a:off x="1945605" y="4349977"/>
            <a:ext cx="6818451" cy="78118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Secure Monitor</a:t>
            </a:r>
            <a:endParaRPr lang="en-GB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C2679EE-62BC-4487-BEB6-7103EC2176AA}"/>
              </a:ext>
            </a:extLst>
          </p:cNvPr>
          <p:cNvSpPr/>
          <p:nvPr/>
        </p:nvSpPr>
        <p:spPr>
          <a:xfrm>
            <a:off x="6409330" y="4464552"/>
            <a:ext cx="2259633" cy="51311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Trusty Dispatcher</a:t>
            </a:r>
            <a:endParaRPr lang="en-GB" sz="20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2D89E59-254E-4235-9A37-6AB0A452E8B4}"/>
              </a:ext>
            </a:extLst>
          </p:cNvPr>
          <p:cNvSpPr/>
          <p:nvPr/>
        </p:nvSpPr>
        <p:spPr>
          <a:xfrm>
            <a:off x="4638818" y="3402106"/>
            <a:ext cx="1101948" cy="51863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Trusty Driver</a:t>
            </a:r>
            <a:endParaRPr lang="en-GB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735F7B-341B-49A6-BA1C-8CB042CF9B5F}"/>
              </a:ext>
            </a:extLst>
          </p:cNvPr>
          <p:cNvSpPr/>
          <p:nvPr/>
        </p:nvSpPr>
        <p:spPr>
          <a:xfrm>
            <a:off x="5293454" y="2863431"/>
            <a:ext cx="749565" cy="2593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TrustyLib</a:t>
            </a:r>
            <a:endParaRPr lang="en-GB" sz="8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764365-9F20-486A-975F-72B87E2B4330}"/>
              </a:ext>
            </a:extLst>
          </p:cNvPr>
          <p:cNvSpPr/>
          <p:nvPr/>
        </p:nvSpPr>
        <p:spPr>
          <a:xfrm>
            <a:off x="3850286" y="2883518"/>
            <a:ext cx="749565" cy="2593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TrustyLib</a:t>
            </a:r>
            <a:endParaRPr lang="en-GB" sz="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0579B7-0A02-4504-8518-D07A474E41C2}"/>
              </a:ext>
            </a:extLst>
          </p:cNvPr>
          <p:cNvSpPr/>
          <p:nvPr/>
        </p:nvSpPr>
        <p:spPr>
          <a:xfrm>
            <a:off x="2490382" y="2881522"/>
            <a:ext cx="749565" cy="2593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TrustyLib</a:t>
            </a:r>
            <a:endParaRPr lang="en-GB" sz="8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4E91B5E-0828-40BC-8D0D-23562B3FD0A5}"/>
              </a:ext>
            </a:extLst>
          </p:cNvPr>
          <p:cNvSpPr/>
          <p:nvPr/>
        </p:nvSpPr>
        <p:spPr>
          <a:xfrm>
            <a:off x="6789582" y="2846278"/>
            <a:ext cx="749565" cy="2593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TrustyLib</a:t>
            </a:r>
            <a:endParaRPr lang="en-GB" sz="8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F21E8A-4368-467C-9D07-E22F4374D6FC}"/>
              </a:ext>
            </a:extLst>
          </p:cNvPr>
          <p:cNvSpPr/>
          <p:nvPr/>
        </p:nvSpPr>
        <p:spPr>
          <a:xfrm>
            <a:off x="8279538" y="2887797"/>
            <a:ext cx="749565" cy="2593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TrustyLib</a:t>
            </a:r>
            <a:endParaRPr lang="en-GB" sz="800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0D3CF5D-6204-4B3B-A67A-6F4F1E9E16C0}"/>
              </a:ext>
            </a:extLst>
          </p:cNvPr>
          <p:cNvCxnSpPr>
            <a:stCxn id="3" idx="2"/>
            <a:endCxn id="9" idx="1"/>
          </p:cNvCxnSpPr>
          <p:nvPr/>
        </p:nvCxnSpPr>
        <p:spPr>
          <a:xfrm rot="16200000" flipH="1">
            <a:off x="5399374" y="3711154"/>
            <a:ext cx="800375" cy="1219537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089F26-FC20-4689-85AE-7CE0A3D716EF}"/>
              </a:ext>
            </a:extLst>
          </p:cNvPr>
          <p:cNvCxnSpPr>
            <a:stCxn id="22" idx="2"/>
            <a:endCxn id="9" idx="0"/>
          </p:cNvCxnSpPr>
          <p:nvPr/>
        </p:nvCxnSpPr>
        <p:spPr>
          <a:xfrm>
            <a:off x="7539147" y="4127400"/>
            <a:ext cx="0" cy="33715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566912-A5AC-4A46-ABE1-E3BAB1CB9203}"/>
              </a:ext>
            </a:extLst>
          </p:cNvPr>
          <p:cNvCxnSpPr>
            <a:stCxn id="4" idx="2"/>
            <a:endCxn id="3" idx="0"/>
          </p:cNvCxnSpPr>
          <p:nvPr/>
        </p:nvCxnSpPr>
        <p:spPr>
          <a:xfrm flipH="1">
            <a:off x="5189793" y="3122747"/>
            <a:ext cx="478444" cy="2793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E2D6CA-291A-488B-8FC0-96B6A67929CC}"/>
              </a:ext>
            </a:extLst>
          </p:cNvPr>
          <p:cNvCxnSpPr>
            <a:stCxn id="5" idx="2"/>
            <a:endCxn id="3" idx="0"/>
          </p:cNvCxnSpPr>
          <p:nvPr/>
        </p:nvCxnSpPr>
        <p:spPr>
          <a:xfrm>
            <a:off x="4225069" y="3142833"/>
            <a:ext cx="964724" cy="2592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A5F233-01EA-4AF7-8EAE-C1F0845B6C62}"/>
              </a:ext>
            </a:extLst>
          </p:cNvPr>
          <p:cNvCxnSpPr>
            <a:stCxn id="6" idx="2"/>
            <a:endCxn id="3" idx="0"/>
          </p:cNvCxnSpPr>
          <p:nvPr/>
        </p:nvCxnSpPr>
        <p:spPr>
          <a:xfrm>
            <a:off x="2865165" y="3140838"/>
            <a:ext cx="2324628" cy="261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67456FD-5446-4381-9217-98A6F682368E}"/>
              </a:ext>
            </a:extLst>
          </p:cNvPr>
          <p:cNvCxnSpPr>
            <a:stCxn id="12" idx="2"/>
            <a:endCxn id="22" idx="0"/>
          </p:cNvCxnSpPr>
          <p:nvPr/>
        </p:nvCxnSpPr>
        <p:spPr>
          <a:xfrm>
            <a:off x="7164365" y="3105594"/>
            <a:ext cx="374783" cy="1808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2469DA-1857-4AA5-8653-737E4792C7DC}"/>
              </a:ext>
            </a:extLst>
          </p:cNvPr>
          <p:cNvCxnSpPr>
            <a:stCxn id="22" idx="0"/>
            <a:endCxn id="14" idx="2"/>
          </p:cNvCxnSpPr>
          <p:nvPr/>
        </p:nvCxnSpPr>
        <p:spPr>
          <a:xfrm flipV="1">
            <a:off x="7539147" y="3147112"/>
            <a:ext cx="1115173" cy="1393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4945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21C7B-97E9-4489-89B4-BC301D08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4159" y="20009"/>
            <a:ext cx="11203200" cy="1008962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Trustzone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26E7E8-133F-47E5-8B11-DDEB7B44D840}"/>
              </a:ext>
            </a:extLst>
          </p:cNvPr>
          <p:cNvSpPr/>
          <p:nvPr/>
        </p:nvSpPr>
        <p:spPr>
          <a:xfrm flipH="1">
            <a:off x="6087923" y="2413749"/>
            <a:ext cx="60959" cy="17136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D737B7-CA99-47F6-B011-525FAD67356C}"/>
              </a:ext>
            </a:extLst>
          </p:cNvPr>
          <p:cNvSpPr txBox="1"/>
          <p:nvPr/>
        </p:nvSpPr>
        <p:spPr>
          <a:xfrm>
            <a:off x="6517018" y="1733704"/>
            <a:ext cx="2464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Trusted</a:t>
            </a:r>
            <a:endParaRPr lang="en-GB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E7E010-0CFC-4F39-BC1F-3C01BCB32862}"/>
              </a:ext>
            </a:extLst>
          </p:cNvPr>
          <p:cNvSpPr txBox="1"/>
          <p:nvPr/>
        </p:nvSpPr>
        <p:spPr>
          <a:xfrm>
            <a:off x="3337753" y="1816269"/>
            <a:ext cx="1301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Untrusted</a:t>
            </a:r>
            <a:endParaRPr lang="en-GB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D16FEA-39DB-4D52-BDDC-269DA21330E3}"/>
              </a:ext>
            </a:extLst>
          </p:cNvPr>
          <p:cNvSpPr/>
          <p:nvPr/>
        </p:nvSpPr>
        <p:spPr>
          <a:xfrm>
            <a:off x="1945604" y="2356393"/>
            <a:ext cx="1127101" cy="61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Android App</a:t>
            </a:r>
            <a:endParaRPr lang="en-GB" sz="1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EB35B39-9FC2-4954-9E8E-8FD56FF3888B}"/>
              </a:ext>
            </a:extLst>
          </p:cNvPr>
          <p:cNvSpPr/>
          <p:nvPr/>
        </p:nvSpPr>
        <p:spPr>
          <a:xfrm>
            <a:off x="3337754" y="2356391"/>
            <a:ext cx="1127101" cy="61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Android App</a:t>
            </a:r>
            <a:endParaRPr lang="en-GB" sz="12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BF713E-42DB-43E5-B71F-46E3E540B7EA}"/>
              </a:ext>
            </a:extLst>
          </p:cNvPr>
          <p:cNvSpPr/>
          <p:nvPr/>
        </p:nvSpPr>
        <p:spPr>
          <a:xfrm>
            <a:off x="4729903" y="2356393"/>
            <a:ext cx="1127101" cy="61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Android App</a:t>
            </a:r>
            <a:endParaRPr lang="en-GB" sz="12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B0F2C5A-554C-45FF-8485-0895FBA32E01}"/>
              </a:ext>
            </a:extLst>
          </p:cNvPr>
          <p:cNvSpPr/>
          <p:nvPr/>
        </p:nvSpPr>
        <p:spPr>
          <a:xfrm>
            <a:off x="6314238" y="2356391"/>
            <a:ext cx="1127101" cy="61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Trusted Application</a:t>
            </a:r>
            <a:endParaRPr lang="en-GB" sz="12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ED0E789-26B1-49FF-BB11-D6DCDFFAF2C9}"/>
              </a:ext>
            </a:extLst>
          </p:cNvPr>
          <p:cNvSpPr/>
          <p:nvPr/>
        </p:nvSpPr>
        <p:spPr>
          <a:xfrm>
            <a:off x="7636954" y="2356390"/>
            <a:ext cx="1127101" cy="61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Trusted Application</a:t>
            </a:r>
            <a:endParaRPr lang="en-GB" sz="12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DB1171A-8FEB-4E10-BA1B-45BFA5B9A21F}"/>
              </a:ext>
            </a:extLst>
          </p:cNvPr>
          <p:cNvSpPr/>
          <p:nvPr/>
        </p:nvSpPr>
        <p:spPr>
          <a:xfrm>
            <a:off x="1945604" y="3254123"/>
            <a:ext cx="3911400" cy="8409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Android OS</a:t>
            </a:r>
            <a:endParaRPr lang="en-GB" sz="2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A4F1FDB-F66A-4B0F-AE85-2CDE22E7AC9A}"/>
              </a:ext>
            </a:extLst>
          </p:cNvPr>
          <p:cNvSpPr/>
          <p:nvPr/>
        </p:nvSpPr>
        <p:spPr>
          <a:xfrm>
            <a:off x="6314239" y="3286488"/>
            <a:ext cx="2449816" cy="8409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Trusty OS</a:t>
            </a:r>
            <a:endParaRPr lang="en-GB" sz="24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034F438-7A1D-447B-8F6B-AA03CFBFD787}"/>
              </a:ext>
            </a:extLst>
          </p:cNvPr>
          <p:cNvSpPr/>
          <p:nvPr/>
        </p:nvSpPr>
        <p:spPr>
          <a:xfrm>
            <a:off x="1945605" y="4349977"/>
            <a:ext cx="6818451" cy="78118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Secure Monitor</a:t>
            </a:r>
            <a:endParaRPr lang="en-GB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C2679EE-62BC-4487-BEB6-7103EC2176AA}"/>
              </a:ext>
            </a:extLst>
          </p:cNvPr>
          <p:cNvSpPr/>
          <p:nvPr/>
        </p:nvSpPr>
        <p:spPr>
          <a:xfrm>
            <a:off x="6409330" y="4464552"/>
            <a:ext cx="2259633" cy="51311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Trusty Dispatcher</a:t>
            </a:r>
            <a:endParaRPr lang="en-GB" sz="2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2D89E59-254E-4235-9A37-6AB0A452E8B4}"/>
              </a:ext>
            </a:extLst>
          </p:cNvPr>
          <p:cNvSpPr/>
          <p:nvPr/>
        </p:nvSpPr>
        <p:spPr>
          <a:xfrm>
            <a:off x="4638818" y="3402106"/>
            <a:ext cx="1101948" cy="51863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Trusty Driver</a:t>
            </a:r>
            <a:endParaRPr lang="en-GB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735F7B-341B-49A6-BA1C-8CB042CF9B5F}"/>
              </a:ext>
            </a:extLst>
          </p:cNvPr>
          <p:cNvSpPr/>
          <p:nvPr/>
        </p:nvSpPr>
        <p:spPr>
          <a:xfrm>
            <a:off x="5293454" y="2863431"/>
            <a:ext cx="749565" cy="2593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TrustyLib</a:t>
            </a:r>
            <a:endParaRPr lang="en-GB" sz="8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764365-9F20-486A-975F-72B87E2B4330}"/>
              </a:ext>
            </a:extLst>
          </p:cNvPr>
          <p:cNvSpPr/>
          <p:nvPr/>
        </p:nvSpPr>
        <p:spPr>
          <a:xfrm>
            <a:off x="3850286" y="2883518"/>
            <a:ext cx="749565" cy="2593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TrustyLib</a:t>
            </a:r>
            <a:endParaRPr lang="en-GB" sz="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0579B7-0A02-4504-8518-D07A474E41C2}"/>
              </a:ext>
            </a:extLst>
          </p:cNvPr>
          <p:cNvSpPr/>
          <p:nvPr/>
        </p:nvSpPr>
        <p:spPr>
          <a:xfrm>
            <a:off x="2490382" y="2881522"/>
            <a:ext cx="749565" cy="2593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TrustyLib</a:t>
            </a:r>
            <a:endParaRPr lang="en-GB" sz="8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4E91B5E-0828-40BC-8D0D-23562B3FD0A5}"/>
              </a:ext>
            </a:extLst>
          </p:cNvPr>
          <p:cNvSpPr/>
          <p:nvPr/>
        </p:nvSpPr>
        <p:spPr>
          <a:xfrm>
            <a:off x="6789582" y="2846278"/>
            <a:ext cx="749565" cy="2593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TrustyLib</a:t>
            </a:r>
            <a:endParaRPr lang="en-GB" sz="8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F21E8A-4368-467C-9D07-E22F4374D6FC}"/>
              </a:ext>
            </a:extLst>
          </p:cNvPr>
          <p:cNvSpPr/>
          <p:nvPr/>
        </p:nvSpPr>
        <p:spPr>
          <a:xfrm>
            <a:off x="8279538" y="2887797"/>
            <a:ext cx="749565" cy="2593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TrustyLib</a:t>
            </a:r>
            <a:endParaRPr lang="en-GB" sz="800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0D3CF5D-6204-4B3B-A67A-6F4F1E9E16C0}"/>
              </a:ext>
            </a:extLst>
          </p:cNvPr>
          <p:cNvCxnSpPr>
            <a:stCxn id="3" idx="2"/>
            <a:endCxn id="9" idx="1"/>
          </p:cNvCxnSpPr>
          <p:nvPr/>
        </p:nvCxnSpPr>
        <p:spPr>
          <a:xfrm rot="16200000" flipH="1">
            <a:off x="5399374" y="3711154"/>
            <a:ext cx="800375" cy="1219537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089F26-FC20-4689-85AE-7CE0A3D716EF}"/>
              </a:ext>
            </a:extLst>
          </p:cNvPr>
          <p:cNvCxnSpPr>
            <a:stCxn id="22" idx="2"/>
            <a:endCxn id="9" idx="0"/>
          </p:cNvCxnSpPr>
          <p:nvPr/>
        </p:nvCxnSpPr>
        <p:spPr>
          <a:xfrm>
            <a:off x="7539147" y="4127400"/>
            <a:ext cx="0" cy="33715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566912-A5AC-4A46-ABE1-E3BAB1CB9203}"/>
              </a:ext>
            </a:extLst>
          </p:cNvPr>
          <p:cNvCxnSpPr>
            <a:stCxn id="4" idx="2"/>
            <a:endCxn id="3" idx="0"/>
          </p:cNvCxnSpPr>
          <p:nvPr/>
        </p:nvCxnSpPr>
        <p:spPr>
          <a:xfrm flipH="1">
            <a:off x="5189793" y="3122747"/>
            <a:ext cx="478444" cy="2793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E2D6CA-291A-488B-8FC0-96B6A67929CC}"/>
              </a:ext>
            </a:extLst>
          </p:cNvPr>
          <p:cNvCxnSpPr>
            <a:stCxn id="5" idx="2"/>
            <a:endCxn id="3" idx="0"/>
          </p:cNvCxnSpPr>
          <p:nvPr/>
        </p:nvCxnSpPr>
        <p:spPr>
          <a:xfrm>
            <a:off x="4225069" y="3142833"/>
            <a:ext cx="964724" cy="2592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A5F233-01EA-4AF7-8EAE-C1F0845B6C62}"/>
              </a:ext>
            </a:extLst>
          </p:cNvPr>
          <p:cNvCxnSpPr>
            <a:stCxn id="6" idx="2"/>
            <a:endCxn id="3" idx="0"/>
          </p:cNvCxnSpPr>
          <p:nvPr/>
        </p:nvCxnSpPr>
        <p:spPr>
          <a:xfrm>
            <a:off x="2865165" y="3140838"/>
            <a:ext cx="2324628" cy="261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67456FD-5446-4381-9217-98A6F682368E}"/>
              </a:ext>
            </a:extLst>
          </p:cNvPr>
          <p:cNvCxnSpPr>
            <a:stCxn id="12" idx="2"/>
            <a:endCxn id="22" idx="0"/>
          </p:cNvCxnSpPr>
          <p:nvPr/>
        </p:nvCxnSpPr>
        <p:spPr>
          <a:xfrm>
            <a:off x="7164365" y="3105594"/>
            <a:ext cx="374783" cy="1808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2469DA-1857-4AA5-8653-737E4792C7DC}"/>
              </a:ext>
            </a:extLst>
          </p:cNvPr>
          <p:cNvCxnSpPr>
            <a:stCxn id="22" idx="0"/>
            <a:endCxn id="14" idx="2"/>
          </p:cNvCxnSpPr>
          <p:nvPr/>
        </p:nvCxnSpPr>
        <p:spPr>
          <a:xfrm flipV="1">
            <a:off x="7539147" y="3147112"/>
            <a:ext cx="1115173" cy="1393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B358CC-EEBF-4154-96BB-A1438D2BCE66}"/>
              </a:ext>
            </a:extLst>
          </p:cNvPr>
          <p:cNvCxnSpPr>
            <a:cxnSpLocks/>
          </p:cNvCxnSpPr>
          <p:nvPr/>
        </p:nvCxnSpPr>
        <p:spPr>
          <a:xfrm flipV="1">
            <a:off x="5522137" y="2637585"/>
            <a:ext cx="1060964" cy="1"/>
          </a:xfrm>
          <a:prstGeom prst="straightConnector1">
            <a:avLst/>
          </a:prstGeom>
          <a:ln w="38100">
            <a:prstDash val="sys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8187A6-D401-4D8C-9A9F-053634E816CB}"/>
              </a:ext>
            </a:extLst>
          </p:cNvPr>
          <p:cNvCxnSpPr>
            <a:cxnSpLocks/>
          </p:cNvCxnSpPr>
          <p:nvPr/>
        </p:nvCxnSpPr>
        <p:spPr>
          <a:xfrm flipV="1">
            <a:off x="5557441" y="3735254"/>
            <a:ext cx="1060964" cy="1"/>
          </a:xfrm>
          <a:prstGeom prst="straightConnector1">
            <a:avLst/>
          </a:prstGeom>
          <a:ln w="38100">
            <a:prstDash val="sys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53B7B2-5512-49C2-BFF2-569EF84C9A24}"/>
              </a:ext>
            </a:extLst>
          </p:cNvPr>
          <p:cNvSpPr txBox="1"/>
          <p:nvPr/>
        </p:nvSpPr>
        <p:spPr>
          <a:xfrm>
            <a:off x="9139615" y="1140259"/>
            <a:ext cx="28402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Digital Right management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Secure banking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Multi-factor authentication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etc</a:t>
            </a:r>
            <a:r>
              <a:rPr lang="en-US" sz="2400" dirty="0"/>
              <a:t>…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18855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AF798E-A925-499C-A6D7-56B92C949B2A}"/>
              </a:ext>
            </a:extLst>
          </p:cNvPr>
          <p:cNvSpPr/>
          <p:nvPr/>
        </p:nvSpPr>
        <p:spPr>
          <a:xfrm>
            <a:off x="3125608" y="1925284"/>
            <a:ext cx="3793553" cy="92974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EBC1484-9C76-4B83-AA51-376AB66F6091}"/>
              </a:ext>
            </a:extLst>
          </p:cNvPr>
          <p:cNvSpPr/>
          <p:nvPr/>
        </p:nvSpPr>
        <p:spPr>
          <a:xfrm>
            <a:off x="2809843" y="1925284"/>
            <a:ext cx="60959" cy="9297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0B57A-F727-490A-982C-584D18819401}"/>
              </a:ext>
            </a:extLst>
          </p:cNvPr>
          <p:cNvSpPr txBox="1"/>
          <p:nvPr/>
        </p:nvSpPr>
        <p:spPr>
          <a:xfrm>
            <a:off x="1375831" y="2190103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space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11EA2B-932F-4C85-8C6B-6C165F4EBC38}"/>
              </a:ext>
            </a:extLst>
          </p:cNvPr>
          <p:cNvSpPr/>
          <p:nvPr/>
        </p:nvSpPr>
        <p:spPr>
          <a:xfrm>
            <a:off x="3125608" y="3001222"/>
            <a:ext cx="3793553" cy="9297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636BA0E7-897C-4E2D-8118-2A2335CD0867}"/>
              </a:ext>
            </a:extLst>
          </p:cNvPr>
          <p:cNvSpPr/>
          <p:nvPr/>
        </p:nvSpPr>
        <p:spPr>
          <a:xfrm>
            <a:off x="2809843" y="3001222"/>
            <a:ext cx="60959" cy="9297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9792B0-CBD7-49BC-A4AB-8524D4D237AF}"/>
              </a:ext>
            </a:extLst>
          </p:cNvPr>
          <p:cNvSpPr txBox="1"/>
          <p:nvPr/>
        </p:nvSpPr>
        <p:spPr>
          <a:xfrm>
            <a:off x="1269232" y="3266042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space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BC8608-ABD5-436C-A3F9-18BD6B472F03}"/>
              </a:ext>
            </a:extLst>
          </p:cNvPr>
          <p:cNvSpPr/>
          <p:nvPr/>
        </p:nvSpPr>
        <p:spPr>
          <a:xfrm>
            <a:off x="3125608" y="5153096"/>
            <a:ext cx="3793553" cy="9297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7927A76B-21E6-44B0-B4CE-E516A8092A49}"/>
              </a:ext>
            </a:extLst>
          </p:cNvPr>
          <p:cNvSpPr/>
          <p:nvPr/>
        </p:nvSpPr>
        <p:spPr>
          <a:xfrm>
            <a:off x="5651721" y="2613824"/>
            <a:ext cx="96483" cy="482417"/>
          </a:xfrm>
          <a:prstGeom prst="up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4" name="Arrow: Up-Down 23">
            <a:extLst>
              <a:ext uri="{FF2B5EF4-FFF2-40B4-BE49-F238E27FC236}">
                <a16:creationId xmlns:a16="http://schemas.microsoft.com/office/drawing/2014/main" id="{EC2C9702-1F04-4CC4-9884-F7BFF1C7AB52}"/>
              </a:ext>
            </a:extLst>
          </p:cNvPr>
          <p:cNvSpPr/>
          <p:nvPr/>
        </p:nvSpPr>
        <p:spPr>
          <a:xfrm>
            <a:off x="5651721" y="3804520"/>
            <a:ext cx="96483" cy="1475027"/>
          </a:xfrm>
          <a:prstGeom prst="up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2E30976-63E9-F2F7-8D64-D82FCAC6F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6" y="41018"/>
            <a:ext cx="10515600" cy="866374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Rootkit high-level understanding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D5E5FC-D3EA-4A2F-9D41-88B0E4A23508}"/>
              </a:ext>
            </a:extLst>
          </p:cNvPr>
          <p:cNvSpPr txBox="1"/>
          <p:nvPr/>
        </p:nvSpPr>
        <p:spPr>
          <a:xfrm>
            <a:off x="7019047" y="2128548"/>
            <a:ext cx="4759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what user interact with exists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95B369-38C4-734C-7E6D-59D623770D31}"/>
              </a:ext>
            </a:extLst>
          </p:cNvPr>
          <p:cNvSpPr txBox="1"/>
          <p:nvPr/>
        </p:nvSpPr>
        <p:spPr>
          <a:xfrm>
            <a:off x="7019047" y="3195078"/>
            <a:ext cx="4527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hardware can be controlled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455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542B4-E4E1-4DA0-A326-3413F289F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6" y="18033"/>
            <a:ext cx="10515600" cy="808757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Rootkit high-level understanding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AF798E-A925-499C-A6D7-56B92C949B2A}"/>
              </a:ext>
            </a:extLst>
          </p:cNvPr>
          <p:cNvSpPr/>
          <p:nvPr/>
        </p:nvSpPr>
        <p:spPr>
          <a:xfrm>
            <a:off x="5441425" y="1925284"/>
            <a:ext cx="3793553" cy="92974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EBC1484-9C76-4B83-AA51-376AB66F6091}"/>
              </a:ext>
            </a:extLst>
          </p:cNvPr>
          <p:cNvSpPr/>
          <p:nvPr/>
        </p:nvSpPr>
        <p:spPr>
          <a:xfrm>
            <a:off x="5125660" y="1925284"/>
            <a:ext cx="60959" cy="9297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0B57A-F727-490A-982C-584D18819401}"/>
              </a:ext>
            </a:extLst>
          </p:cNvPr>
          <p:cNvSpPr txBox="1"/>
          <p:nvPr/>
        </p:nvSpPr>
        <p:spPr>
          <a:xfrm>
            <a:off x="3696298" y="2190103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space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11EA2B-932F-4C85-8C6B-6C165F4EBC38}"/>
              </a:ext>
            </a:extLst>
          </p:cNvPr>
          <p:cNvSpPr/>
          <p:nvPr/>
        </p:nvSpPr>
        <p:spPr>
          <a:xfrm>
            <a:off x="5441425" y="3001222"/>
            <a:ext cx="3793553" cy="9297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636BA0E7-897C-4E2D-8118-2A2335CD0867}"/>
              </a:ext>
            </a:extLst>
          </p:cNvPr>
          <p:cNvSpPr/>
          <p:nvPr/>
        </p:nvSpPr>
        <p:spPr>
          <a:xfrm>
            <a:off x="5125660" y="3001222"/>
            <a:ext cx="60959" cy="9297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9792B0-CBD7-49BC-A4AB-8524D4D237AF}"/>
              </a:ext>
            </a:extLst>
          </p:cNvPr>
          <p:cNvSpPr txBox="1"/>
          <p:nvPr/>
        </p:nvSpPr>
        <p:spPr>
          <a:xfrm>
            <a:off x="3585049" y="3266042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space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56CF06-0B53-4B01-9F90-F427A51C5EED}"/>
              </a:ext>
            </a:extLst>
          </p:cNvPr>
          <p:cNvSpPr/>
          <p:nvPr/>
        </p:nvSpPr>
        <p:spPr>
          <a:xfrm>
            <a:off x="5441425" y="4077159"/>
            <a:ext cx="3793553" cy="9297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layer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BC8608-ABD5-436C-A3F9-18BD6B472F03}"/>
              </a:ext>
            </a:extLst>
          </p:cNvPr>
          <p:cNvSpPr/>
          <p:nvPr/>
        </p:nvSpPr>
        <p:spPr>
          <a:xfrm>
            <a:off x="5441425" y="5153096"/>
            <a:ext cx="3793553" cy="9297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7927A76B-21E6-44B0-B4CE-E516A8092A49}"/>
              </a:ext>
            </a:extLst>
          </p:cNvPr>
          <p:cNvSpPr/>
          <p:nvPr/>
        </p:nvSpPr>
        <p:spPr>
          <a:xfrm>
            <a:off x="7967536" y="2697152"/>
            <a:ext cx="96483" cy="482417"/>
          </a:xfrm>
          <a:prstGeom prst="up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4" name="Arrow: Up-Down 23">
            <a:extLst>
              <a:ext uri="{FF2B5EF4-FFF2-40B4-BE49-F238E27FC236}">
                <a16:creationId xmlns:a16="http://schemas.microsoft.com/office/drawing/2014/main" id="{EC2C9702-1F04-4CC4-9884-F7BFF1C7AB52}"/>
              </a:ext>
            </a:extLst>
          </p:cNvPr>
          <p:cNvSpPr/>
          <p:nvPr/>
        </p:nvSpPr>
        <p:spPr>
          <a:xfrm>
            <a:off x="7967538" y="3804520"/>
            <a:ext cx="96483" cy="1475027"/>
          </a:xfrm>
          <a:prstGeom prst="up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E02984-8790-4E75-85B9-7117F59797B7}"/>
              </a:ext>
            </a:extLst>
          </p:cNvPr>
          <p:cNvSpPr txBox="1"/>
          <p:nvPr/>
        </p:nvSpPr>
        <p:spPr>
          <a:xfrm>
            <a:off x="556591" y="4341981"/>
            <a:ext cx="517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virtual machine are managed (optional)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856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542B4-E4E1-4DA0-A326-3413F289F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" y="38231"/>
            <a:ext cx="10515600" cy="929749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Rootkit high-level understanding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AF798E-A925-499C-A6D7-56B92C949B2A}"/>
              </a:ext>
            </a:extLst>
          </p:cNvPr>
          <p:cNvSpPr/>
          <p:nvPr/>
        </p:nvSpPr>
        <p:spPr>
          <a:xfrm>
            <a:off x="3920738" y="1925284"/>
            <a:ext cx="4174278" cy="92974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EBC1484-9C76-4B83-AA51-376AB66F6091}"/>
              </a:ext>
            </a:extLst>
          </p:cNvPr>
          <p:cNvSpPr/>
          <p:nvPr/>
        </p:nvSpPr>
        <p:spPr>
          <a:xfrm>
            <a:off x="3604973" y="1925284"/>
            <a:ext cx="60959" cy="9297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0B57A-F727-490A-982C-584D18819401}"/>
              </a:ext>
            </a:extLst>
          </p:cNvPr>
          <p:cNvSpPr txBox="1"/>
          <p:nvPr/>
        </p:nvSpPr>
        <p:spPr>
          <a:xfrm>
            <a:off x="2064362" y="2190105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space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11EA2B-932F-4C85-8C6B-6C165F4EBC38}"/>
              </a:ext>
            </a:extLst>
          </p:cNvPr>
          <p:cNvSpPr/>
          <p:nvPr/>
        </p:nvSpPr>
        <p:spPr>
          <a:xfrm>
            <a:off x="3920738" y="3001222"/>
            <a:ext cx="4174278" cy="9297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636BA0E7-897C-4E2D-8118-2A2335CD0867}"/>
              </a:ext>
            </a:extLst>
          </p:cNvPr>
          <p:cNvSpPr/>
          <p:nvPr/>
        </p:nvSpPr>
        <p:spPr>
          <a:xfrm>
            <a:off x="3604973" y="3001222"/>
            <a:ext cx="60959" cy="9297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9792B0-CBD7-49BC-A4AB-8524D4D237AF}"/>
              </a:ext>
            </a:extLst>
          </p:cNvPr>
          <p:cNvSpPr txBox="1"/>
          <p:nvPr/>
        </p:nvSpPr>
        <p:spPr>
          <a:xfrm>
            <a:off x="1976886" y="3266041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space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BC8608-ABD5-436C-A3F9-18BD6B472F03}"/>
              </a:ext>
            </a:extLst>
          </p:cNvPr>
          <p:cNvSpPr/>
          <p:nvPr/>
        </p:nvSpPr>
        <p:spPr>
          <a:xfrm>
            <a:off x="3920738" y="5153096"/>
            <a:ext cx="4174278" cy="9297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7927A76B-21E6-44B0-B4CE-E516A8092A49}"/>
              </a:ext>
            </a:extLst>
          </p:cNvPr>
          <p:cNvSpPr/>
          <p:nvPr/>
        </p:nvSpPr>
        <p:spPr>
          <a:xfrm>
            <a:off x="6446849" y="2697152"/>
            <a:ext cx="96483" cy="482417"/>
          </a:xfrm>
          <a:prstGeom prst="up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4" name="Arrow: Up-Down 23">
            <a:extLst>
              <a:ext uri="{FF2B5EF4-FFF2-40B4-BE49-F238E27FC236}">
                <a16:creationId xmlns:a16="http://schemas.microsoft.com/office/drawing/2014/main" id="{EC2C9702-1F04-4CC4-9884-F7BFF1C7AB52}"/>
              </a:ext>
            </a:extLst>
          </p:cNvPr>
          <p:cNvSpPr/>
          <p:nvPr/>
        </p:nvSpPr>
        <p:spPr>
          <a:xfrm>
            <a:off x="6446851" y="3804520"/>
            <a:ext cx="96483" cy="1475027"/>
          </a:xfrm>
          <a:prstGeom prst="up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C2724E-AB55-4967-843D-C38966AB58A1}"/>
              </a:ext>
            </a:extLst>
          </p:cNvPr>
          <p:cNvSpPr/>
          <p:nvPr/>
        </p:nvSpPr>
        <p:spPr>
          <a:xfrm>
            <a:off x="6731091" y="3537729"/>
            <a:ext cx="1363925" cy="39324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rootkit</a:t>
            </a:r>
            <a:endParaRPr lang="en-GB" sz="2400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AE2C522-F582-413D-8575-6A42BEF9B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981" y="2992378"/>
            <a:ext cx="568276" cy="6052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06CB39-8D33-4986-BA8D-9241B8E8ECB5}"/>
              </a:ext>
            </a:extLst>
          </p:cNvPr>
          <p:cNvSpPr txBox="1"/>
          <p:nvPr/>
        </p:nvSpPr>
        <p:spPr>
          <a:xfrm>
            <a:off x="8095016" y="3266041"/>
            <a:ext cx="3939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hide malicious file/process etc.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356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AF798E-A925-499C-A6D7-56B92C949B2A}"/>
              </a:ext>
            </a:extLst>
          </p:cNvPr>
          <p:cNvSpPr/>
          <p:nvPr/>
        </p:nvSpPr>
        <p:spPr>
          <a:xfrm>
            <a:off x="3920738" y="1925284"/>
            <a:ext cx="4289125" cy="92974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EBC1484-9C76-4B83-AA51-376AB66F6091}"/>
              </a:ext>
            </a:extLst>
          </p:cNvPr>
          <p:cNvSpPr/>
          <p:nvPr/>
        </p:nvSpPr>
        <p:spPr>
          <a:xfrm>
            <a:off x="3604973" y="1925284"/>
            <a:ext cx="60959" cy="9297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0B57A-F727-490A-982C-584D18819401}"/>
              </a:ext>
            </a:extLst>
          </p:cNvPr>
          <p:cNvSpPr txBox="1"/>
          <p:nvPr/>
        </p:nvSpPr>
        <p:spPr>
          <a:xfrm>
            <a:off x="2064362" y="2190105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space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11EA2B-932F-4C85-8C6B-6C165F4EBC38}"/>
              </a:ext>
            </a:extLst>
          </p:cNvPr>
          <p:cNvSpPr/>
          <p:nvPr/>
        </p:nvSpPr>
        <p:spPr>
          <a:xfrm>
            <a:off x="3920738" y="3001222"/>
            <a:ext cx="4289125" cy="9297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636BA0E7-897C-4E2D-8118-2A2335CD0867}"/>
              </a:ext>
            </a:extLst>
          </p:cNvPr>
          <p:cNvSpPr/>
          <p:nvPr/>
        </p:nvSpPr>
        <p:spPr>
          <a:xfrm>
            <a:off x="3604973" y="3001222"/>
            <a:ext cx="60959" cy="9297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9792B0-CBD7-49BC-A4AB-8524D4D237AF}"/>
              </a:ext>
            </a:extLst>
          </p:cNvPr>
          <p:cNvSpPr txBox="1"/>
          <p:nvPr/>
        </p:nvSpPr>
        <p:spPr>
          <a:xfrm>
            <a:off x="2064362" y="3266042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space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BC8608-ABD5-436C-A3F9-18BD6B472F03}"/>
              </a:ext>
            </a:extLst>
          </p:cNvPr>
          <p:cNvSpPr/>
          <p:nvPr/>
        </p:nvSpPr>
        <p:spPr>
          <a:xfrm>
            <a:off x="3920738" y="5153096"/>
            <a:ext cx="4271585" cy="9297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7927A76B-21E6-44B0-B4CE-E516A8092A49}"/>
              </a:ext>
            </a:extLst>
          </p:cNvPr>
          <p:cNvSpPr/>
          <p:nvPr/>
        </p:nvSpPr>
        <p:spPr>
          <a:xfrm>
            <a:off x="6446849" y="2697152"/>
            <a:ext cx="96483" cy="482417"/>
          </a:xfrm>
          <a:prstGeom prst="up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4" name="Arrow: Up-Down 23">
            <a:extLst>
              <a:ext uri="{FF2B5EF4-FFF2-40B4-BE49-F238E27FC236}">
                <a16:creationId xmlns:a16="http://schemas.microsoft.com/office/drawing/2014/main" id="{EC2C9702-1F04-4CC4-9884-F7BFF1C7AB52}"/>
              </a:ext>
            </a:extLst>
          </p:cNvPr>
          <p:cNvSpPr/>
          <p:nvPr/>
        </p:nvSpPr>
        <p:spPr>
          <a:xfrm>
            <a:off x="6446851" y="3804520"/>
            <a:ext cx="96483" cy="1475027"/>
          </a:xfrm>
          <a:prstGeom prst="up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C2724E-AB55-4967-843D-C38966AB58A1}"/>
              </a:ext>
            </a:extLst>
          </p:cNvPr>
          <p:cNvSpPr/>
          <p:nvPr/>
        </p:nvSpPr>
        <p:spPr>
          <a:xfrm>
            <a:off x="6845938" y="3537730"/>
            <a:ext cx="1363925" cy="39324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rootkit</a:t>
            </a:r>
            <a:endParaRPr lang="en-GB" sz="2400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AE2C522-F582-413D-8575-6A42BEF9B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069" y="2982216"/>
            <a:ext cx="568276" cy="6052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3F47F3-21B0-43AF-9462-D4A80E463CA3}"/>
              </a:ext>
            </a:extLst>
          </p:cNvPr>
          <p:cNvSpPr txBox="1"/>
          <p:nvPr/>
        </p:nvSpPr>
        <p:spPr>
          <a:xfrm>
            <a:off x="8432982" y="2159325"/>
            <a:ext cx="1162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</a:t>
            </a:r>
            <a:endParaRPr lang="en-GB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6A1100-E026-401A-A1E2-40AFCD1A6132}"/>
              </a:ext>
            </a:extLst>
          </p:cNvPr>
          <p:cNvCxnSpPr>
            <a:cxnSpLocks/>
          </p:cNvCxnSpPr>
          <p:nvPr/>
        </p:nvCxnSpPr>
        <p:spPr>
          <a:xfrm>
            <a:off x="8995026" y="2707604"/>
            <a:ext cx="0" cy="396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394C116-D2F7-4495-B309-E8F1E90291C5}"/>
              </a:ext>
            </a:extLst>
          </p:cNvPr>
          <p:cNvSpPr txBox="1"/>
          <p:nvPr/>
        </p:nvSpPr>
        <p:spPr>
          <a:xfrm>
            <a:off x="8457407" y="3089627"/>
            <a:ext cx="1275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getdents</a:t>
            </a:r>
            <a:endParaRPr lang="en-GB" sz="24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CEEA589-3421-E669-412C-2D79DACC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71"/>
            <a:ext cx="10515600" cy="897145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Rootkit high-level understanding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126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1538</Words>
  <Application>Microsoft Office PowerPoint</Application>
  <PresentationFormat>Widescreen</PresentationFormat>
  <Paragraphs>412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Candara</vt:lpstr>
      <vt:lpstr>Times New Roman</vt:lpstr>
      <vt:lpstr>Office Theme</vt:lpstr>
      <vt:lpstr>PowerPoint Presentation</vt:lpstr>
      <vt:lpstr>Rootkit</vt:lpstr>
      <vt:lpstr>Purpose</vt:lpstr>
      <vt:lpstr>Typical attacker steps</vt:lpstr>
      <vt:lpstr>Kernel rootkit</vt:lpstr>
      <vt:lpstr>Rootkit high-level understanding</vt:lpstr>
      <vt:lpstr>Rootkit high-level understanding</vt:lpstr>
      <vt:lpstr>Rootkit high-level understanding</vt:lpstr>
      <vt:lpstr>Rootkit high-level understanding</vt:lpstr>
      <vt:lpstr>PowerPoint Presentation</vt:lpstr>
      <vt:lpstr>PowerPoint Presentation</vt:lpstr>
      <vt:lpstr>PowerPoint Presentation</vt:lpstr>
      <vt:lpstr>Types of rootkit</vt:lpstr>
      <vt:lpstr>Types of rootkit</vt:lpstr>
      <vt:lpstr> Trusted Computing Base</vt:lpstr>
      <vt:lpstr>Attack Surface</vt:lpstr>
      <vt:lpstr>Sandboxing</vt:lpstr>
      <vt:lpstr>Sandboxing</vt:lpstr>
      <vt:lpstr>Sandboxing</vt:lpstr>
      <vt:lpstr>Sandboxing</vt:lpstr>
      <vt:lpstr>Trusted Execution Environment</vt:lpstr>
      <vt:lpstr>Trusted Execution Environment</vt:lpstr>
      <vt:lpstr>Trusted Computing Base (TCB)</vt:lpstr>
      <vt:lpstr>Trusted Computing Base (TCB)</vt:lpstr>
      <vt:lpstr>Trusted Computing Base (TCB)</vt:lpstr>
      <vt:lpstr>Trusted Computing Base (TCB)</vt:lpstr>
      <vt:lpstr>Trusted Platform Module</vt:lpstr>
      <vt:lpstr>TPM (Trusted Platform Module)</vt:lpstr>
      <vt:lpstr>Requirements</vt:lpstr>
      <vt:lpstr>Authenticated Boot</vt:lpstr>
      <vt:lpstr>Authenticated Boot</vt:lpstr>
      <vt:lpstr>Authenticated Boot</vt:lpstr>
      <vt:lpstr>Authenticated Boot</vt:lpstr>
      <vt:lpstr>Authenticated Boot</vt:lpstr>
      <vt:lpstr>Authenticated Boot</vt:lpstr>
      <vt:lpstr>TPM registers</vt:lpstr>
      <vt:lpstr>Remote attestation</vt:lpstr>
      <vt:lpstr>Basic Remote attestation</vt:lpstr>
      <vt:lpstr>What remote attestation tells you</vt:lpstr>
      <vt:lpstr>TPM and Remote Attestation</vt:lpstr>
      <vt:lpstr>TPM and Remote Attestation</vt:lpstr>
      <vt:lpstr>Intel SGX</vt:lpstr>
      <vt:lpstr>Rootkit high-level understanding</vt:lpstr>
      <vt:lpstr>Motivation</vt:lpstr>
      <vt:lpstr>SGX Hardware supported enclave</vt:lpstr>
      <vt:lpstr>SGX preventing memory snooping attack</vt:lpstr>
      <vt:lpstr>SGX Programming environment</vt:lpstr>
      <vt:lpstr>SGX Application Flow</vt:lpstr>
      <vt:lpstr>ARM Trustzone</vt:lpstr>
      <vt:lpstr>ARM Trustzone</vt:lpstr>
      <vt:lpstr>ARM Trustzone</vt:lpstr>
      <vt:lpstr>ARM Trustzone</vt:lpstr>
      <vt:lpstr>ARM Trustzone</vt:lpstr>
      <vt:lpstr>ARM Trustzone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lecture on Access Control</dc:title>
  <dc:creator>Sana Belguith</dc:creator>
  <cp:lastModifiedBy>Sana Belguith</cp:lastModifiedBy>
  <cp:revision>4</cp:revision>
  <dcterms:created xsi:type="dcterms:W3CDTF">2022-06-17T09:30:56Z</dcterms:created>
  <dcterms:modified xsi:type="dcterms:W3CDTF">2024-11-03T19:24:50Z</dcterms:modified>
</cp:coreProperties>
</file>