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64" r:id="rId3"/>
    <p:sldId id="266" r:id="rId4"/>
    <p:sldId id="267" r:id="rId5"/>
    <p:sldId id="268" r:id="rId6"/>
    <p:sldId id="269" r:id="rId7"/>
    <p:sldId id="270" r:id="rId8"/>
    <p:sldId id="271" r:id="rId9"/>
    <p:sldId id="272" r:id="rId10"/>
    <p:sldId id="276" r:id="rId11"/>
    <p:sldId id="280" r:id="rId12"/>
    <p:sldId id="281" r:id="rId13"/>
    <p:sldId id="416" r:id="rId14"/>
    <p:sldId id="289" r:id="rId15"/>
    <p:sldId id="290" r:id="rId16"/>
    <p:sldId id="293" r:id="rId17"/>
    <p:sldId id="294" r:id="rId18"/>
    <p:sldId id="295" r:id="rId19"/>
    <p:sldId id="296" r:id="rId20"/>
    <p:sldId id="298" r:id="rId21"/>
    <p:sldId id="300" r:id="rId22"/>
    <p:sldId id="305" r:id="rId23"/>
    <p:sldId id="308" r:id="rId24"/>
    <p:sldId id="311" r:id="rId25"/>
    <p:sldId id="315" r:id="rId26"/>
    <p:sldId id="317" r:id="rId27"/>
    <p:sldId id="319" r:id="rId28"/>
    <p:sldId id="320" r:id="rId29"/>
    <p:sldId id="321" r:id="rId30"/>
    <p:sldId id="322" r:id="rId31"/>
    <p:sldId id="323" r:id="rId32"/>
    <p:sldId id="324" r:id="rId33"/>
    <p:sldId id="325" r:id="rId34"/>
    <p:sldId id="326" r:id="rId35"/>
    <p:sldId id="327" r:id="rId36"/>
    <p:sldId id="329" r:id="rId37"/>
    <p:sldId id="330" r:id="rId38"/>
    <p:sldId id="331" r:id="rId39"/>
    <p:sldId id="332" r:id="rId40"/>
    <p:sldId id="333" r:id="rId41"/>
    <p:sldId id="334" r:id="rId42"/>
    <p:sldId id="415" r:id="rId4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4C736-7199-4ACB-B3F4-EF48A905FF8E}" v="1" dt="2024-10-07T07:28:26.9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5" autoAdjust="0"/>
    <p:restoredTop sz="79616" autoAdjust="0"/>
  </p:normalViewPr>
  <p:slideViewPr>
    <p:cSldViewPr>
      <p:cViewPr varScale="1">
        <p:scale>
          <a:sx n="67" d="100"/>
          <a:sy n="67" d="100"/>
        </p:scale>
        <p:origin x="1276"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 Belguith" userId="edaa0afb-4621-4165-af1d-05ed505f7999" providerId="ADAL" clId="{E37A9B15-EF13-466C-9EAD-CB5B74F48A33}"/>
    <pc:docChg chg="delSld modSld">
      <pc:chgData name="Sana Belguith" userId="edaa0afb-4621-4165-af1d-05ed505f7999" providerId="ADAL" clId="{E37A9B15-EF13-466C-9EAD-CB5B74F48A33}" dt="2023-10-17T11:57:16.382" v="1" actId="47"/>
      <pc:docMkLst>
        <pc:docMk/>
      </pc:docMkLst>
      <pc:sldChg chg="modSp mod">
        <pc:chgData name="Sana Belguith" userId="edaa0afb-4621-4165-af1d-05ed505f7999" providerId="ADAL" clId="{E37A9B15-EF13-466C-9EAD-CB5B74F48A33}" dt="2023-10-17T11:54:48.720" v="0" actId="20577"/>
        <pc:sldMkLst>
          <pc:docMk/>
          <pc:sldMk cId="0" sldId="264"/>
        </pc:sldMkLst>
        <pc:spChg chg="mod">
          <ac:chgData name="Sana Belguith" userId="edaa0afb-4621-4165-af1d-05ed505f7999" providerId="ADAL" clId="{E37A9B15-EF13-466C-9EAD-CB5B74F48A33}" dt="2023-10-17T11:54:48.720" v="0" actId="20577"/>
          <ac:spMkLst>
            <pc:docMk/>
            <pc:sldMk cId="0" sldId="264"/>
            <ac:spMk id="2" creationId="{00000000-0000-0000-0000-000000000000}"/>
          </ac:spMkLst>
        </pc:spChg>
      </pc:sldChg>
      <pc:sldChg chg="del">
        <pc:chgData name="Sana Belguith" userId="edaa0afb-4621-4165-af1d-05ed505f7999" providerId="ADAL" clId="{E37A9B15-EF13-466C-9EAD-CB5B74F48A33}" dt="2023-10-17T11:57:16.382" v="1" actId="47"/>
        <pc:sldMkLst>
          <pc:docMk/>
          <pc:sldMk cId="3502556676" sldId="417"/>
        </pc:sldMkLst>
      </pc:sldChg>
    </pc:docChg>
  </pc:docChgLst>
  <pc:docChgLst>
    <pc:chgData name="Sana Belguith" userId="edaa0afb-4621-4165-af1d-05ed505f7999" providerId="ADAL" clId="{106CEE15-45A1-498A-B5C3-126261E98294}"/>
    <pc:docChg chg="undo custSel addSld delSld modSld sldOrd modMainMaster">
      <pc:chgData name="Sana Belguith" userId="edaa0afb-4621-4165-af1d-05ed505f7999" providerId="ADAL" clId="{106CEE15-45A1-498A-B5C3-126261E98294}" dt="2022-10-20T14:35:05.660" v="6228" actId="20577"/>
      <pc:docMkLst>
        <pc:docMk/>
      </pc:docMkLst>
      <pc:sldChg chg="delSp modSp mod">
        <pc:chgData name="Sana Belguith" userId="edaa0afb-4621-4165-af1d-05ed505f7999" providerId="ADAL" clId="{106CEE15-45A1-498A-B5C3-126261E98294}" dt="2022-10-19T16:25:31.539" v="6146" actId="20577"/>
        <pc:sldMkLst>
          <pc:docMk/>
          <pc:sldMk cId="0" sldId="256"/>
        </pc:sldMkLst>
        <pc:spChg chg="mod">
          <ac:chgData name="Sana Belguith" userId="edaa0afb-4621-4165-af1d-05ed505f7999" providerId="ADAL" clId="{106CEE15-45A1-498A-B5C3-126261E98294}" dt="2022-10-19T16:25:31.539" v="6146" actId="20577"/>
          <ac:spMkLst>
            <pc:docMk/>
            <pc:sldMk cId="0" sldId="256"/>
            <ac:spMk id="3" creationId="{00000000-0000-0000-0000-000000000000}"/>
          </ac:spMkLst>
        </pc:spChg>
        <pc:spChg chg="mod">
          <ac:chgData name="Sana Belguith" userId="edaa0afb-4621-4165-af1d-05ed505f7999" providerId="ADAL" clId="{106CEE15-45A1-498A-B5C3-126261E98294}" dt="2022-10-19T10:26:06.960" v="1289" actId="115"/>
          <ac:spMkLst>
            <pc:docMk/>
            <pc:sldMk cId="0" sldId="256"/>
            <ac:spMk id="4" creationId="{00000000-0000-0000-0000-000000000000}"/>
          </ac:spMkLst>
        </pc:spChg>
        <pc:spChg chg="del">
          <ac:chgData name="Sana Belguith" userId="edaa0afb-4621-4165-af1d-05ed505f7999" providerId="ADAL" clId="{106CEE15-45A1-498A-B5C3-126261E98294}" dt="2022-10-10T13:30:22.333" v="62" actId="478"/>
          <ac:spMkLst>
            <pc:docMk/>
            <pc:sldMk cId="0" sldId="256"/>
            <ac:spMk id="5" creationId="{00000000-0000-0000-0000-000000000000}"/>
          </ac:spMkLst>
        </pc:spChg>
      </pc:sldChg>
      <pc:sldChg chg="del">
        <pc:chgData name="Sana Belguith" userId="edaa0afb-4621-4165-af1d-05ed505f7999" providerId="ADAL" clId="{106CEE15-45A1-498A-B5C3-126261E98294}" dt="2022-10-10T13:25:05.268" v="0" actId="47"/>
        <pc:sldMkLst>
          <pc:docMk/>
          <pc:sldMk cId="0" sldId="257"/>
        </pc:sldMkLst>
      </pc:sldChg>
      <pc:sldChg chg="del">
        <pc:chgData name="Sana Belguith" userId="edaa0afb-4621-4165-af1d-05ed505f7999" providerId="ADAL" clId="{106CEE15-45A1-498A-B5C3-126261E98294}" dt="2022-10-10T13:25:05.268" v="0" actId="47"/>
        <pc:sldMkLst>
          <pc:docMk/>
          <pc:sldMk cId="0" sldId="258"/>
        </pc:sldMkLst>
      </pc:sldChg>
      <pc:sldChg chg="del">
        <pc:chgData name="Sana Belguith" userId="edaa0afb-4621-4165-af1d-05ed505f7999" providerId="ADAL" clId="{106CEE15-45A1-498A-B5C3-126261E98294}" dt="2022-10-10T13:25:05.268" v="0" actId="47"/>
        <pc:sldMkLst>
          <pc:docMk/>
          <pc:sldMk cId="0" sldId="259"/>
        </pc:sldMkLst>
      </pc:sldChg>
      <pc:sldChg chg="del">
        <pc:chgData name="Sana Belguith" userId="edaa0afb-4621-4165-af1d-05ed505f7999" providerId="ADAL" clId="{106CEE15-45A1-498A-B5C3-126261E98294}" dt="2022-10-10T13:25:05.268" v="0" actId="47"/>
        <pc:sldMkLst>
          <pc:docMk/>
          <pc:sldMk cId="0" sldId="260"/>
        </pc:sldMkLst>
      </pc:sldChg>
      <pc:sldChg chg="del">
        <pc:chgData name="Sana Belguith" userId="edaa0afb-4621-4165-af1d-05ed505f7999" providerId="ADAL" clId="{106CEE15-45A1-498A-B5C3-126261E98294}" dt="2022-10-10T13:25:05.268" v="0" actId="47"/>
        <pc:sldMkLst>
          <pc:docMk/>
          <pc:sldMk cId="0" sldId="261"/>
        </pc:sldMkLst>
      </pc:sldChg>
      <pc:sldChg chg="del">
        <pc:chgData name="Sana Belguith" userId="edaa0afb-4621-4165-af1d-05ed505f7999" providerId="ADAL" clId="{106CEE15-45A1-498A-B5C3-126261E98294}" dt="2022-10-10T13:25:05.268" v="0" actId="47"/>
        <pc:sldMkLst>
          <pc:docMk/>
          <pc:sldMk cId="0" sldId="262"/>
        </pc:sldMkLst>
      </pc:sldChg>
      <pc:sldChg chg="del">
        <pc:chgData name="Sana Belguith" userId="edaa0afb-4621-4165-af1d-05ed505f7999" providerId="ADAL" clId="{106CEE15-45A1-498A-B5C3-126261E98294}" dt="2022-10-10T13:25:05.268" v="0" actId="47"/>
        <pc:sldMkLst>
          <pc:docMk/>
          <pc:sldMk cId="0" sldId="263"/>
        </pc:sldMkLst>
      </pc:sldChg>
      <pc:sldChg chg="addSp delSp modSp mod delAnim modAnim chgLayout modNotesTx">
        <pc:chgData name="Sana Belguith" userId="edaa0afb-4621-4165-af1d-05ed505f7999" providerId="ADAL" clId="{106CEE15-45A1-498A-B5C3-126261E98294}" dt="2022-10-19T10:26:22.241" v="1292" actId="478"/>
        <pc:sldMkLst>
          <pc:docMk/>
          <pc:sldMk cId="0" sldId="264"/>
        </pc:sldMkLst>
        <pc:spChg chg="mod ord">
          <ac:chgData name="Sana Belguith" userId="edaa0afb-4621-4165-af1d-05ed505f7999" providerId="ADAL" clId="{106CEE15-45A1-498A-B5C3-126261E98294}" dt="2022-10-19T10:26:19.638" v="1291" actId="1076"/>
          <ac:spMkLst>
            <pc:docMk/>
            <pc:sldMk cId="0" sldId="264"/>
            <ac:spMk id="2" creationId="{00000000-0000-0000-0000-000000000000}"/>
          </ac:spMkLst>
        </pc:spChg>
        <pc:spChg chg="del mod">
          <ac:chgData name="Sana Belguith" userId="edaa0afb-4621-4165-af1d-05ed505f7999" providerId="ADAL" clId="{106CEE15-45A1-498A-B5C3-126261E98294}" dt="2022-10-10T13:25:31.513" v="12"/>
          <ac:spMkLst>
            <pc:docMk/>
            <pc:sldMk cId="0" sldId="264"/>
            <ac:spMk id="3" creationId="{00000000-0000-0000-0000-000000000000}"/>
          </ac:spMkLst>
        </pc:spChg>
        <pc:spChg chg="del">
          <ac:chgData name="Sana Belguith" userId="edaa0afb-4621-4165-af1d-05ed505f7999" providerId="ADAL" clId="{106CEE15-45A1-498A-B5C3-126261E98294}" dt="2022-10-10T13:25:08.534" v="1" actId="478"/>
          <ac:spMkLst>
            <pc:docMk/>
            <pc:sldMk cId="0" sldId="264"/>
            <ac:spMk id="4" creationId="{00000000-0000-0000-0000-000000000000}"/>
          </ac:spMkLst>
        </pc:spChg>
        <pc:spChg chg="add del mod">
          <ac:chgData name="Sana Belguith" userId="edaa0afb-4621-4165-af1d-05ed505f7999" providerId="ADAL" clId="{106CEE15-45A1-498A-B5C3-126261E98294}" dt="2022-10-18T10:31:08.671" v="525" actId="478"/>
          <ac:spMkLst>
            <pc:docMk/>
            <pc:sldMk cId="0" sldId="264"/>
            <ac:spMk id="4" creationId="{7F3B40AF-3568-1D51-2C34-6D280E5C34A9}"/>
          </ac:spMkLst>
        </pc:spChg>
        <pc:spChg chg="mod">
          <ac:chgData name="Sana Belguith" userId="edaa0afb-4621-4165-af1d-05ed505f7999" providerId="ADAL" clId="{106CEE15-45A1-498A-B5C3-126261E98294}" dt="2022-10-18T10:34:13.587" v="571" actId="20577"/>
          <ac:spMkLst>
            <pc:docMk/>
            <pc:sldMk cId="0" sldId="264"/>
            <ac:spMk id="5" creationId="{00000000-0000-0000-0000-000000000000}"/>
          </ac:spMkLst>
        </pc:spChg>
        <pc:spChg chg="del mod">
          <ac:chgData name="Sana Belguith" userId="edaa0afb-4621-4165-af1d-05ed505f7999" providerId="ADAL" clId="{106CEE15-45A1-498A-B5C3-126261E98294}" dt="2022-10-10T13:26:03.101" v="24" actId="478"/>
          <ac:spMkLst>
            <pc:docMk/>
            <pc:sldMk cId="0" sldId="264"/>
            <ac:spMk id="6" creationId="{00000000-0000-0000-0000-000000000000}"/>
          </ac:spMkLst>
        </pc:spChg>
        <pc:spChg chg="add del mod">
          <ac:chgData name="Sana Belguith" userId="edaa0afb-4621-4165-af1d-05ed505f7999" providerId="ADAL" clId="{106CEE15-45A1-498A-B5C3-126261E98294}" dt="2022-10-18T10:34:42.351" v="645" actId="478"/>
          <ac:spMkLst>
            <pc:docMk/>
            <pc:sldMk cId="0" sldId="264"/>
            <ac:spMk id="6" creationId="{629B3213-7E45-FCA6-165D-9A248CEC4D50}"/>
          </ac:spMkLst>
        </pc:spChg>
        <pc:spChg chg="mod">
          <ac:chgData name="Sana Belguith" userId="edaa0afb-4621-4165-af1d-05ed505f7999" providerId="ADAL" clId="{106CEE15-45A1-498A-B5C3-126261E98294}" dt="2022-10-18T10:32:18.016" v="542" actId="1076"/>
          <ac:spMkLst>
            <pc:docMk/>
            <pc:sldMk cId="0" sldId="264"/>
            <ac:spMk id="7" creationId="{00000000-0000-0000-0000-000000000000}"/>
          </ac:spMkLst>
        </pc:spChg>
        <pc:spChg chg="del mod">
          <ac:chgData name="Sana Belguith" userId="edaa0afb-4621-4165-af1d-05ed505f7999" providerId="ADAL" clId="{106CEE15-45A1-498A-B5C3-126261E98294}" dt="2022-10-18T10:30:27.359" v="517"/>
          <ac:spMkLst>
            <pc:docMk/>
            <pc:sldMk cId="0" sldId="264"/>
            <ac:spMk id="8" creationId="{00000000-0000-0000-0000-000000000000}"/>
          </ac:spMkLst>
        </pc:spChg>
        <pc:spChg chg="del mod">
          <ac:chgData name="Sana Belguith" userId="edaa0afb-4621-4165-af1d-05ed505f7999" providerId="ADAL" clId="{106CEE15-45A1-498A-B5C3-126261E98294}" dt="2022-10-18T10:28:21.912" v="500" actId="478"/>
          <ac:spMkLst>
            <pc:docMk/>
            <pc:sldMk cId="0" sldId="264"/>
            <ac:spMk id="9" creationId="{00000000-0000-0000-0000-000000000000}"/>
          </ac:spMkLst>
        </pc:spChg>
        <pc:spChg chg="del">
          <ac:chgData name="Sana Belguith" userId="edaa0afb-4621-4165-af1d-05ed505f7999" providerId="ADAL" clId="{106CEE15-45A1-498A-B5C3-126261E98294}" dt="2022-10-18T10:30:55.279" v="519" actId="478"/>
          <ac:spMkLst>
            <pc:docMk/>
            <pc:sldMk cId="0" sldId="264"/>
            <ac:spMk id="10" creationId="{00000000-0000-0000-0000-000000000000}"/>
          </ac:spMkLst>
        </pc:spChg>
        <pc:spChg chg="add del mod">
          <ac:chgData name="Sana Belguith" userId="edaa0afb-4621-4165-af1d-05ed505f7999" providerId="ADAL" clId="{106CEE15-45A1-498A-B5C3-126261E98294}" dt="2022-10-18T10:31:00.410" v="521" actId="478"/>
          <ac:spMkLst>
            <pc:docMk/>
            <pc:sldMk cId="0" sldId="264"/>
            <ac:spMk id="12" creationId="{59D37361-7E21-E72F-36C2-8FB1D81F96B0}"/>
          </ac:spMkLst>
        </pc:spChg>
        <pc:spChg chg="add del mod">
          <ac:chgData name="Sana Belguith" userId="edaa0afb-4621-4165-af1d-05ed505f7999" providerId="ADAL" clId="{106CEE15-45A1-498A-B5C3-126261E98294}" dt="2022-10-18T10:31:25.586" v="533" actId="22"/>
          <ac:spMkLst>
            <pc:docMk/>
            <pc:sldMk cId="0" sldId="264"/>
            <ac:spMk id="13" creationId="{BF46FA55-E682-8E71-712A-907A57ED3F91}"/>
          </ac:spMkLst>
        </pc:spChg>
        <pc:spChg chg="add mod">
          <ac:chgData name="Sana Belguith" userId="edaa0afb-4621-4165-af1d-05ed505f7999" providerId="ADAL" clId="{106CEE15-45A1-498A-B5C3-126261E98294}" dt="2022-10-18T10:35:18.949" v="655" actId="2710"/>
          <ac:spMkLst>
            <pc:docMk/>
            <pc:sldMk cId="0" sldId="264"/>
            <ac:spMk id="14" creationId="{9F081164-8558-15A2-2EF6-1F1CF2FA724D}"/>
          </ac:spMkLst>
        </pc:spChg>
        <pc:spChg chg="add del mod ord">
          <ac:chgData name="Sana Belguith" userId="edaa0afb-4621-4165-af1d-05ed505f7999" providerId="ADAL" clId="{106CEE15-45A1-498A-B5C3-126261E98294}" dt="2022-10-19T10:26:22.241" v="1292" actId="478"/>
          <ac:spMkLst>
            <pc:docMk/>
            <pc:sldMk cId="0" sldId="264"/>
            <ac:spMk id="15" creationId="{1F871C8E-7739-E84C-D56C-AEDDDB6EDD5F}"/>
          </ac:spMkLst>
        </pc:spChg>
      </pc:sldChg>
      <pc:sldChg chg="del">
        <pc:chgData name="Sana Belguith" userId="edaa0afb-4621-4165-af1d-05ed505f7999" providerId="ADAL" clId="{106CEE15-45A1-498A-B5C3-126261E98294}" dt="2022-10-10T13:30:12.283" v="61" actId="47"/>
        <pc:sldMkLst>
          <pc:docMk/>
          <pc:sldMk cId="0" sldId="265"/>
        </pc:sldMkLst>
      </pc:sldChg>
      <pc:sldChg chg="addSp delSp modSp mod modClrScheme chgLayout">
        <pc:chgData name="Sana Belguith" userId="edaa0afb-4621-4165-af1d-05ed505f7999" providerId="ADAL" clId="{106CEE15-45A1-498A-B5C3-126261E98294}" dt="2022-10-19T10:26:30.217" v="1294" actId="1076"/>
        <pc:sldMkLst>
          <pc:docMk/>
          <pc:sldMk cId="0" sldId="266"/>
        </pc:sldMkLst>
        <pc:spChg chg="mod ord">
          <ac:chgData name="Sana Belguith" userId="edaa0afb-4621-4165-af1d-05ed505f7999" providerId="ADAL" clId="{106CEE15-45A1-498A-B5C3-126261E98294}" dt="2022-10-19T10:26:30.217" v="1294" actId="1076"/>
          <ac:spMkLst>
            <pc:docMk/>
            <pc:sldMk cId="0" sldId="266"/>
            <ac:spMk id="2" creationId="{00000000-0000-0000-0000-000000000000}"/>
          </ac:spMkLst>
        </pc:spChg>
        <pc:spChg chg="mod">
          <ac:chgData name="Sana Belguith" userId="edaa0afb-4621-4165-af1d-05ed505f7999" providerId="ADAL" clId="{106CEE15-45A1-498A-B5C3-126261E98294}" dt="2022-10-10T13:30:09.928" v="60" actId="1076"/>
          <ac:spMkLst>
            <pc:docMk/>
            <pc:sldMk cId="0" sldId="266"/>
            <ac:spMk id="3" creationId="{00000000-0000-0000-0000-000000000000}"/>
          </ac:spMkLst>
        </pc:spChg>
        <pc:spChg chg="add mod ord">
          <ac:chgData name="Sana Belguith" userId="edaa0afb-4621-4165-af1d-05ed505f7999" providerId="ADAL" clId="{106CEE15-45A1-498A-B5C3-126261E98294}" dt="2022-10-19T10:26:26.143" v="1293" actId="700"/>
          <ac:spMkLst>
            <pc:docMk/>
            <pc:sldMk cId="0" sldId="266"/>
            <ac:spMk id="4" creationId="{8EE7C98D-4832-24A3-87D6-09D71DD2C6A0}"/>
          </ac:spMkLst>
        </pc:spChg>
        <pc:spChg chg="add del">
          <ac:chgData name="Sana Belguith" userId="edaa0afb-4621-4165-af1d-05ed505f7999" providerId="ADAL" clId="{106CEE15-45A1-498A-B5C3-126261E98294}" dt="2022-10-18T10:32:40.062" v="547" actId="478"/>
          <ac:spMkLst>
            <pc:docMk/>
            <pc:sldMk cId="0" sldId="266"/>
            <ac:spMk id="7" creationId="{00000000-0000-0000-0000-000000000000}"/>
          </ac:spMkLst>
        </pc:spChg>
        <pc:spChg chg="del">
          <ac:chgData name="Sana Belguith" userId="edaa0afb-4621-4165-af1d-05ed505f7999" providerId="ADAL" clId="{106CEE15-45A1-498A-B5C3-126261E98294}" dt="2022-10-18T10:32:41.879" v="548" actId="478"/>
          <ac:spMkLst>
            <pc:docMk/>
            <pc:sldMk cId="0" sldId="266"/>
            <ac:spMk id="8" creationId="{00000000-0000-0000-0000-000000000000}"/>
          </ac:spMkLst>
        </pc:spChg>
        <pc:grpChg chg="del">
          <ac:chgData name="Sana Belguith" userId="edaa0afb-4621-4165-af1d-05ed505f7999" providerId="ADAL" clId="{106CEE15-45A1-498A-B5C3-126261E98294}" dt="2022-10-10T13:29:11.963" v="45" actId="478"/>
          <ac:grpSpMkLst>
            <pc:docMk/>
            <pc:sldMk cId="0" sldId="266"/>
            <ac:grpSpMk id="4" creationId="{00000000-0000-0000-0000-000000000000}"/>
          </ac:grpSpMkLst>
        </pc:grpChg>
        <pc:picChg chg="add mod">
          <ac:chgData name="Sana Belguith" userId="edaa0afb-4621-4165-af1d-05ed505f7999" providerId="ADAL" clId="{106CEE15-45A1-498A-B5C3-126261E98294}" dt="2022-10-10T13:29:41.073" v="54" actId="1076"/>
          <ac:picMkLst>
            <pc:docMk/>
            <pc:sldMk cId="0" sldId="266"/>
            <ac:picMk id="10" creationId="{BC398BE9-F2DC-A751-67A6-9914602AAE27}"/>
          </ac:picMkLst>
        </pc:picChg>
      </pc:sldChg>
      <pc:sldChg chg="addSp delSp modSp mod chgLayout">
        <pc:chgData name="Sana Belguith" userId="edaa0afb-4621-4165-af1d-05ed505f7999" providerId="ADAL" clId="{106CEE15-45A1-498A-B5C3-126261E98294}" dt="2022-10-20T14:34:44.804" v="6224" actId="478"/>
        <pc:sldMkLst>
          <pc:docMk/>
          <pc:sldMk cId="0" sldId="267"/>
        </pc:sldMkLst>
        <pc:spChg chg="mod ord">
          <ac:chgData name="Sana Belguith" userId="edaa0afb-4621-4165-af1d-05ed505f7999" providerId="ADAL" clId="{106CEE15-45A1-498A-B5C3-126261E98294}" dt="2022-10-19T10:26:38.171" v="1296" actId="1076"/>
          <ac:spMkLst>
            <pc:docMk/>
            <pc:sldMk cId="0" sldId="267"/>
            <ac:spMk id="2" creationId="{00000000-0000-0000-0000-000000000000}"/>
          </ac:spMkLst>
        </pc:spChg>
        <pc:spChg chg="mod">
          <ac:chgData name="Sana Belguith" userId="edaa0afb-4621-4165-af1d-05ed505f7999" providerId="ADAL" clId="{106CEE15-45A1-498A-B5C3-126261E98294}" dt="2022-10-18T10:33:37.269" v="562" actId="404"/>
          <ac:spMkLst>
            <pc:docMk/>
            <pc:sldMk cId="0" sldId="267"/>
            <ac:spMk id="3" creationId="{00000000-0000-0000-0000-000000000000}"/>
          </ac:spMkLst>
        </pc:spChg>
        <pc:spChg chg="del">
          <ac:chgData name="Sana Belguith" userId="edaa0afb-4621-4165-af1d-05ed505f7999" providerId="ADAL" clId="{106CEE15-45A1-498A-B5C3-126261E98294}" dt="2022-10-18T10:32:52.710" v="549" actId="478"/>
          <ac:spMkLst>
            <pc:docMk/>
            <pc:sldMk cId="0" sldId="267"/>
            <ac:spMk id="4" creationId="{00000000-0000-0000-0000-000000000000}"/>
          </ac:spMkLst>
        </pc:spChg>
        <pc:spChg chg="del">
          <ac:chgData name="Sana Belguith" userId="edaa0afb-4621-4165-af1d-05ed505f7999" providerId="ADAL" clId="{106CEE15-45A1-498A-B5C3-126261E98294}" dt="2022-10-18T10:50:36.452" v="979" actId="478"/>
          <ac:spMkLst>
            <pc:docMk/>
            <pc:sldMk cId="0" sldId="267"/>
            <ac:spMk id="5" creationId="{00000000-0000-0000-0000-000000000000}"/>
          </ac:spMkLst>
        </pc:spChg>
        <pc:spChg chg="add del mod ord">
          <ac:chgData name="Sana Belguith" userId="edaa0afb-4621-4165-af1d-05ed505f7999" providerId="ADAL" clId="{106CEE15-45A1-498A-B5C3-126261E98294}" dt="2022-10-20T14:34:44.804" v="6224" actId="478"/>
          <ac:spMkLst>
            <pc:docMk/>
            <pc:sldMk cId="0" sldId="267"/>
            <ac:spMk id="6" creationId="{2B39FACE-6D36-0971-0C7B-130292760862}"/>
          </ac:spMkLst>
        </pc:spChg>
      </pc:sldChg>
      <pc:sldChg chg="addSp delSp modSp mod chgLayout modNotesTx">
        <pc:chgData name="Sana Belguith" userId="edaa0afb-4621-4165-af1d-05ed505f7999" providerId="ADAL" clId="{106CEE15-45A1-498A-B5C3-126261E98294}" dt="2022-10-20T14:35:05.660" v="6228" actId="20577"/>
        <pc:sldMkLst>
          <pc:docMk/>
          <pc:sldMk cId="0" sldId="268"/>
        </pc:sldMkLst>
        <pc:spChg chg="mod ord">
          <ac:chgData name="Sana Belguith" userId="edaa0afb-4621-4165-af1d-05ed505f7999" providerId="ADAL" clId="{106CEE15-45A1-498A-B5C3-126261E98294}" dt="2022-10-19T10:26:49.554" v="1299" actId="1076"/>
          <ac:spMkLst>
            <pc:docMk/>
            <pc:sldMk cId="0" sldId="268"/>
            <ac:spMk id="2" creationId="{00000000-0000-0000-0000-000000000000}"/>
          </ac:spMkLst>
        </pc:spChg>
        <pc:spChg chg="mod">
          <ac:chgData name="Sana Belguith" userId="edaa0afb-4621-4165-af1d-05ed505f7999" providerId="ADAL" clId="{106CEE15-45A1-498A-B5C3-126261E98294}" dt="2022-10-10T13:31:18.776" v="98" actId="14100"/>
          <ac:spMkLst>
            <pc:docMk/>
            <pc:sldMk cId="0" sldId="268"/>
            <ac:spMk id="3" creationId="{00000000-0000-0000-0000-000000000000}"/>
          </ac:spMkLst>
        </pc:spChg>
        <pc:spChg chg="del">
          <ac:chgData name="Sana Belguith" userId="edaa0afb-4621-4165-af1d-05ed505f7999" providerId="ADAL" clId="{106CEE15-45A1-498A-B5C3-126261E98294}" dt="2022-10-18T10:50:31.469" v="977" actId="478"/>
          <ac:spMkLst>
            <pc:docMk/>
            <pc:sldMk cId="0" sldId="268"/>
            <ac:spMk id="4" creationId="{00000000-0000-0000-0000-000000000000}"/>
          </ac:spMkLst>
        </pc:spChg>
        <pc:spChg chg="del">
          <ac:chgData name="Sana Belguith" userId="edaa0afb-4621-4165-af1d-05ed505f7999" providerId="ADAL" clId="{106CEE15-45A1-498A-B5C3-126261E98294}" dt="2022-10-18T10:50:34.230" v="978" actId="478"/>
          <ac:spMkLst>
            <pc:docMk/>
            <pc:sldMk cId="0" sldId="268"/>
            <ac:spMk id="5" creationId="{00000000-0000-0000-0000-000000000000}"/>
          </ac:spMkLst>
        </pc:spChg>
        <pc:spChg chg="add del mod ord">
          <ac:chgData name="Sana Belguith" userId="edaa0afb-4621-4165-af1d-05ed505f7999" providerId="ADAL" clId="{106CEE15-45A1-498A-B5C3-126261E98294}" dt="2022-10-19T10:42:12.935" v="1400" actId="478"/>
          <ac:spMkLst>
            <pc:docMk/>
            <pc:sldMk cId="0" sldId="268"/>
            <ac:spMk id="6" creationId="{32BD2425-A9CC-008C-89CB-404FDA3D43E1}"/>
          </ac:spMkLst>
        </pc:spChg>
      </pc:sldChg>
      <pc:sldChg chg="addSp delSp modSp mod chgLayout">
        <pc:chgData name="Sana Belguith" userId="edaa0afb-4621-4165-af1d-05ed505f7999" providerId="ADAL" clId="{106CEE15-45A1-498A-B5C3-126261E98294}" dt="2022-10-19T10:42:30.932" v="1404" actId="478"/>
        <pc:sldMkLst>
          <pc:docMk/>
          <pc:sldMk cId="0" sldId="269"/>
        </pc:sldMkLst>
        <pc:spChg chg="mod ord">
          <ac:chgData name="Sana Belguith" userId="edaa0afb-4621-4165-af1d-05ed505f7999" providerId="ADAL" clId="{106CEE15-45A1-498A-B5C3-126261E98294}" dt="2022-10-19T10:26:57.325" v="1301" actId="1076"/>
          <ac:spMkLst>
            <pc:docMk/>
            <pc:sldMk cId="0" sldId="269"/>
            <ac:spMk id="2" creationId="{00000000-0000-0000-0000-000000000000}"/>
          </ac:spMkLst>
        </pc:spChg>
        <pc:spChg chg="mod">
          <ac:chgData name="Sana Belguith" userId="edaa0afb-4621-4165-af1d-05ed505f7999" providerId="ADAL" clId="{106CEE15-45A1-498A-B5C3-126261E98294}" dt="2022-10-10T13:31:47.846" v="107" actId="14100"/>
          <ac:spMkLst>
            <pc:docMk/>
            <pc:sldMk cId="0" sldId="269"/>
            <ac:spMk id="3" creationId="{00000000-0000-0000-0000-000000000000}"/>
          </ac:spMkLst>
        </pc:spChg>
        <pc:spChg chg="del">
          <ac:chgData name="Sana Belguith" userId="edaa0afb-4621-4165-af1d-05ed505f7999" providerId="ADAL" clId="{106CEE15-45A1-498A-B5C3-126261E98294}" dt="2022-10-18T10:50:48.820" v="980" actId="478"/>
          <ac:spMkLst>
            <pc:docMk/>
            <pc:sldMk cId="0" sldId="269"/>
            <ac:spMk id="4" creationId="{00000000-0000-0000-0000-000000000000}"/>
          </ac:spMkLst>
        </pc:spChg>
        <pc:spChg chg="del">
          <ac:chgData name="Sana Belguith" userId="edaa0afb-4621-4165-af1d-05ed505f7999" providerId="ADAL" clId="{106CEE15-45A1-498A-B5C3-126261E98294}" dt="2022-10-19T10:42:30.932" v="1404" actId="478"/>
          <ac:spMkLst>
            <pc:docMk/>
            <pc:sldMk cId="0" sldId="269"/>
            <ac:spMk id="5" creationId="{00000000-0000-0000-0000-000000000000}"/>
          </ac:spMkLst>
        </pc:spChg>
        <pc:spChg chg="add del mod ord">
          <ac:chgData name="Sana Belguith" userId="edaa0afb-4621-4165-af1d-05ed505f7999" providerId="ADAL" clId="{106CEE15-45A1-498A-B5C3-126261E98294}" dt="2022-10-19T10:42:17.495" v="1401" actId="478"/>
          <ac:spMkLst>
            <pc:docMk/>
            <pc:sldMk cId="0" sldId="269"/>
            <ac:spMk id="6" creationId="{8CC294F4-EBDD-A95B-8807-CFE130B7EF9E}"/>
          </ac:spMkLst>
        </pc:spChg>
      </pc:sldChg>
      <pc:sldChg chg="addSp delSp modSp mod modAnim chgLayout">
        <pc:chgData name="Sana Belguith" userId="edaa0afb-4621-4165-af1d-05ed505f7999" providerId="ADAL" clId="{106CEE15-45A1-498A-B5C3-126261E98294}" dt="2022-10-19T10:42:33.935" v="1405" actId="478"/>
        <pc:sldMkLst>
          <pc:docMk/>
          <pc:sldMk cId="0" sldId="270"/>
        </pc:sldMkLst>
        <pc:spChg chg="del mod">
          <ac:chgData name="Sana Belguith" userId="edaa0afb-4621-4165-af1d-05ed505f7999" providerId="ADAL" clId="{106CEE15-45A1-498A-B5C3-126261E98294}" dt="2022-10-18T10:52:01.728" v="985" actId="478"/>
          <ac:spMkLst>
            <pc:docMk/>
            <pc:sldMk cId="0" sldId="270"/>
            <ac:spMk id="2" creationId="{00000000-0000-0000-0000-000000000000}"/>
          </ac:spMkLst>
        </pc:spChg>
        <pc:spChg chg="del">
          <ac:chgData name="Sana Belguith" userId="edaa0afb-4621-4165-af1d-05ed505f7999" providerId="ADAL" clId="{106CEE15-45A1-498A-B5C3-126261E98294}" dt="2022-10-18T10:53:26.400" v="1011" actId="478"/>
          <ac:spMkLst>
            <pc:docMk/>
            <pc:sldMk cId="0" sldId="270"/>
            <ac:spMk id="6" creationId="{00000000-0000-0000-0000-000000000000}"/>
          </ac:spMkLst>
        </pc:spChg>
        <pc:spChg chg="del">
          <ac:chgData name="Sana Belguith" userId="edaa0afb-4621-4165-af1d-05ed505f7999" providerId="ADAL" clId="{106CEE15-45A1-498A-B5C3-126261E98294}" dt="2022-10-19T10:42:33.935" v="1405" actId="478"/>
          <ac:spMkLst>
            <pc:docMk/>
            <pc:sldMk cId="0" sldId="270"/>
            <ac:spMk id="7" creationId="{00000000-0000-0000-0000-000000000000}"/>
          </ac:spMkLst>
        </pc:spChg>
        <pc:spChg chg="add del mod">
          <ac:chgData name="Sana Belguith" userId="edaa0afb-4621-4165-af1d-05ed505f7999" providerId="ADAL" clId="{106CEE15-45A1-498A-B5C3-126261E98294}" dt="2022-10-18T10:52:04.375" v="987" actId="478"/>
          <ac:spMkLst>
            <pc:docMk/>
            <pc:sldMk cId="0" sldId="270"/>
            <ac:spMk id="9" creationId="{4C740B7C-3E13-4D6A-B987-FE635E22FAA1}"/>
          </ac:spMkLst>
        </pc:spChg>
        <pc:spChg chg="add del mod">
          <ac:chgData name="Sana Belguith" userId="edaa0afb-4621-4165-af1d-05ed505f7999" providerId="ADAL" clId="{106CEE15-45A1-498A-B5C3-126261E98294}" dt="2022-10-19T10:27:07.190" v="1305"/>
          <ac:spMkLst>
            <pc:docMk/>
            <pc:sldMk cId="0" sldId="270"/>
            <ac:spMk id="10" creationId="{3DAEAEA3-7C3F-9B26-72AF-B7B0AD8D14E5}"/>
          </ac:spMkLst>
        </pc:spChg>
        <pc:spChg chg="add mod">
          <ac:chgData name="Sana Belguith" userId="edaa0afb-4621-4165-af1d-05ed505f7999" providerId="ADAL" clId="{106CEE15-45A1-498A-B5C3-126261E98294}" dt="2022-10-18T10:53:18.066" v="1009" actId="1076"/>
          <ac:spMkLst>
            <pc:docMk/>
            <pc:sldMk cId="0" sldId="270"/>
            <ac:spMk id="13" creationId="{1D0AD396-81B4-6FDC-AEA6-60D597E93647}"/>
          </ac:spMkLst>
        </pc:spChg>
        <pc:spChg chg="add mod ord">
          <ac:chgData name="Sana Belguith" userId="edaa0afb-4621-4165-af1d-05ed505f7999" providerId="ADAL" clId="{106CEE15-45A1-498A-B5C3-126261E98294}" dt="2022-10-19T10:27:11.930" v="1307" actId="1076"/>
          <ac:spMkLst>
            <pc:docMk/>
            <pc:sldMk cId="0" sldId="270"/>
            <ac:spMk id="14" creationId="{DDD80A65-4395-1B7D-4F5E-E595EB59FB0B}"/>
          </ac:spMkLst>
        </pc:spChg>
        <pc:spChg chg="add del mod ord">
          <ac:chgData name="Sana Belguith" userId="edaa0afb-4621-4165-af1d-05ed505f7999" providerId="ADAL" clId="{106CEE15-45A1-498A-B5C3-126261E98294}" dt="2022-10-19T10:42:21.591" v="1402" actId="478"/>
          <ac:spMkLst>
            <pc:docMk/>
            <pc:sldMk cId="0" sldId="270"/>
            <ac:spMk id="15" creationId="{85EAD557-5C40-5528-AEA6-2343F9021E36}"/>
          </ac:spMkLst>
        </pc:spChg>
        <pc:cxnChg chg="add del mod">
          <ac:chgData name="Sana Belguith" userId="edaa0afb-4621-4165-af1d-05ed505f7999" providerId="ADAL" clId="{106CEE15-45A1-498A-B5C3-126261E98294}" dt="2022-10-18T10:52:42.541" v="996" actId="478"/>
          <ac:cxnSpMkLst>
            <pc:docMk/>
            <pc:sldMk cId="0" sldId="270"/>
            <ac:cxnSpMk id="12" creationId="{1431FC85-E215-FA50-BF6C-BA083129908F}"/>
          </ac:cxnSpMkLst>
        </pc:cxnChg>
      </pc:sldChg>
      <pc:sldChg chg="addSp delSp modSp mod modAnim chgLayout">
        <pc:chgData name="Sana Belguith" userId="edaa0afb-4621-4165-af1d-05ed505f7999" providerId="ADAL" clId="{106CEE15-45A1-498A-B5C3-126261E98294}" dt="2022-10-19T10:42:37.542" v="1407" actId="478"/>
        <pc:sldMkLst>
          <pc:docMk/>
          <pc:sldMk cId="0" sldId="271"/>
        </pc:sldMkLst>
        <pc:spChg chg="del">
          <ac:chgData name="Sana Belguith" userId="edaa0afb-4621-4165-af1d-05ed505f7999" providerId="ADAL" clId="{106CEE15-45A1-498A-B5C3-126261E98294}" dt="2022-10-18T10:52:07.583" v="988" actId="478"/>
          <ac:spMkLst>
            <pc:docMk/>
            <pc:sldMk cId="0" sldId="271"/>
            <ac:spMk id="2" creationId="{00000000-0000-0000-0000-000000000000}"/>
          </ac:spMkLst>
        </pc:spChg>
        <pc:spChg chg="del">
          <ac:chgData name="Sana Belguith" userId="edaa0afb-4621-4165-af1d-05ed505f7999" providerId="ADAL" clId="{106CEE15-45A1-498A-B5C3-126261E98294}" dt="2022-10-19T10:42:37.542" v="1407" actId="478"/>
          <ac:spMkLst>
            <pc:docMk/>
            <pc:sldMk cId="0" sldId="271"/>
            <ac:spMk id="7" creationId="{00000000-0000-0000-0000-000000000000}"/>
          </ac:spMkLst>
        </pc:spChg>
        <pc:spChg chg="del">
          <ac:chgData name="Sana Belguith" userId="edaa0afb-4621-4165-af1d-05ed505f7999" providerId="ADAL" clId="{106CEE15-45A1-498A-B5C3-126261E98294}" dt="2022-10-19T10:42:36.854" v="1406" actId="478"/>
          <ac:spMkLst>
            <pc:docMk/>
            <pc:sldMk cId="0" sldId="271"/>
            <ac:spMk id="8" creationId="{00000000-0000-0000-0000-000000000000}"/>
          </ac:spMkLst>
        </pc:spChg>
        <pc:spChg chg="add del mod">
          <ac:chgData name="Sana Belguith" userId="edaa0afb-4621-4165-af1d-05ed505f7999" providerId="ADAL" clId="{106CEE15-45A1-498A-B5C3-126261E98294}" dt="2022-10-18T10:52:10.464" v="990" actId="478"/>
          <ac:spMkLst>
            <pc:docMk/>
            <pc:sldMk cId="0" sldId="271"/>
            <ac:spMk id="10" creationId="{ACBC69B4-8853-5E68-FBDE-55D6A8CD7DBA}"/>
          </ac:spMkLst>
        </pc:spChg>
        <pc:spChg chg="add del mod">
          <ac:chgData name="Sana Belguith" userId="edaa0afb-4621-4165-af1d-05ed505f7999" providerId="ADAL" clId="{106CEE15-45A1-498A-B5C3-126261E98294}" dt="2022-10-19T10:27:21.851" v="1313"/>
          <ac:spMkLst>
            <pc:docMk/>
            <pc:sldMk cId="0" sldId="271"/>
            <ac:spMk id="11" creationId="{28BC08BF-A323-DDB6-1683-830DC60CBDD5}"/>
          </ac:spMkLst>
        </pc:spChg>
        <pc:spChg chg="add mod">
          <ac:chgData name="Sana Belguith" userId="edaa0afb-4621-4165-af1d-05ed505f7999" providerId="ADAL" clId="{106CEE15-45A1-498A-B5C3-126261E98294}" dt="2022-10-18T10:53:33.249" v="1012"/>
          <ac:spMkLst>
            <pc:docMk/>
            <pc:sldMk cId="0" sldId="271"/>
            <ac:spMk id="12" creationId="{07A7F9E9-93A0-2502-149D-8D7E09FAFA42}"/>
          </ac:spMkLst>
        </pc:spChg>
        <pc:spChg chg="add mod">
          <ac:chgData name="Sana Belguith" userId="edaa0afb-4621-4165-af1d-05ed505f7999" providerId="ADAL" clId="{106CEE15-45A1-498A-B5C3-126261E98294}" dt="2022-10-18T10:53:46.030" v="1015" actId="14100"/>
          <ac:spMkLst>
            <pc:docMk/>
            <pc:sldMk cId="0" sldId="271"/>
            <ac:spMk id="13" creationId="{68EEE8A4-3AD6-280D-8F29-E69B46390CC0}"/>
          </ac:spMkLst>
        </pc:spChg>
        <pc:spChg chg="add mod ord">
          <ac:chgData name="Sana Belguith" userId="edaa0afb-4621-4165-af1d-05ed505f7999" providerId="ADAL" clId="{106CEE15-45A1-498A-B5C3-126261E98294}" dt="2022-10-19T10:27:20.776" v="1311" actId="1076"/>
          <ac:spMkLst>
            <pc:docMk/>
            <pc:sldMk cId="0" sldId="271"/>
            <ac:spMk id="14" creationId="{9FD4C720-69A1-792F-0FDD-B83002510DC4}"/>
          </ac:spMkLst>
        </pc:spChg>
        <pc:spChg chg="add del mod ord">
          <ac:chgData name="Sana Belguith" userId="edaa0afb-4621-4165-af1d-05ed505f7999" providerId="ADAL" clId="{106CEE15-45A1-498A-B5C3-126261E98294}" dt="2022-10-19T10:42:25.934" v="1403" actId="478"/>
          <ac:spMkLst>
            <pc:docMk/>
            <pc:sldMk cId="0" sldId="271"/>
            <ac:spMk id="15" creationId="{54B532DC-AE49-810A-219C-37434DFD5C5F}"/>
          </ac:spMkLst>
        </pc:spChg>
      </pc:sldChg>
      <pc:sldChg chg="addSp delSp modSp mod modAnim modNotesTx">
        <pc:chgData name="Sana Belguith" userId="edaa0afb-4621-4165-af1d-05ed505f7999" providerId="ADAL" clId="{106CEE15-45A1-498A-B5C3-126261E98294}" dt="2022-10-18T10:58:54.998" v="1226" actId="478"/>
        <pc:sldMkLst>
          <pc:docMk/>
          <pc:sldMk cId="0" sldId="272"/>
        </pc:sldMkLst>
        <pc:spChg chg="del">
          <ac:chgData name="Sana Belguith" userId="edaa0afb-4621-4165-af1d-05ed505f7999" providerId="ADAL" clId="{106CEE15-45A1-498A-B5C3-126261E98294}" dt="2022-10-18T10:52:13.775" v="991" actId="478"/>
          <ac:spMkLst>
            <pc:docMk/>
            <pc:sldMk cId="0" sldId="272"/>
            <ac:spMk id="2" creationId="{00000000-0000-0000-0000-000000000000}"/>
          </ac:spMkLst>
        </pc:spChg>
        <pc:spChg chg="del">
          <ac:chgData name="Sana Belguith" userId="edaa0afb-4621-4165-af1d-05ed505f7999" providerId="ADAL" clId="{106CEE15-45A1-498A-B5C3-126261E98294}" dt="2022-10-18T10:58:51.101" v="1225" actId="478"/>
          <ac:spMkLst>
            <pc:docMk/>
            <pc:sldMk cId="0" sldId="272"/>
            <ac:spMk id="5" creationId="{00000000-0000-0000-0000-000000000000}"/>
          </ac:spMkLst>
        </pc:spChg>
        <pc:spChg chg="del">
          <ac:chgData name="Sana Belguith" userId="edaa0afb-4621-4165-af1d-05ed505f7999" providerId="ADAL" clId="{106CEE15-45A1-498A-B5C3-126261E98294}" dt="2022-10-18T10:58:54.998" v="1226" actId="478"/>
          <ac:spMkLst>
            <pc:docMk/>
            <pc:sldMk cId="0" sldId="272"/>
            <ac:spMk id="6" creationId="{00000000-0000-0000-0000-000000000000}"/>
          </ac:spMkLst>
        </pc:spChg>
        <pc:spChg chg="add del mod">
          <ac:chgData name="Sana Belguith" userId="edaa0afb-4621-4165-af1d-05ed505f7999" providerId="ADAL" clId="{106CEE15-45A1-498A-B5C3-126261E98294}" dt="2022-10-18T10:52:17.080" v="993" actId="478"/>
          <ac:spMkLst>
            <pc:docMk/>
            <pc:sldMk cId="0" sldId="272"/>
            <ac:spMk id="8" creationId="{5163F559-B545-1CE7-E597-54318BA38352}"/>
          </ac:spMkLst>
        </pc:spChg>
        <pc:spChg chg="add mod">
          <ac:chgData name="Sana Belguith" userId="edaa0afb-4621-4165-af1d-05ed505f7999" providerId="ADAL" clId="{106CEE15-45A1-498A-B5C3-126261E98294}" dt="2022-10-18T10:52:14.251" v="992"/>
          <ac:spMkLst>
            <pc:docMk/>
            <pc:sldMk cId="0" sldId="272"/>
            <ac:spMk id="9" creationId="{B7D29C3F-AF09-E3AB-7DE6-C7A240C80C65}"/>
          </ac:spMkLst>
        </pc:spChg>
        <pc:spChg chg="add mod">
          <ac:chgData name="Sana Belguith" userId="edaa0afb-4621-4165-af1d-05ed505f7999" providerId="ADAL" clId="{106CEE15-45A1-498A-B5C3-126261E98294}" dt="2022-10-18T10:55:25.983" v="1023" actId="14100"/>
          <ac:spMkLst>
            <pc:docMk/>
            <pc:sldMk cId="0" sldId="272"/>
            <ac:spMk id="10" creationId="{67D86461-F6B6-090C-769E-E9DF0962D6F3}"/>
          </ac:spMkLst>
        </pc:spChg>
        <pc:spChg chg="add mod">
          <ac:chgData name="Sana Belguith" userId="edaa0afb-4621-4165-af1d-05ed505f7999" providerId="ADAL" clId="{106CEE15-45A1-498A-B5C3-126261E98294}" dt="2022-10-18T10:55:22.463" v="1022" actId="1076"/>
          <ac:spMkLst>
            <pc:docMk/>
            <pc:sldMk cId="0" sldId="272"/>
            <ac:spMk id="11" creationId="{19C62EC4-32EA-F65F-49B0-4D5C26106100}"/>
          </ac:spMkLst>
        </pc:spChg>
        <pc:spChg chg="add mod">
          <ac:chgData name="Sana Belguith" userId="edaa0afb-4621-4165-af1d-05ed505f7999" providerId="ADAL" clId="{106CEE15-45A1-498A-B5C3-126261E98294}" dt="2022-10-18T10:56:38.336" v="1161" actId="14100"/>
          <ac:spMkLst>
            <pc:docMk/>
            <pc:sldMk cId="0" sldId="272"/>
            <ac:spMk id="12" creationId="{E47A575C-6EFA-74A7-3560-6B62237DA740}"/>
          </ac:spMkLst>
        </pc:spChg>
      </pc:sldChg>
      <pc:sldChg chg="delSp del mod">
        <pc:chgData name="Sana Belguith" userId="edaa0afb-4621-4165-af1d-05ed505f7999" providerId="ADAL" clId="{106CEE15-45A1-498A-B5C3-126261E98294}" dt="2022-10-18T11:01:00.461" v="1230" actId="47"/>
        <pc:sldMkLst>
          <pc:docMk/>
          <pc:sldMk cId="0" sldId="273"/>
        </pc:sldMkLst>
        <pc:spChg chg="del">
          <ac:chgData name="Sana Belguith" userId="edaa0afb-4621-4165-af1d-05ed505f7999" providerId="ADAL" clId="{106CEE15-45A1-498A-B5C3-126261E98294}" dt="2022-10-10T13:33:39.477" v="108" actId="478"/>
          <ac:spMkLst>
            <pc:docMk/>
            <pc:sldMk cId="0" sldId="273"/>
            <ac:spMk id="20" creationId="{00000000-0000-0000-0000-000000000000}"/>
          </ac:spMkLst>
        </pc:spChg>
        <pc:spChg chg="del">
          <ac:chgData name="Sana Belguith" userId="edaa0afb-4621-4165-af1d-05ed505f7999" providerId="ADAL" clId="{106CEE15-45A1-498A-B5C3-126261E98294}" dt="2022-10-18T11:00:47.750" v="1228" actId="478"/>
          <ac:spMkLst>
            <pc:docMk/>
            <pc:sldMk cId="0" sldId="273"/>
            <ac:spMk id="21" creationId="{00000000-0000-0000-0000-000000000000}"/>
          </ac:spMkLst>
        </pc:spChg>
        <pc:spChg chg="del">
          <ac:chgData name="Sana Belguith" userId="edaa0afb-4621-4165-af1d-05ed505f7999" providerId="ADAL" clId="{106CEE15-45A1-498A-B5C3-126261E98294}" dt="2022-10-18T11:00:48.605" v="1229" actId="478"/>
          <ac:spMkLst>
            <pc:docMk/>
            <pc:sldMk cId="0" sldId="273"/>
            <ac:spMk id="22" creationId="{00000000-0000-0000-0000-000000000000}"/>
          </ac:spMkLst>
        </pc:spChg>
      </pc:sldChg>
      <pc:sldChg chg="delSp del mod">
        <pc:chgData name="Sana Belguith" userId="edaa0afb-4621-4165-af1d-05ed505f7999" providerId="ADAL" clId="{106CEE15-45A1-498A-B5C3-126261E98294}" dt="2022-10-18T11:01:00.461" v="1230" actId="47"/>
        <pc:sldMkLst>
          <pc:docMk/>
          <pc:sldMk cId="0" sldId="274"/>
        </pc:sldMkLst>
        <pc:spChg chg="del">
          <ac:chgData name="Sana Belguith" userId="edaa0afb-4621-4165-af1d-05ed505f7999" providerId="ADAL" clId="{106CEE15-45A1-498A-B5C3-126261E98294}" dt="2022-10-18T11:00:45.526" v="1227" actId="478"/>
          <ac:spMkLst>
            <pc:docMk/>
            <pc:sldMk cId="0" sldId="274"/>
            <ac:spMk id="23" creationId="{00000000-0000-0000-0000-000000000000}"/>
          </ac:spMkLst>
        </pc:spChg>
      </pc:sldChg>
      <pc:sldChg chg="del">
        <pc:chgData name="Sana Belguith" userId="edaa0afb-4621-4165-af1d-05ed505f7999" providerId="ADAL" clId="{106CEE15-45A1-498A-B5C3-126261E98294}" dt="2022-10-18T11:01:00.461" v="1230" actId="47"/>
        <pc:sldMkLst>
          <pc:docMk/>
          <pc:sldMk cId="0" sldId="275"/>
        </pc:sldMkLst>
      </pc:sldChg>
      <pc:sldChg chg="addSp delSp modSp mod modAnim">
        <pc:chgData name="Sana Belguith" userId="edaa0afb-4621-4165-af1d-05ed505f7999" providerId="ADAL" clId="{106CEE15-45A1-498A-B5C3-126261E98294}" dt="2022-10-20T13:53:52.972" v="6148" actId="478"/>
        <pc:sldMkLst>
          <pc:docMk/>
          <pc:sldMk cId="0" sldId="276"/>
        </pc:sldMkLst>
        <pc:spChg chg="del">
          <ac:chgData name="Sana Belguith" userId="edaa0afb-4621-4165-af1d-05ed505f7999" providerId="ADAL" clId="{106CEE15-45A1-498A-B5C3-126261E98294}" dt="2022-10-18T11:02:33.850" v="1268" actId="478"/>
          <ac:spMkLst>
            <pc:docMk/>
            <pc:sldMk cId="0" sldId="276"/>
            <ac:spMk id="2" creationId="{00000000-0000-0000-0000-000000000000}"/>
          </ac:spMkLst>
        </pc:spChg>
        <pc:spChg chg="add del topLvl">
          <ac:chgData name="Sana Belguith" userId="edaa0afb-4621-4165-af1d-05ed505f7999" providerId="ADAL" clId="{106CEE15-45A1-498A-B5C3-126261E98294}" dt="2022-10-18T11:01:19.928" v="1237" actId="478"/>
          <ac:spMkLst>
            <pc:docMk/>
            <pc:sldMk cId="0" sldId="276"/>
            <ac:spMk id="12" creationId="{00000000-0000-0000-0000-000000000000}"/>
          </ac:spMkLst>
        </pc:spChg>
        <pc:spChg chg="topLvl">
          <ac:chgData name="Sana Belguith" userId="edaa0afb-4621-4165-af1d-05ed505f7999" providerId="ADAL" clId="{106CEE15-45A1-498A-B5C3-126261E98294}" dt="2022-10-18T11:01:18.215" v="1236" actId="478"/>
          <ac:spMkLst>
            <pc:docMk/>
            <pc:sldMk cId="0" sldId="276"/>
            <ac:spMk id="13" creationId="{00000000-0000-0000-0000-000000000000}"/>
          </ac:spMkLst>
        </pc:spChg>
        <pc:spChg chg="del mod">
          <ac:chgData name="Sana Belguith" userId="edaa0afb-4621-4165-af1d-05ed505f7999" providerId="ADAL" clId="{106CEE15-45A1-498A-B5C3-126261E98294}" dt="2022-10-20T13:53:52.972" v="6148" actId="478"/>
          <ac:spMkLst>
            <pc:docMk/>
            <pc:sldMk cId="0" sldId="276"/>
            <ac:spMk id="21" creationId="{00000000-0000-0000-0000-000000000000}"/>
          </ac:spMkLst>
        </pc:spChg>
        <pc:spChg chg="mod">
          <ac:chgData name="Sana Belguith" userId="edaa0afb-4621-4165-af1d-05ed505f7999" providerId="ADAL" clId="{106CEE15-45A1-498A-B5C3-126261E98294}" dt="2022-10-18T11:01:36.562" v="1243" actId="207"/>
          <ac:spMkLst>
            <pc:docMk/>
            <pc:sldMk cId="0" sldId="276"/>
            <ac:spMk id="28" creationId="{00000000-0000-0000-0000-000000000000}"/>
          </ac:spMkLst>
        </pc:spChg>
        <pc:spChg chg="mod">
          <ac:chgData name="Sana Belguith" userId="edaa0afb-4621-4165-af1d-05ed505f7999" providerId="ADAL" clId="{106CEE15-45A1-498A-B5C3-126261E98294}" dt="2022-10-18T11:01:36.562" v="1243" actId="207"/>
          <ac:spMkLst>
            <pc:docMk/>
            <pc:sldMk cId="0" sldId="276"/>
            <ac:spMk id="29" creationId="{00000000-0000-0000-0000-000000000000}"/>
          </ac:spMkLst>
        </pc:spChg>
        <pc:spChg chg="mod">
          <ac:chgData name="Sana Belguith" userId="edaa0afb-4621-4165-af1d-05ed505f7999" providerId="ADAL" clId="{106CEE15-45A1-498A-B5C3-126261E98294}" dt="2022-10-18T11:01:36.562" v="1243" actId="207"/>
          <ac:spMkLst>
            <pc:docMk/>
            <pc:sldMk cId="0" sldId="276"/>
            <ac:spMk id="30" creationId="{00000000-0000-0000-0000-000000000000}"/>
          </ac:spMkLst>
        </pc:spChg>
        <pc:spChg chg="del">
          <ac:chgData name="Sana Belguith" userId="edaa0afb-4621-4165-af1d-05ed505f7999" providerId="ADAL" clId="{106CEE15-45A1-498A-B5C3-126261E98294}" dt="2022-10-18T11:01:08.558" v="1232" actId="478"/>
          <ac:spMkLst>
            <pc:docMk/>
            <pc:sldMk cId="0" sldId="276"/>
            <ac:spMk id="33" creationId="{00000000-0000-0000-0000-000000000000}"/>
          </ac:spMkLst>
        </pc:spChg>
        <pc:spChg chg="del">
          <ac:chgData name="Sana Belguith" userId="edaa0afb-4621-4165-af1d-05ed505f7999" providerId="ADAL" clId="{106CEE15-45A1-498A-B5C3-126261E98294}" dt="2022-10-10T13:34:27.752" v="109" actId="478"/>
          <ac:spMkLst>
            <pc:docMk/>
            <pc:sldMk cId="0" sldId="276"/>
            <ac:spMk id="36" creationId="{00000000-0000-0000-0000-000000000000}"/>
          </ac:spMkLst>
        </pc:spChg>
        <pc:spChg chg="del">
          <ac:chgData name="Sana Belguith" userId="edaa0afb-4621-4165-af1d-05ed505f7999" providerId="ADAL" clId="{106CEE15-45A1-498A-B5C3-126261E98294}" dt="2022-10-18T11:02:24.431" v="1265" actId="478"/>
          <ac:spMkLst>
            <pc:docMk/>
            <pc:sldMk cId="0" sldId="276"/>
            <ac:spMk id="37" creationId="{00000000-0000-0000-0000-000000000000}"/>
          </ac:spMkLst>
        </pc:spChg>
        <pc:spChg chg="del mod">
          <ac:chgData name="Sana Belguith" userId="edaa0afb-4621-4165-af1d-05ed505f7999" providerId="ADAL" clId="{106CEE15-45A1-498A-B5C3-126261E98294}" dt="2022-10-18T11:02:28.870" v="1267" actId="478"/>
          <ac:spMkLst>
            <pc:docMk/>
            <pc:sldMk cId="0" sldId="276"/>
            <ac:spMk id="38" creationId="{00000000-0000-0000-0000-000000000000}"/>
          </ac:spMkLst>
        </pc:spChg>
        <pc:spChg chg="add mod">
          <ac:chgData name="Sana Belguith" userId="edaa0afb-4621-4165-af1d-05ed505f7999" providerId="ADAL" clId="{106CEE15-45A1-498A-B5C3-126261E98294}" dt="2022-10-18T11:02:10.451" v="1262" actId="404"/>
          <ac:spMkLst>
            <pc:docMk/>
            <pc:sldMk cId="0" sldId="276"/>
            <ac:spMk id="40" creationId="{5C5FBF35-4B4C-21B0-A26F-42BE0A7BE9E8}"/>
          </ac:spMkLst>
        </pc:spChg>
        <pc:spChg chg="add del mod">
          <ac:chgData name="Sana Belguith" userId="edaa0afb-4621-4165-af1d-05ed505f7999" providerId="ADAL" clId="{106CEE15-45A1-498A-B5C3-126261E98294}" dt="2022-10-18T11:02:38.875" v="1271" actId="478"/>
          <ac:spMkLst>
            <pc:docMk/>
            <pc:sldMk cId="0" sldId="276"/>
            <ac:spMk id="43" creationId="{7C99080D-3A07-628A-23AB-0B74FC807A54}"/>
          </ac:spMkLst>
        </pc:spChg>
        <pc:spChg chg="add del mod">
          <ac:chgData name="Sana Belguith" userId="edaa0afb-4621-4165-af1d-05ed505f7999" providerId="ADAL" clId="{106CEE15-45A1-498A-B5C3-126261E98294}" dt="2022-10-18T11:02:36.894" v="1270"/>
          <ac:spMkLst>
            <pc:docMk/>
            <pc:sldMk cId="0" sldId="276"/>
            <ac:spMk id="44" creationId="{56A6D538-F97A-FFE7-95EF-B76A8D305005}"/>
          </ac:spMkLst>
        </pc:spChg>
        <pc:spChg chg="add mod">
          <ac:chgData name="Sana Belguith" userId="edaa0afb-4621-4165-af1d-05ed505f7999" providerId="ADAL" clId="{106CEE15-45A1-498A-B5C3-126261E98294}" dt="2022-10-18T11:02:44.175" v="1272"/>
          <ac:spMkLst>
            <pc:docMk/>
            <pc:sldMk cId="0" sldId="276"/>
            <ac:spMk id="45" creationId="{6913CDA2-9060-B89D-2CBB-ADBDD4F24CA2}"/>
          </ac:spMkLst>
        </pc:spChg>
        <pc:grpChg chg="add del">
          <ac:chgData name="Sana Belguith" userId="edaa0afb-4621-4165-af1d-05ed505f7999" providerId="ADAL" clId="{106CEE15-45A1-498A-B5C3-126261E98294}" dt="2022-10-18T11:01:19.928" v="1237" actId="478"/>
          <ac:grpSpMkLst>
            <pc:docMk/>
            <pc:sldMk cId="0" sldId="276"/>
            <ac:grpSpMk id="11" creationId="{00000000-0000-0000-0000-000000000000}"/>
          </ac:grpSpMkLst>
        </pc:grpChg>
        <pc:grpChg chg="mod">
          <ac:chgData name="Sana Belguith" userId="edaa0afb-4621-4165-af1d-05ed505f7999" providerId="ADAL" clId="{106CEE15-45A1-498A-B5C3-126261E98294}" dt="2022-10-18T11:01:36.562" v="1243" actId="207"/>
          <ac:grpSpMkLst>
            <pc:docMk/>
            <pc:sldMk cId="0" sldId="276"/>
            <ac:grpSpMk id="27" creationId="{00000000-0000-0000-0000-000000000000}"/>
          </ac:grpSpMkLst>
        </pc:grpChg>
        <pc:grpChg chg="del mod">
          <ac:chgData name="Sana Belguith" userId="edaa0afb-4621-4165-af1d-05ed505f7999" providerId="ADAL" clId="{106CEE15-45A1-498A-B5C3-126261E98294}" dt="2022-10-18T11:01:10.820" v="1233" actId="478"/>
          <ac:grpSpMkLst>
            <pc:docMk/>
            <pc:sldMk cId="0" sldId="276"/>
            <ac:grpSpMk id="32" creationId="{00000000-0000-0000-0000-000000000000}"/>
          </ac:grpSpMkLst>
        </pc:grpChg>
        <pc:cxnChg chg="add mod">
          <ac:chgData name="Sana Belguith" userId="edaa0afb-4621-4165-af1d-05ed505f7999" providerId="ADAL" clId="{106CEE15-45A1-498A-B5C3-126261E98294}" dt="2022-10-18T11:02:08.723" v="1261" actId="14100"/>
          <ac:cxnSpMkLst>
            <pc:docMk/>
            <pc:sldMk cId="0" sldId="276"/>
            <ac:cxnSpMk id="39" creationId="{177D5193-1843-E95A-2262-61DF32BEC559}"/>
          </ac:cxnSpMkLst>
        </pc:cxnChg>
      </pc:sldChg>
      <pc:sldChg chg="del">
        <pc:chgData name="Sana Belguith" userId="edaa0afb-4621-4165-af1d-05ed505f7999" providerId="ADAL" clId="{106CEE15-45A1-498A-B5C3-126261E98294}" dt="2022-10-10T13:34:57.952" v="113" actId="47"/>
        <pc:sldMkLst>
          <pc:docMk/>
          <pc:sldMk cId="0" sldId="277"/>
        </pc:sldMkLst>
      </pc:sldChg>
      <pc:sldChg chg="del">
        <pc:chgData name="Sana Belguith" userId="edaa0afb-4621-4165-af1d-05ed505f7999" providerId="ADAL" clId="{106CEE15-45A1-498A-B5C3-126261E98294}" dt="2022-10-10T13:34:56.332" v="112" actId="47"/>
        <pc:sldMkLst>
          <pc:docMk/>
          <pc:sldMk cId="0" sldId="278"/>
        </pc:sldMkLst>
      </pc:sldChg>
      <pc:sldChg chg="del">
        <pc:chgData name="Sana Belguith" userId="edaa0afb-4621-4165-af1d-05ed505f7999" providerId="ADAL" clId="{106CEE15-45A1-498A-B5C3-126261E98294}" dt="2022-10-10T13:34:53.757" v="111" actId="47"/>
        <pc:sldMkLst>
          <pc:docMk/>
          <pc:sldMk cId="0" sldId="279"/>
        </pc:sldMkLst>
      </pc:sldChg>
      <pc:sldChg chg="addSp delSp modSp mod chgLayout">
        <pc:chgData name="Sana Belguith" userId="edaa0afb-4621-4165-af1d-05ed505f7999" providerId="ADAL" clId="{106CEE15-45A1-498A-B5C3-126261E98294}" dt="2022-10-19T10:42:46.293" v="1409" actId="478"/>
        <pc:sldMkLst>
          <pc:docMk/>
          <pc:sldMk cId="0" sldId="280"/>
        </pc:sldMkLst>
        <pc:spChg chg="mod ord">
          <ac:chgData name="Sana Belguith" userId="edaa0afb-4621-4165-af1d-05ed505f7999" providerId="ADAL" clId="{106CEE15-45A1-498A-B5C3-126261E98294}" dt="2022-10-19T10:27:28.177" v="1315" actId="1076"/>
          <ac:spMkLst>
            <pc:docMk/>
            <pc:sldMk cId="0" sldId="280"/>
            <ac:spMk id="2" creationId="{00000000-0000-0000-0000-000000000000}"/>
          </ac:spMkLst>
        </pc:spChg>
        <pc:spChg chg="mod">
          <ac:chgData name="Sana Belguith" userId="edaa0afb-4621-4165-af1d-05ed505f7999" providerId="ADAL" clId="{106CEE15-45A1-498A-B5C3-126261E98294}" dt="2022-10-19T10:25:18.599" v="1277" actId="20577"/>
          <ac:spMkLst>
            <pc:docMk/>
            <pc:sldMk cId="0" sldId="280"/>
            <ac:spMk id="3" creationId="{00000000-0000-0000-0000-000000000000}"/>
          </ac:spMkLst>
        </pc:spChg>
        <pc:spChg chg="del">
          <ac:chgData name="Sana Belguith" userId="edaa0afb-4621-4165-af1d-05ed505f7999" providerId="ADAL" clId="{106CEE15-45A1-498A-B5C3-126261E98294}" dt="2022-10-10T13:34:48.461" v="110" actId="478"/>
          <ac:spMkLst>
            <pc:docMk/>
            <pc:sldMk cId="0" sldId="280"/>
            <ac:spMk id="4" creationId="{00000000-0000-0000-0000-000000000000}"/>
          </ac:spMkLst>
        </pc:spChg>
        <pc:spChg chg="add del mod ord">
          <ac:chgData name="Sana Belguith" userId="edaa0afb-4621-4165-af1d-05ed505f7999" providerId="ADAL" clId="{106CEE15-45A1-498A-B5C3-126261E98294}" dt="2022-10-19T10:42:46.293" v="1409" actId="478"/>
          <ac:spMkLst>
            <pc:docMk/>
            <pc:sldMk cId="0" sldId="280"/>
            <ac:spMk id="4" creationId="{EBA2FFC2-8B41-57BF-7E36-410AF6D0484F}"/>
          </ac:spMkLst>
        </pc:spChg>
        <pc:spChg chg="del">
          <ac:chgData name="Sana Belguith" userId="edaa0afb-4621-4165-af1d-05ed505f7999" providerId="ADAL" clId="{106CEE15-45A1-498A-B5C3-126261E98294}" dt="2022-10-19T10:25:20.258" v="1278" actId="478"/>
          <ac:spMkLst>
            <pc:docMk/>
            <pc:sldMk cId="0" sldId="280"/>
            <ac:spMk id="5" creationId="{00000000-0000-0000-0000-000000000000}"/>
          </ac:spMkLst>
        </pc:spChg>
        <pc:spChg chg="del">
          <ac:chgData name="Sana Belguith" userId="edaa0afb-4621-4165-af1d-05ed505f7999" providerId="ADAL" clId="{106CEE15-45A1-498A-B5C3-126261E98294}" dt="2022-10-19T10:42:44.382" v="1408" actId="478"/>
          <ac:spMkLst>
            <pc:docMk/>
            <pc:sldMk cId="0" sldId="280"/>
            <ac:spMk id="6" creationId="{00000000-0000-0000-0000-000000000000}"/>
          </ac:spMkLst>
        </pc:spChg>
      </pc:sldChg>
      <pc:sldChg chg="addSp delSp modSp mod">
        <pc:chgData name="Sana Belguith" userId="edaa0afb-4621-4165-af1d-05ed505f7999" providerId="ADAL" clId="{106CEE15-45A1-498A-B5C3-126261E98294}" dt="2022-10-19T10:44:43.894" v="1414" actId="478"/>
        <pc:sldMkLst>
          <pc:docMk/>
          <pc:sldMk cId="0" sldId="281"/>
        </pc:sldMkLst>
        <pc:spChg chg="del">
          <ac:chgData name="Sana Belguith" userId="edaa0afb-4621-4165-af1d-05ed505f7999" providerId="ADAL" clId="{106CEE15-45A1-498A-B5C3-126261E98294}" dt="2022-10-19T10:27:36.371" v="1316" actId="478"/>
          <ac:spMkLst>
            <pc:docMk/>
            <pc:sldMk cId="0" sldId="281"/>
            <ac:spMk id="2" creationId="{00000000-0000-0000-0000-000000000000}"/>
          </ac:spMkLst>
        </pc:spChg>
        <pc:spChg chg="del">
          <ac:chgData name="Sana Belguith" userId="edaa0afb-4621-4165-af1d-05ed505f7999" providerId="ADAL" clId="{106CEE15-45A1-498A-B5C3-126261E98294}" dt="2022-10-10T13:35:28.338" v="148" actId="478"/>
          <ac:spMkLst>
            <pc:docMk/>
            <pc:sldMk cId="0" sldId="281"/>
            <ac:spMk id="4" creationId="{00000000-0000-0000-0000-000000000000}"/>
          </ac:spMkLst>
        </pc:spChg>
        <pc:spChg chg="del mod">
          <ac:chgData name="Sana Belguith" userId="edaa0afb-4621-4165-af1d-05ed505f7999" providerId="ADAL" clId="{106CEE15-45A1-498A-B5C3-126261E98294}" dt="2022-10-10T13:35:26.482" v="146" actId="478"/>
          <ac:spMkLst>
            <pc:docMk/>
            <pc:sldMk cId="0" sldId="281"/>
            <ac:spMk id="5" creationId="{00000000-0000-0000-0000-000000000000}"/>
          </ac:spMkLst>
        </pc:spChg>
        <pc:spChg chg="add del mod">
          <ac:chgData name="Sana Belguith" userId="edaa0afb-4621-4165-af1d-05ed505f7999" providerId="ADAL" clId="{106CEE15-45A1-498A-B5C3-126261E98294}" dt="2022-10-19T10:27:39.217" v="1318" actId="478"/>
          <ac:spMkLst>
            <pc:docMk/>
            <pc:sldMk cId="0" sldId="281"/>
            <ac:spMk id="5" creationId="{1386E465-31DA-BF53-527A-D8B3147DB8BC}"/>
          </ac:spMkLst>
        </pc:spChg>
        <pc:spChg chg="del">
          <ac:chgData name="Sana Belguith" userId="edaa0afb-4621-4165-af1d-05ed505f7999" providerId="ADAL" clId="{106CEE15-45A1-498A-B5C3-126261E98294}" dt="2022-10-10T13:35:27.209" v="147" actId="478"/>
          <ac:spMkLst>
            <pc:docMk/>
            <pc:sldMk cId="0" sldId="281"/>
            <ac:spMk id="6" creationId="{00000000-0000-0000-0000-000000000000}"/>
          </ac:spMkLst>
        </pc:spChg>
        <pc:spChg chg="add mod">
          <ac:chgData name="Sana Belguith" userId="edaa0afb-4621-4165-af1d-05ed505f7999" providerId="ADAL" clId="{106CEE15-45A1-498A-B5C3-126261E98294}" dt="2022-10-19T10:27:36.933" v="1317"/>
          <ac:spMkLst>
            <pc:docMk/>
            <pc:sldMk cId="0" sldId="281"/>
            <ac:spMk id="6" creationId="{5D797A3E-4A7B-6EFC-8135-B4A0C108A7BA}"/>
          </ac:spMkLst>
        </pc:spChg>
        <pc:spChg chg="del">
          <ac:chgData name="Sana Belguith" userId="edaa0afb-4621-4165-af1d-05ed505f7999" providerId="ADAL" clId="{106CEE15-45A1-498A-B5C3-126261E98294}" dt="2022-10-19T10:43:27.093" v="1410" actId="478"/>
          <ac:spMkLst>
            <pc:docMk/>
            <pc:sldMk cId="0" sldId="281"/>
            <ac:spMk id="7" creationId="{00000000-0000-0000-0000-000000000000}"/>
          </ac:spMkLst>
        </pc:spChg>
        <pc:spChg chg="del">
          <ac:chgData name="Sana Belguith" userId="edaa0afb-4621-4165-af1d-05ed505f7999" providerId="ADAL" clId="{106CEE15-45A1-498A-B5C3-126261E98294}" dt="2022-10-19T10:44:43.894" v="1414" actId="478"/>
          <ac:spMkLst>
            <pc:docMk/>
            <pc:sldMk cId="0" sldId="281"/>
            <ac:spMk id="8" creationId="{00000000-0000-0000-0000-000000000000}"/>
          </ac:spMkLst>
        </pc:spChg>
        <pc:spChg chg="add mod">
          <ac:chgData name="Sana Belguith" userId="edaa0afb-4621-4165-af1d-05ed505f7999" providerId="ADAL" clId="{106CEE15-45A1-498A-B5C3-126261E98294}" dt="2022-10-10T13:35:49.045" v="159" actId="1076"/>
          <ac:spMkLst>
            <pc:docMk/>
            <pc:sldMk cId="0" sldId="281"/>
            <ac:spMk id="9" creationId="{C7D22DA0-2A6D-CD31-1D9F-D57FC03CCF7C}"/>
          </ac:spMkLst>
        </pc:spChg>
      </pc:sldChg>
      <pc:sldChg chg="delSp modSp del mod">
        <pc:chgData name="Sana Belguith" userId="edaa0afb-4621-4165-af1d-05ed505f7999" providerId="ADAL" clId="{106CEE15-45A1-498A-B5C3-126261E98294}" dt="2022-10-10T13:35:56.453" v="160" actId="47"/>
        <pc:sldMkLst>
          <pc:docMk/>
          <pc:sldMk cId="0" sldId="282"/>
        </pc:sldMkLst>
        <pc:spChg chg="del mod">
          <ac:chgData name="Sana Belguith" userId="edaa0afb-4621-4165-af1d-05ed505f7999" providerId="ADAL" clId="{106CEE15-45A1-498A-B5C3-126261E98294}" dt="2022-10-10T13:35:38.982" v="153"/>
          <ac:spMkLst>
            <pc:docMk/>
            <pc:sldMk cId="0" sldId="282"/>
            <ac:spMk id="7" creationId="{00000000-0000-0000-0000-000000000000}"/>
          </ac:spMkLst>
        </pc:spChg>
      </pc:sldChg>
      <pc:sldChg chg="del">
        <pc:chgData name="Sana Belguith" userId="edaa0afb-4621-4165-af1d-05ed505f7999" providerId="ADAL" clId="{106CEE15-45A1-498A-B5C3-126261E98294}" dt="2022-10-10T13:35:59.570" v="161" actId="47"/>
        <pc:sldMkLst>
          <pc:docMk/>
          <pc:sldMk cId="0" sldId="283"/>
        </pc:sldMkLst>
      </pc:sldChg>
      <pc:sldChg chg="del">
        <pc:chgData name="Sana Belguith" userId="edaa0afb-4621-4165-af1d-05ed505f7999" providerId="ADAL" clId="{106CEE15-45A1-498A-B5C3-126261E98294}" dt="2022-10-10T13:36:12.915" v="163" actId="47"/>
        <pc:sldMkLst>
          <pc:docMk/>
          <pc:sldMk cId="0" sldId="284"/>
        </pc:sldMkLst>
      </pc:sldChg>
      <pc:sldChg chg="del">
        <pc:chgData name="Sana Belguith" userId="edaa0afb-4621-4165-af1d-05ed505f7999" providerId="ADAL" clId="{106CEE15-45A1-498A-B5C3-126261E98294}" dt="2022-10-10T13:36:11.563" v="162" actId="47"/>
        <pc:sldMkLst>
          <pc:docMk/>
          <pc:sldMk cId="0" sldId="285"/>
        </pc:sldMkLst>
      </pc:sldChg>
      <pc:sldChg chg="del">
        <pc:chgData name="Sana Belguith" userId="edaa0afb-4621-4165-af1d-05ed505f7999" providerId="ADAL" clId="{106CEE15-45A1-498A-B5C3-126261E98294}" dt="2022-10-10T13:36:30.079" v="164" actId="47"/>
        <pc:sldMkLst>
          <pc:docMk/>
          <pc:sldMk cId="0" sldId="286"/>
        </pc:sldMkLst>
      </pc:sldChg>
      <pc:sldChg chg="del">
        <pc:chgData name="Sana Belguith" userId="edaa0afb-4621-4165-af1d-05ed505f7999" providerId="ADAL" clId="{106CEE15-45A1-498A-B5C3-126261E98294}" dt="2022-10-10T13:36:30.079" v="164" actId="47"/>
        <pc:sldMkLst>
          <pc:docMk/>
          <pc:sldMk cId="0" sldId="287"/>
        </pc:sldMkLst>
      </pc:sldChg>
      <pc:sldChg chg="del">
        <pc:chgData name="Sana Belguith" userId="edaa0afb-4621-4165-af1d-05ed505f7999" providerId="ADAL" clId="{106CEE15-45A1-498A-B5C3-126261E98294}" dt="2022-10-10T13:36:30.079" v="164" actId="47"/>
        <pc:sldMkLst>
          <pc:docMk/>
          <pc:sldMk cId="0" sldId="288"/>
        </pc:sldMkLst>
      </pc:sldChg>
      <pc:sldChg chg="addSp delSp modSp mod modAnim chgLayout modNotesTx">
        <pc:chgData name="Sana Belguith" userId="edaa0afb-4621-4165-af1d-05ed505f7999" providerId="ADAL" clId="{106CEE15-45A1-498A-B5C3-126261E98294}" dt="2022-10-19T11:17:44.917" v="2805" actId="20577"/>
        <pc:sldMkLst>
          <pc:docMk/>
          <pc:sldMk cId="0" sldId="289"/>
        </pc:sldMkLst>
        <pc:spChg chg="mod ord">
          <ac:chgData name="Sana Belguith" userId="edaa0afb-4621-4165-af1d-05ed505f7999" providerId="ADAL" clId="{106CEE15-45A1-498A-B5C3-126261E98294}" dt="2022-10-19T10:27:53.832" v="1322" actId="1076"/>
          <ac:spMkLst>
            <pc:docMk/>
            <pc:sldMk cId="0" sldId="289"/>
            <ac:spMk id="2" creationId="{00000000-0000-0000-0000-000000000000}"/>
          </ac:spMkLst>
        </pc:spChg>
        <pc:spChg chg="mod">
          <ac:chgData name="Sana Belguith" userId="edaa0afb-4621-4165-af1d-05ed505f7999" providerId="ADAL" clId="{106CEE15-45A1-498A-B5C3-126261E98294}" dt="2022-10-19T11:12:14.010" v="2371" actId="207"/>
          <ac:spMkLst>
            <pc:docMk/>
            <pc:sldMk cId="0" sldId="289"/>
            <ac:spMk id="3" creationId="{00000000-0000-0000-0000-000000000000}"/>
          </ac:spMkLst>
        </pc:spChg>
        <pc:spChg chg="del mod">
          <ac:chgData name="Sana Belguith" userId="edaa0afb-4621-4165-af1d-05ed505f7999" providerId="ADAL" clId="{106CEE15-45A1-498A-B5C3-126261E98294}" dt="2022-10-19T11:00:04.083" v="1523" actId="478"/>
          <ac:spMkLst>
            <pc:docMk/>
            <pc:sldMk cId="0" sldId="289"/>
            <ac:spMk id="4" creationId="{00000000-0000-0000-0000-000000000000}"/>
          </ac:spMkLst>
        </pc:spChg>
        <pc:spChg chg="del">
          <ac:chgData name="Sana Belguith" userId="edaa0afb-4621-4165-af1d-05ed505f7999" providerId="ADAL" clId="{106CEE15-45A1-498A-B5C3-126261E98294}" dt="2022-10-19T10:44:30.029" v="1413" actId="478"/>
          <ac:spMkLst>
            <pc:docMk/>
            <pc:sldMk cId="0" sldId="289"/>
            <ac:spMk id="5" creationId="{00000000-0000-0000-0000-000000000000}"/>
          </ac:spMkLst>
        </pc:spChg>
        <pc:spChg chg="del">
          <ac:chgData name="Sana Belguith" userId="edaa0afb-4621-4165-af1d-05ed505f7999" providerId="ADAL" clId="{106CEE15-45A1-498A-B5C3-126261E98294}" dt="2022-10-19T10:44:47.389" v="1415" actId="478"/>
          <ac:spMkLst>
            <pc:docMk/>
            <pc:sldMk cId="0" sldId="289"/>
            <ac:spMk id="6" creationId="{00000000-0000-0000-0000-000000000000}"/>
          </ac:spMkLst>
        </pc:spChg>
        <pc:spChg chg="add del mod ord">
          <ac:chgData name="Sana Belguith" userId="edaa0afb-4621-4165-af1d-05ed505f7999" providerId="ADAL" clId="{106CEE15-45A1-498A-B5C3-126261E98294}" dt="2022-10-19T10:44:28.549" v="1412" actId="478"/>
          <ac:spMkLst>
            <pc:docMk/>
            <pc:sldMk cId="0" sldId="289"/>
            <ac:spMk id="7" creationId="{C2566AA7-5570-2F1D-5601-D1F494470B0D}"/>
          </ac:spMkLst>
        </pc:spChg>
        <pc:spChg chg="add mod">
          <ac:chgData name="Sana Belguith" userId="edaa0afb-4621-4165-af1d-05ed505f7999" providerId="ADAL" clId="{106CEE15-45A1-498A-B5C3-126261E98294}" dt="2022-10-19T11:12:29.730" v="2378" actId="20577"/>
          <ac:spMkLst>
            <pc:docMk/>
            <pc:sldMk cId="0" sldId="289"/>
            <ac:spMk id="8" creationId="{7CDED70B-4B54-325B-4AD3-6BF0B5FA2C0D}"/>
          </ac:spMkLst>
        </pc:spChg>
      </pc:sldChg>
      <pc:sldChg chg="addSp delSp modSp mod chgLayout">
        <pc:chgData name="Sana Belguith" userId="edaa0afb-4621-4165-af1d-05ed505f7999" providerId="ADAL" clId="{106CEE15-45A1-498A-B5C3-126261E98294}" dt="2022-10-19T11:27:10.570" v="2810" actId="478"/>
        <pc:sldMkLst>
          <pc:docMk/>
          <pc:sldMk cId="0" sldId="290"/>
        </pc:sldMkLst>
        <pc:spChg chg="mod ord">
          <ac:chgData name="Sana Belguith" userId="edaa0afb-4621-4165-af1d-05ed505f7999" providerId="ADAL" clId="{106CEE15-45A1-498A-B5C3-126261E98294}" dt="2022-10-19T11:27:04.028" v="2807" actId="20577"/>
          <ac:spMkLst>
            <pc:docMk/>
            <pc:sldMk cId="0" sldId="290"/>
            <ac:spMk id="2" creationId="{00000000-0000-0000-0000-000000000000}"/>
          </ac:spMkLst>
        </pc:spChg>
        <pc:spChg chg="del">
          <ac:chgData name="Sana Belguith" userId="edaa0afb-4621-4165-af1d-05ed505f7999" providerId="ADAL" clId="{106CEE15-45A1-498A-B5C3-126261E98294}" dt="2022-10-19T11:27:08.755" v="2809" actId="478"/>
          <ac:spMkLst>
            <pc:docMk/>
            <pc:sldMk cId="0" sldId="290"/>
            <ac:spMk id="4" creationId="{00000000-0000-0000-0000-000000000000}"/>
          </ac:spMkLst>
        </pc:spChg>
        <pc:spChg chg="del">
          <ac:chgData name="Sana Belguith" userId="edaa0afb-4621-4165-af1d-05ed505f7999" providerId="ADAL" clId="{106CEE15-45A1-498A-B5C3-126261E98294}" dt="2022-10-19T11:27:10.570" v="2810" actId="478"/>
          <ac:spMkLst>
            <pc:docMk/>
            <pc:sldMk cId="0" sldId="290"/>
            <ac:spMk id="5" creationId="{00000000-0000-0000-0000-000000000000}"/>
          </ac:spMkLst>
        </pc:spChg>
        <pc:spChg chg="add del mod ord">
          <ac:chgData name="Sana Belguith" userId="edaa0afb-4621-4165-af1d-05ed505f7999" providerId="ADAL" clId="{106CEE15-45A1-498A-B5C3-126261E98294}" dt="2022-10-19T11:27:08.083" v="2808" actId="478"/>
          <ac:spMkLst>
            <pc:docMk/>
            <pc:sldMk cId="0" sldId="290"/>
            <ac:spMk id="6" creationId="{BBAF71D2-86B5-1D9F-6CC4-CED2F9CBA72C}"/>
          </ac:spMkLst>
        </pc:spChg>
      </pc:sldChg>
      <pc:sldChg chg="del">
        <pc:chgData name="Sana Belguith" userId="edaa0afb-4621-4165-af1d-05ed505f7999" providerId="ADAL" clId="{106CEE15-45A1-498A-B5C3-126261E98294}" dt="2022-10-10T13:38:22.168" v="168" actId="47"/>
        <pc:sldMkLst>
          <pc:docMk/>
          <pc:sldMk cId="0" sldId="291"/>
        </pc:sldMkLst>
      </pc:sldChg>
      <pc:sldChg chg="add del">
        <pc:chgData name="Sana Belguith" userId="edaa0afb-4621-4165-af1d-05ed505f7999" providerId="ADAL" clId="{106CEE15-45A1-498A-B5C3-126261E98294}" dt="2022-10-10T13:39:00.534" v="172" actId="47"/>
        <pc:sldMkLst>
          <pc:docMk/>
          <pc:sldMk cId="0" sldId="292"/>
        </pc:sldMkLst>
      </pc:sldChg>
      <pc:sldChg chg="addSp delSp modSp mod modAnim chgLayout modNotesTx">
        <pc:chgData name="Sana Belguith" userId="edaa0afb-4621-4165-af1d-05ed505f7999" providerId="ADAL" clId="{106CEE15-45A1-498A-B5C3-126261E98294}" dt="2022-10-20T14:02:34.462" v="6156" actId="20577"/>
        <pc:sldMkLst>
          <pc:docMk/>
          <pc:sldMk cId="0" sldId="293"/>
        </pc:sldMkLst>
        <pc:spChg chg="mod ord">
          <ac:chgData name="Sana Belguith" userId="edaa0afb-4621-4165-af1d-05ed505f7999" providerId="ADAL" clId="{106CEE15-45A1-498A-B5C3-126261E98294}" dt="2022-10-19T10:28:20.843" v="1328" actId="1076"/>
          <ac:spMkLst>
            <pc:docMk/>
            <pc:sldMk cId="0" sldId="293"/>
            <ac:spMk id="2" creationId="{00000000-0000-0000-0000-000000000000}"/>
          </ac:spMkLst>
        </pc:spChg>
        <pc:spChg chg="mod">
          <ac:chgData name="Sana Belguith" userId="edaa0afb-4621-4165-af1d-05ed505f7999" providerId="ADAL" clId="{106CEE15-45A1-498A-B5C3-126261E98294}" dt="2022-10-19T11:39:51.377" v="3183" actId="20577"/>
          <ac:spMkLst>
            <pc:docMk/>
            <pc:sldMk cId="0" sldId="293"/>
            <ac:spMk id="3" creationId="{00000000-0000-0000-0000-000000000000}"/>
          </ac:spMkLst>
        </pc:spChg>
        <pc:spChg chg="del">
          <ac:chgData name="Sana Belguith" userId="edaa0afb-4621-4165-af1d-05ed505f7999" providerId="ADAL" clId="{106CEE15-45A1-498A-B5C3-126261E98294}" dt="2022-10-19T11:39:28.764" v="3171" actId="478"/>
          <ac:spMkLst>
            <pc:docMk/>
            <pc:sldMk cId="0" sldId="293"/>
            <ac:spMk id="4" creationId="{00000000-0000-0000-0000-000000000000}"/>
          </ac:spMkLst>
        </pc:spChg>
        <pc:spChg chg="del">
          <ac:chgData name="Sana Belguith" userId="edaa0afb-4621-4165-af1d-05ed505f7999" providerId="ADAL" clId="{106CEE15-45A1-498A-B5C3-126261E98294}" dt="2022-10-19T11:39:33.684" v="3172" actId="478"/>
          <ac:spMkLst>
            <pc:docMk/>
            <pc:sldMk cId="0" sldId="293"/>
            <ac:spMk id="5" creationId="{00000000-0000-0000-0000-000000000000}"/>
          </ac:spMkLst>
        </pc:spChg>
        <pc:spChg chg="mod">
          <ac:chgData name="Sana Belguith" userId="edaa0afb-4621-4165-af1d-05ed505f7999" providerId="ADAL" clId="{106CEE15-45A1-498A-B5C3-126261E98294}" dt="2022-10-19T11:40:00.077" v="3186" actId="20577"/>
          <ac:spMkLst>
            <pc:docMk/>
            <pc:sldMk cId="0" sldId="293"/>
            <ac:spMk id="6" creationId="{00000000-0000-0000-0000-000000000000}"/>
          </ac:spMkLst>
        </pc:spChg>
        <pc:spChg chg="del">
          <ac:chgData name="Sana Belguith" userId="edaa0afb-4621-4165-af1d-05ed505f7999" providerId="ADAL" clId="{106CEE15-45A1-498A-B5C3-126261E98294}" dt="2022-10-19T11:27:39.051" v="2812" actId="478"/>
          <ac:spMkLst>
            <pc:docMk/>
            <pc:sldMk cId="0" sldId="293"/>
            <ac:spMk id="7" creationId="{00000000-0000-0000-0000-000000000000}"/>
          </ac:spMkLst>
        </pc:spChg>
        <pc:spChg chg="del">
          <ac:chgData name="Sana Belguith" userId="edaa0afb-4621-4165-af1d-05ed505f7999" providerId="ADAL" clId="{106CEE15-45A1-498A-B5C3-126261E98294}" dt="2022-10-19T11:27:40.010" v="2813" actId="478"/>
          <ac:spMkLst>
            <pc:docMk/>
            <pc:sldMk cId="0" sldId="293"/>
            <ac:spMk id="8" creationId="{00000000-0000-0000-0000-000000000000}"/>
          </ac:spMkLst>
        </pc:spChg>
        <pc:spChg chg="add del mod ord">
          <ac:chgData name="Sana Belguith" userId="edaa0afb-4621-4165-af1d-05ed505f7999" providerId="ADAL" clId="{106CEE15-45A1-498A-B5C3-126261E98294}" dt="2022-10-19T11:27:37.980" v="2811" actId="478"/>
          <ac:spMkLst>
            <pc:docMk/>
            <pc:sldMk cId="0" sldId="293"/>
            <ac:spMk id="9" creationId="{A77FBD36-CEFD-B1FA-747B-D9323289EF9A}"/>
          </ac:spMkLst>
        </pc:spChg>
      </pc:sldChg>
      <pc:sldChg chg="addSp delSp modSp mod modAnim chgLayout modNotesTx">
        <pc:chgData name="Sana Belguith" userId="edaa0afb-4621-4165-af1d-05ed505f7999" providerId="ADAL" clId="{106CEE15-45A1-498A-B5C3-126261E98294}" dt="2022-10-20T14:11:26.989" v="6172" actId="20577"/>
        <pc:sldMkLst>
          <pc:docMk/>
          <pc:sldMk cId="0" sldId="294"/>
        </pc:sldMkLst>
        <pc:spChg chg="del">
          <ac:chgData name="Sana Belguith" userId="edaa0afb-4621-4165-af1d-05ed505f7999" providerId="ADAL" clId="{106CEE15-45A1-498A-B5C3-126261E98294}" dt="2022-10-10T13:39:21.091" v="173" actId="478"/>
          <ac:spMkLst>
            <pc:docMk/>
            <pc:sldMk cId="0" sldId="294"/>
            <ac:spMk id="2" creationId="{00000000-0000-0000-0000-000000000000}"/>
          </ac:spMkLst>
        </pc:spChg>
        <pc:spChg chg="mod">
          <ac:chgData name="Sana Belguith" userId="edaa0afb-4621-4165-af1d-05ed505f7999" providerId="ADAL" clId="{106CEE15-45A1-498A-B5C3-126261E98294}" dt="2022-10-19T11:41:39.103" v="3210" actId="12"/>
          <ac:spMkLst>
            <pc:docMk/>
            <pc:sldMk cId="0" sldId="294"/>
            <ac:spMk id="4" creationId="{00000000-0000-0000-0000-000000000000}"/>
          </ac:spMkLst>
        </pc:spChg>
        <pc:spChg chg="del">
          <ac:chgData name="Sana Belguith" userId="edaa0afb-4621-4165-af1d-05ed505f7999" providerId="ADAL" clId="{106CEE15-45A1-498A-B5C3-126261E98294}" dt="2022-10-10T13:39:52.128" v="179" actId="478"/>
          <ac:spMkLst>
            <pc:docMk/>
            <pc:sldMk cId="0" sldId="294"/>
            <ac:spMk id="5" creationId="{00000000-0000-0000-0000-000000000000}"/>
          </ac:spMkLst>
        </pc:spChg>
        <pc:spChg chg="del">
          <ac:chgData name="Sana Belguith" userId="edaa0afb-4621-4165-af1d-05ed505f7999" providerId="ADAL" clId="{106CEE15-45A1-498A-B5C3-126261E98294}" dt="2022-10-10T13:39:48.768" v="178" actId="478"/>
          <ac:spMkLst>
            <pc:docMk/>
            <pc:sldMk cId="0" sldId="294"/>
            <ac:spMk id="6" creationId="{00000000-0000-0000-0000-000000000000}"/>
          </ac:spMkLst>
        </pc:spChg>
        <pc:spChg chg="mod ord">
          <ac:chgData name="Sana Belguith" userId="edaa0afb-4621-4165-af1d-05ed505f7999" providerId="ADAL" clId="{106CEE15-45A1-498A-B5C3-126261E98294}" dt="2022-10-19T11:41:20.860" v="3208" actId="14100"/>
          <ac:spMkLst>
            <pc:docMk/>
            <pc:sldMk cId="0" sldId="294"/>
            <ac:spMk id="7" creationId="{00000000-0000-0000-0000-000000000000}"/>
          </ac:spMkLst>
        </pc:spChg>
        <pc:spChg chg="del">
          <ac:chgData name="Sana Belguith" userId="edaa0afb-4621-4165-af1d-05ed505f7999" providerId="ADAL" clId="{106CEE15-45A1-498A-B5C3-126261E98294}" dt="2022-10-19T11:41:22.469" v="3209" actId="478"/>
          <ac:spMkLst>
            <pc:docMk/>
            <pc:sldMk cId="0" sldId="294"/>
            <ac:spMk id="8" creationId="{00000000-0000-0000-0000-000000000000}"/>
          </ac:spMkLst>
        </pc:spChg>
        <pc:spChg chg="add del mod">
          <ac:chgData name="Sana Belguith" userId="edaa0afb-4621-4165-af1d-05ed505f7999" providerId="ADAL" clId="{106CEE15-45A1-498A-B5C3-126261E98294}" dt="2022-10-10T13:39:23.706" v="174" actId="478"/>
          <ac:spMkLst>
            <pc:docMk/>
            <pc:sldMk cId="0" sldId="294"/>
            <ac:spMk id="10" creationId="{74832BAB-0FA0-1463-74EF-0F30D365B140}"/>
          </ac:spMkLst>
        </pc:spChg>
        <pc:spChg chg="add mod ord">
          <ac:chgData name="Sana Belguith" userId="edaa0afb-4621-4165-af1d-05ed505f7999" providerId="ADAL" clId="{106CEE15-45A1-498A-B5C3-126261E98294}" dt="2022-10-19T10:28:38.755" v="1331" actId="1076"/>
          <ac:spMkLst>
            <pc:docMk/>
            <pc:sldMk cId="0" sldId="294"/>
            <ac:spMk id="11" creationId="{C2C892B8-3AE0-1E2A-C9FB-A54B025D171D}"/>
          </ac:spMkLst>
        </pc:spChg>
      </pc:sldChg>
      <pc:sldChg chg="addSp delSp modSp mod modClrScheme chgLayout">
        <pc:chgData name="Sana Belguith" userId="edaa0afb-4621-4165-af1d-05ed505f7999" providerId="ADAL" clId="{106CEE15-45A1-498A-B5C3-126261E98294}" dt="2022-10-19T11:51:59.467" v="4405" actId="478"/>
        <pc:sldMkLst>
          <pc:docMk/>
          <pc:sldMk cId="0" sldId="295"/>
        </pc:sldMkLst>
        <pc:spChg chg="mod ord">
          <ac:chgData name="Sana Belguith" userId="edaa0afb-4621-4165-af1d-05ed505f7999" providerId="ADAL" clId="{106CEE15-45A1-498A-B5C3-126261E98294}" dt="2022-10-19T10:29:02.440" v="1338" actId="20577"/>
          <ac:spMkLst>
            <pc:docMk/>
            <pc:sldMk cId="0" sldId="295"/>
            <ac:spMk id="2" creationId="{00000000-0000-0000-0000-000000000000}"/>
          </ac:spMkLst>
        </pc:spChg>
        <pc:spChg chg="mod">
          <ac:chgData name="Sana Belguith" userId="edaa0afb-4621-4165-af1d-05ed505f7999" providerId="ADAL" clId="{106CEE15-45A1-498A-B5C3-126261E98294}" dt="2022-10-19T11:51:57.641" v="4404" actId="1076"/>
          <ac:spMkLst>
            <pc:docMk/>
            <pc:sldMk cId="0" sldId="295"/>
            <ac:spMk id="3" creationId="{00000000-0000-0000-0000-000000000000}"/>
          </ac:spMkLst>
        </pc:spChg>
        <pc:spChg chg="del">
          <ac:chgData name="Sana Belguith" userId="edaa0afb-4621-4165-af1d-05ed505f7999" providerId="ADAL" clId="{106CEE15-45A1-498A-B5C3-126261E98294}" dt="2022-10-19T11:51:59.467" v="4405" actId="478"/>
          <ac:spMkLst>
            <pc:docMk/>
            <pc:sldMk cId="0" sldId="295"/>
            <ac:spMk id="4" creationId="{00000000-0000-0000-0000-000000000000}"/>
          </ac:spMkLst>
        </pc:spChg>
        <pc:spChg chg="add del mod ord">
          <ac:chgData name="Sana Belguith" userId="edaa0afb-4621-4165-af1d-05ed505f7999" providerId="ADAL" clId="{106CEE15-45A1-498A-B5C3-126261E98294}" dt="2022-10-19T11:51:55.715" v="4403" actId="478"/>
          <ac:spMkLst>
            <pc:docMk/>
            <pc:sldMk cId="0" sldId="295"/>
            <ac:spMk id="5" creationId="{74405891-8B1D-6C45-B8C6-0BBC9E7FCC9F}"/>
          </ac:spMkLst>
        </pc:spChg>
      </pc:sldChg>
      <pc:sldChg chg="delSp modSp mod modAnim">
        <pc:chgData name="Sana Belguith" userId="edaa0afb-4621-4165-af1d-05ed505f7999" providerId="ADAL" clId="{106CEE15-45A1-498A-B5C3-126261E98294}" dt="2022-10-19T11:53:13.363" v="4406" actId="478"/>
        <pc:sldMkLst>
          <pc:docMk/>
          <pc:sldMk cId="0" sldId="296"/>
        </pc:sldMkLst>
        <pc:spChg chg="mod">
          <ac:chgData name="Sana Belguith" userId="edaa0afb-4621-4165-af1d-05ed505f7999" providerId="ADAL" clId="{106CEE15-45A1-498A-B5C3-126261E98294}" dt="2022-10-19T10:29:13.897" v="1342" actId="20577"/>
          <ac:spMkLst>
            <pc:docMk/>
            <pc:sldMk cId="0" sldId="296"/>
            <ac:spMk id="2" creationId="{00000000-0000-0000-0000-000000000000}"/>
          </ac:spMkLst>
        </pc:spChg>
        <pc:spChg chg="del">
          <ac:chgData name="Sana Belguith" userId="edaa0afb-4621-4165-af1d-05ed505f7999" providerId="ADAL" clId="{106CEE15-45A1-498A-B5C3-126261E98294}" dt="2022-10-19T11:53:13.363" v="4406" actId="478"/>
          <ac:spMkLst>
            <pc:docMk/>
            <pc:sldMk cId="0" sldId="296"/>
            <ac:spMk id="6" creationId="{00000000-0000-0000-0000-000000000000}"/>
          </ac:spMkLst>
        </pc:spChg>
      </pc:sldChg>
      <pc:sldChg chg="del">
        <pc:chgData name="Sana Belguith" userId="edaa0afb-4621-4165-af1d-05ed505f7999" providerId="ADAL" clId="{106CEE15-45A1-498A-B5C3-126261E98294}" dt="2022-10-10T13:41:10.750" v="190" actId="47"/>
        <pc:sldMkLst>
          <pc:docMk/>
          <pc:sldMk cId="0" sldId="297"/>
        </pc:sldMkLst>
      </pc:sldChg>
      <pc:sldChg chg="delSp modSp mod modNotesTx">
        <pc:chgData name="Sana Belguith" userId="edaa0afb-4621-4165-af1d-05ed505f7999" providerId="ADAL" clId="{106CEE15-45A1-498A-B5C3-126261E98294}" dt="2022-10-19T11:56:08.721" v="4450" actId="478"/>
        <pc:sldMkLst>
          <pc:docMk/>
          <pc:sldMk cId="0" sldId="298"/>
        </pc:sldMkLst>
        <pc:spChg chg="mod">
          <ac:chgData name="Sana Belguith" userId="edaa0afb-4621-4165-af1d-05ed505f7999" providerId="ADAL" clId="{106CEE15-45A1-498A-B5C3-126261E98294}" dt="2022-10-19T11:54:33.603" v="4407" actId="20577"/>
          <ac:spMkLst>
            <pc:docMk/>
            <pc:sldMk cId="0" sldId="298"/>
            <ac:spMk id="2" creationId="{00000000-0000-0000-0000-000000000000}"/>
          </ac:spMkLst>
        </pc:spChg>
        <pc:spChg chg="mod">
          <ac:chgData name="Sana Belguith" userId="edaa0afb-4621-4165-af1d-05ed505f7999" providerId="ADAL" clId="{106CEE15-45A1-498A-B5C3-126261E98294}" dt="2022-10-10T13:41:18.485" v="191" actId="14100"/>
          <ac:spMkLst>
            <pc:docMk/>
            <pc:sldMk cId="0" sldId="298"/>
            <ac:spMk id="3" creationId="{00000000-0000-0000-0000-000000000000}"/>
          </ac:spMkLst>
        </pc:spChg>
        <pc:spChg chg="del">
          <ac:chgData name="Sana Belguith" userId="edaa0afb-4621-4165-af1d-05ed505f7999" providerId="ADAL" clId="{106CEE15-45A1-498A-B5C3-126261E98294}" dt="2022-10-19T11:56:08.721" v="4450" actId="478"/>
          <ac:spMkLst>
            <pc:docMk/>
            <pc:sldMk cId="0" sldId="298"/>
            <ac:spMk id="5" creationId="{00000000-0000-0000-0000-000000000000}"/>
          </ac:spMkLst>
        </pc:spChg>
      </pc:sldChg>
      <pc:sldChg chg="addSp delSp modSp del mod chgLayout">
        <pc:chgData name="Sana Belguith" userId="edaa0afb-4621-4165-af1d-05ed505f7999" providerId="ADAL" clId="{106CEE15-45A1-498A-B5C3-126261E98294}" dt="2022-10-19T11:56:12.161" v="4451" actId="47"/>
        <pc:sldMkLst>
          <pc:docMk/>
          <pc:sldMk cId="0" sldId="299"/>
        </pc:sldMkLst>
        <pc:spChg chg="mod ord">
          <ac:chgData name="Sana Belguith" userId="edaa0afb-4621-4165-af1d-05ed505f7999" providerId="ADAL" clId="{106CEE15-45A1-498A-B5C3-126261E98294}" dt="2022-10-19T10:29:31.911" v="1346" actId="1076"/>
          <ac:spMkLst>
            <pc:docMk/>
            <pc:sldMk cId="0" sldId="299"/>
            <ac:spMk id="2" creationId="{00000000-0000-0000-0000-000000000000}"/>
          </ac:spMkLst>
        </pc:spChg>
        <pc:spChg chg="mod">
          <ac:chgData name="Sana Belguith" userId="edaa0afb-4621-4165-af1d-05ed505f7999" providerId="ADAL" clId="{106CEE15-45A1-498A-B5C3-126261E98294}" dt="2022-10-10T13:41:28.332" v="194" actId="14100"/>
          <ac:spMkLst>
            <pc:docMk/>
            <pc:sldMk cId="0" sldId="299"/>
            <ac:spMk id="3" creationId="{00000000-0000-0000-0000-000000000000}"/>
          </ac:spMkLst>
        </pc:spChg>
        <pc:spChg chg="del">
          <ac:chgData name="Sana Belguith" userId="edaa0afb-4621-4165-af1d-05ed505f7999" providerId="ADAL" clId="{106CEE15-45A1-498A-B5C3-126261E98294}" dt="2022-10-19T11:55:50.601" v="4449" actId="478"/>
          <ac:spMkLst>
            <pc:docMk/>
            <pc:sldMk cId="0" sldId="299"/>
            <ac:spMk id="7" creationId="{00000000-0000-0000-0000-000000000000}"/>
          </ac:spMkLst>
        </pc:spChg>
        <pc:spChg chg="add del mod ord">
          <ac:chgData name="Sana Belguith" userId="edaa0afb-4621-4165-af1d-05ed505f7999" providerId="ADAL" clId="{106CEE15-45A1-498A-B5C3-126261E98294}" dt="2022-10-19T11:55:45.184" v="4448" actId="478"/>
          <ac:spMkLst>
            <pc:docMk/>
            <pc:sldMk cId="0" sldId="299"/>
            <ac:spMk id="9" creationId="{B6B5A9A8-1C64-FD87-337E-1B82BF6CD22A}"/>
          </ac:spMkLst>
        </pc:spChg>
      </pc:sldChg>
      <pc:sldChg chg="delSp modSp mod modNotesTx">
        <pc:chgData name="Sana Belguith" userId="edaa0afb-4621-4165-af1d-05ed505f7999" providerId="ADAL" clId="{106CEE15-45A1-498A-B5C3-126261E98294}" dt="2022-10-19T15:39:15.013" v="5114" actId="478"/>
        <pc:sldMkLst>
          <pc:docMk/>
          <pc:sldMk cId="0" sldId="300"/>
        </pc:sldMkLst>
        <pc:spChg chg="mod">
          <ac:chgData name="Sana Belguith" userId="edaa0afb-4621-4165-af1d-05ed505f7999" providerId="ADAL" clId="{106CEE15-45A1-498A-B5C3-126261E98294}" dt="2022-10-19T10:29:58.763" v="1352" actId="1076"/>
          <ac:spMkLst>
            <pc:docMk/>
            <pc:sldMk cId="0" sldId="300"/>
            <ac:spMk id="2" creationId="{00000000-0000-0000-0000-000000000000}"/>
          </ac:spMkLst>
        </pc:spChg>
        <pc:spChg chg="mod">
          <ac:chgData name="Sana Belguith" userId="edaa0afb-4621-4165-af1d-05ed505f7999" providerId="ADAL" clId="{106CEE15-45A1-498A-B5C3-126261E98294}" dt="2022-10-10T13:42:45.747" v="210" actId="14100"/>
          <ac:spMkLst>
            <pc:docMk/>
            <pc:sldMk cId="0" sldId="300"/>
            <ac:spMk id="3" creationId="{00000000-0000-0000-0000-000000000000}"/>
          </ac:spMkLst>
        </pc:spChg>
        <pc:spChg chg="mod">
          <ac:chgData name="Sana Belguith" userId="edaa0afb-4621-4165-af1d-05ed505f7999" providerId="ADAL" clId="{106CEE15-45A1-498A-B5C3-126261E98294}" dt="2022-10-19T11:56:58.157" v="4528" actId="1076"/>
          <ac:spMkLst>
            <pc:docMk/>
            <pc:sldMk cId="0" sldId="300"/>
            <ac:spMk id="6" creationId="{00000000-0000-0000-0000-000000000000}"/>
          </ac:spMkLst>
        </pc:spChg>
        <pc:spChg chg="del">
          <ac:chgData name="Sana Belguith" userId="edaa0afb-4621-4165-af1d-05ed505f7999" providerId="ADAL" clId="{106CEE15-45A1-498A-B5C3-126261E98294}" dt="2022-10-19T11:56:30.578" v="4452" actId="478"/>
          <ac:spMkLst>
            <pc:docMk/>
            <pc:sldMk cId="0" sldId="300"/>
            <ac:spMk id="7" creationId="{00000000-0000-0000-0000-000000000000}"/>
          </ac:spMkLst>
        </pc:spChg>
        <pc:spChg chg="del">
          <ac:chgData name="Sana Belguith" userId="edaa0afb-4621-4165-af1d-05ed505f7999" providerId="ADAL" clId="{106CEE15-45A1-498A-B5C3-126261E98294}" dt="2022-10-19T15:39:15.013" v="5114" actId="478"/>
          <ac:spMkLst>
            <pc:docMk/>
            <pc:sldMk cId="0" sldId="300"/>
            <ac:spMk id="8" creationId="{00000000-0000-0000-0000-000000000000}"/>
          </ac:spMkLst>
        </pc:spChg>
      </pc:sldChg>
      <pc:sldChg chg="del">
        <pc:chgData name="Sana Belguith" userId="edaa0afb-4621-4165-af1d-05ed505f7999" providerId="ADAL" clId="{106CEE15-45A1-498A-B5C3-126261E98294}" dt="2022-10-10T13:43:17.468" v="217" actId="47"/>
        <pc:sldMkLst>
          <pc:docMk/>
          <pc:sldMk cId="0" sldId="301"/>
        </pc:sldMkLst>
      </pc:sldChg>
      <pc:sldChg chg="del">
        <pc:chgData name="Sana Belguith" userId="edaa0afb-4621-4165-af1d-05ed505f7999" providerId="ADAL" clId="{106CEE15-45A1-498A-B5C3-126261E98294}" dt="2022-10-10T13:43:40.204" v="221" actId="47"/>
        <pc:sldMkLst>
          <pc:docMk/>
          <pc:sldMk cId="0" sldId="302"/>
        </pc:sldMkLst>
      </pc:sldChg>
      <pc:sldChg chg="del">
        <pc:chgData name="Sana Belguith" userId="edaa0afb-4621-4165-af1d-05ed505f7999" providerId="ADAL" clId="{106CEE15-45A1-498A-B5C3-126261E98294}" dt="2022-10-10T13:43:39.053" v="220" actId="47"/>
        <pc:sldMkLst>
          <pc:docMk/>
          <pc:sldMk cId="0" sldId="303"/>
        </pc:sldMkLst>
      </pc:sldChg>
      <pc:sldChg chg="delSp del mod">
        <pc:chgData name="Sana Belguith" userId="edaa0afb-4621-4165-af1d-05ed505f7999" providerId="ADAL" clId="{106CEE15-45A1-498A-B5C3-126261E98294}" dt="2022-10-10T13:43:46.580" v="222" actId="47"/>
        <pc:sldMkLst>
          <pc:docMk/>
          <pc:sldMk cId="0" sldId="304"/>
        </pc:sldMkLst>
        <pc:spChg chg="del">
          <ac:chgData name="Sana Belguith" userId="edaa0afb-4621-4165-af1d-05ed505f7999" providerId="ADAL" clId="{106CEE15-45A1-498A-B5C3-126261E98294}" dt="2022-10-10T13:43:30.716" v="218" actId="478"/>
          <ac:spMkLst>
            <pc:docMk/>
            <pc:sldMk cId="0" sldId="304"/>
            <ac:spMk id="6" creationId="{00000000-0000-0000-0000-000000000000}"/>
          </ac:spMkLst>
        </pc:spChg>
        <pc:spChg chg="del">
          <ac:chgData name="Sana Belguith" userId="edaa0afb-4621-4165-af1d-05ed505f7999" providerId="ADAL" clId="{106CEE15-45A1-498A-B5C3-126261E98294}" dt="2022-10-10T13:43:33.901" v="219" actId="478"/>
          <ac:spMkLst>
            <pc:docMk/>
            <pc:sldMk cId="0" sldId="304"/>
            <ac:spMk id="7" creationId="{00000000-0000-0000-0000-000000000000}"/>
          </ac:spMkLst>
        </pc:spChg>
      </pc:sldChg>
      <pc:sldChg chg="addSp delSp modSp mod chgLayout modNotesTx">
        <pc:chgData name="Sana Belguith" userId="edaa0afb-4621-4165-af1d-05ed505f7999" providerId="ADAL" clId="{106CEE15-45A1-498A-B5C3-126261E98294}" dt="2022-10-19T12:01:28.145" v="4741" actId="20577"/>
        <pc:sldMkLst>
          <pc:docMk/>
          <pc:sldMk cId="0" sldId="305"/>
        </pc:sldMkLst>
        <pc:spChg chg="mod ord">
          <ac:chgData name="Sana Belguith" userId="edaa0afb-4621-4165-af1d-05ed505f7999" providerId="ADAL" clId="{106CEE15-45A1-498A-B5C3-126261E98294}" dt="2022-10-19T10:29:50.698" v="1350" actId="1076"/>
          <ac:spMkLst>
            <pc:docMk/>
            <pc:sldMk cId="0" sldId="305"/>
            <ac:spMk id="2" creationId="{00000000-0000-0000-0000-000000000000}"/>
          </ac:spMkLst>
        </pc:spChg>
        <pc:spChg chg="add del mod">
          <ac:chgData name="Sana Belguith" userId="edaa0afb-4621-4165-af1d-05ed505f7999" providerId="ADAL" clId="{106CEE15-45A1-498A-B5C3-126261E98294}" dt="2022-10-19T12:00:25.933" v="4683" actId="2085"/>
          <ac:spMkLst>
            <pc:docMk/>
            <pc:sldMk cId="0" sldId="305"/>
            <ac:spMk id="4" creationId="{00000000-0000-0000-0000-000000000000}"/>
          </ac:spMkLst>
        </pc:spChg>
        <pc:spChg chg="del">
          <ac:chgData name="Sana Belguith" userId="edaa0afb-4621-4165-af1d-05ed505f7999" providerId="ADAL" clId="{106CEE15-45A1-498A-B5C3-126261E98294}" dt="2022-10-19T11:59:21.496" v="4673" actId="478"/>
          <ac:spMkLst>
            <pc:docMk/>
            <pc:sldMk cId="0" sldId="305"/>
            <ac:spMk id="6" creationId="{00000000-0000-0000-0000-000000000000}"/>
          </ac:spMkLst>
        </pc:spChg>
        <pc:spChg chg="add del mod ord">
          <ac:chgData name="Sana Belguith" userId="edaa0afb-4621-4165-af1d-05ed505f7999" providerId="ADAL" clId="{106CEE15-45A1-498A-B5C3-126261E98294}" dt="2022-10-19T11:58:15.208" v="4529" actId="478"/>
          <ac:spMkLst>
            <pc:docMk/>
            <pc:sldMk cId="0" sldId="305"/>
            <ac:spMk id="8" creationId="{2687495A-A8D2-B721-A05E-5181986ACF36}"/>
          </ac:spMkLst>
        </pc:spChg>
        <pc:spChg chg="add mod">
          <ac:chgData name="Sana Belguith" userId="edaa0afb-4621-4165-af1d-05ed505f7999" providerId="ADAL" clId="{106CEE15-45A1-498A-B5C3-126261E98294}" dt="2022-10-19T12:00:18.264" v="4680" actId="208"/>
          <ac:spMkLst>
            <pc:docMk/>
            <pc:sldMk cId="0" sldId="305"/>
            <ac:spMk id="9" creationId="{A3664770-9AAB-6A7D-B1FE-F3B1A2E172D1}"/>
          </ac:spMkLst>
        </pc:spChg>
      </pc:sldChg>
      <pc:sldChg chg="del">
        <pc:chgData name="Sana Belguith" userId="edaa0afb-4621-4165-af1d-05ed505f7999" providerId="ADAL" clId="{106CEE15-45A1-498A-B5C3-126261E98294}" dt="2022-10-10T13:43:54.790" v="223" actId="47"/>
        <pc:sldMkLst>
          <pc:docMk/>
          <pc:sldMk cId="0" sldId="306"/>
        </pc:sldMkLst>
      </pc:sldChg>
      <pc:sldChg chg="del">
        <pc:chgData name="Sana Belguith" userId="edaa0afb-4621-4165-af1d-05ed505f7999" providerId="ADAL" clId="{106CEE15-45A1-498A-B5C3-126261E98294}" dt="2022-10-10T13:44:08.441" v="224" actId="47"/>
        <pc:sldMkLst>
          <pc:docMk/>
          <pc:sldMk cId="0" sldId="307"/>
        </pc:sldMkLst>
      </pc:sldChg>
      <pc:sldChg chg="delSp modSp mod modAnim modNotesTx">
        <pc:chgData name="Sana Belguith" userId="edaa0afb-4621-4165-af1d-05ed505f7999" providerId="ADAL" clId="{106CEE15-45A1-498A-B5C3-126261E98294}" dt="2022-10-19T15:36:02.214" v="4993" actId="20577"/>
        <pc:sldMkLst>
          <pc:docMk/>
          <pc:sldMk cId="0" sldId="308"/>
        </pc:sldMkLst>
        <pc:spChg chg="mod">
          <ac:chgData name="Sana Belguith" userId="edaa0afb-4621-4165-af1d-05ed505f7999" providerId="ADAL" clId="{106CEE15-45A1-498A-B5C3-126261E98294}" dt="2022-10-19T10:30:06.684" v="1354" actId="1076"/>
          <ac:spMkLst>
            <pc:docMk/>
            <pc:sldMk cId="0" sldId="308"/>
            <ac:spMk id="2" creationId="{00000000-0000-0000-0000-000000000000}"/>
          </ac:spMkLst>
        </pc:spChg>
        <pc:spChg chg="mod">
          <ac:chgData name="Sana Belguith" userId="edaa0afb-4621-4165-af1d-05ed505f7999" providerId="ADAL" clId="{106CEE15-45A1-498A-B5C3-126261E98294}" dt="2022-10-19T15:28:52.777" v="4749" actId="20577"/>
          <ac:spMkLst>
            <pc:docMk/>
            <pc:sldMk cId="0" sldId="308"/>
            <ac:spMk id="3" creationId="{00000000-0000-0000-0000-000000000000}"/>
          </ac:spMkLst>
        </pc:spChg>
        <pc:spChg chg="del">
          <ac:chgData name="Sana Belguith" userId="edaa0afb-4621-4165-af1d-05ed505f7999" providerId="ADAL" clId="{106CEE15-45A1-498A-B5C3-126261E98294}" dt="2022-10-19T15:28:38.213" v="4747" actId="478"/>
          <ac:spMkLst>
            <pc:docMk/>
            <pc:sldMk cId="0" sldId="308"/>
            <ac:spMk id="4" creationId="{00000000-0000-0000-0000-000000000000}"/>
          </ac:spMkLst>
        </pc:spChg>
        <pc:spChg chg="del">
          <ac:chgData name="Sana Belguith" userId="edaa0afb-4621-4165-af1d-05ed505f7999" providerId="ADAL" clId="{106CEE15-45A1-498A-B5C3-126261E98294}" dt="2022-10-19T15:28:40.019" v="4748" actId="478"/>
          <ac:spMkLst>
            <pc:docMk/>
            <pc:sldMk cId="0" sldId="308"/>
            <ac:spMk id="5" creationId="{00000000-0000-0000-0000-000000000000}"/>
          </ac:spMkLst>
        </pc:spChg>
      </pc:sldChg>
      <pc:sldChg chg="del">
        <pc:chgData name="Sana Belguith" userId="edaa0afb-4621-4165-af1d-05ed505f7999" providerId="ADAL" clId="{106CEE15-45A1-498A-B5C3-126261E98294}" dt="2022-10-10T13:44:25.242" v="226" actId="47"/>
        <pc:sldMkLst>
          <pc:docMk/>
          <pc:sldMk cId="0" sldId="309"/>
        </pc:sldMkLst>
      </pc:sldChg>
      <pc:sldChg chg="del">
        <pc:chgData name="Sana Belguith" userId="edaa0afb-4621-4165-af1d-05ed505f7999" providerId="ADAL" clId="{106CEE15-45A1-498A-B5C3-126261E98294}" dt="2022-10-10T13:44:32.740" v="227" actId="47"/>
        <pc:sldMkLst>
          <pc:docMk/>
          <pc:sldMk cId="0" sldId="310"/>
        </pc:sldMkLst>
      </pc:sldChg>
      <pc:sldChg chg="addSp delSp modSp mod modClrScheme chgLayout modNotesTx">
        <pc:chgData name="Sana Belguith" userId="edaa0afb-4621-4165-af1d-05ed505f7999" providerId="ADAL" clId="{106CEE15-45A1-498A-B5C3-126261E98294}" dt="2022-10-19T15:39:10.164" v="5113" actId="478"/>
        <pc:sldMkLst>
          <pc:docMk/>
          <pc:sldMk cId="0" sldId="311"/>
        </pc:sldMkLst>
        <pc:spChg chg="add del mod">
          <ac:chgData name="Sana Belguith" userId="edaa0afb-4621-4165-af1d-05ed505f7999" providerId="ADAL" clId="{106CEE15-45A1-498A-B5C3-126261E98294}" dt="2022-10-19T15:38:34.567" v="5008" actId="478"/>
          <ac:spMkLst>
            <pc:docMk/>
            <pc:sldMk cId="0" sldId="311"/>
            <ac:spMk id="2" creationId="{00000000-0000-0000-0000-000000000000}"/>
          </ac:spMkLst>
        </pc:spChg>
        <pc:spChg chg="del mod">
          <ac:chgData name="Sana Belguith" userId="edaa0afb-4621-4165-af1d-05ed505f7999" providerId="ADAL" clId="{106CEE15-45A1-498A-B5C3-126261E98294}" dt="2022-10-19T10:30:50.152" v="1366"/>
          <ac:spMkLst>
            <pc:docMk/>
            <pc:sldMk cId="0" sldId="311"/>
            <ac:spMk id="3" creationId="{00000000-0000-0000-0000-000000000000}"/>
          </ac:spMkLst>
        </pc:spChg>
        <pc:spChg chg="add del mod">
          <ac:chgData name="Sana Belguith" userId="edaa0afb-4621-4165-af1d-05ed505f7999" providerId="ADAL" clId="{106CEE15-45A1-498A-B5C3-126261E98294}" dt="2022-10-19T15:38:31.664" v="5003" actId="1076"/>
          <ac:spMkLst>
            <pc:docMk/>
            <pc:sldMk cId="0" sldId="311"/>
            <ac:spMk id="5" creationId="{00000000-0000-0000-0000-000000000000}"/>
          </ac:spMkLst>
        </pc:spChg>
        <pc:spChg chg="del">
          <ac:chgData name="Sana Belguith" userId="edaa0afb-4621-4165-af1d-05ed505f7999" providerId="ADAL" clId="{106CEE15-45A1-498A-B5C3-126261E98294}" dt="2022-10-19T15:39:10.164" v="5113" actId="478"/>
          <ac:spMkLst>
            <pc:docMk/>
            <pc:sldMk cId="0" sldId="311"/>
            <ac:spMk id="6" creationId="{00000000-0000-0000-0000-000000000000}"/>
          </ac:spMkLst>
        </pc:spChg>
        <pc:spChg chg="add del mod ord">
          <ac:chgData name="Sana Belguith" userId="edaa0afb-4621-4165-af1d-05ed505f7999" providerId="ADAL" clId="{106CEE15-45A1-498A-B5C3-126261E98294}" dt="2022-10-19T10:30:18.239" v="1357" actId="478"/>
          <ac:spMkLst>
            <pc:docMk/>
            <pc:sldMk cId="0" sldId="311"/>
            <ac:spMk id="8" creationId="{8D8ADBC6-6224-4C6E-3C76-5CD4B446F558}"/>
          </ac:spMkLst>
        </pc:spChg>
        <pc:spChg chg="add del mod ord">
          <ac:chgData name="Sana Belguith" userId="edaa0afb-4621-4165-af1d-05ed505f7999" providerId="ADAL" clId="{106CEE15-45A1-498A-B5C3-126261E98294}" dt="2022-10-19T10:30:33.902" v="1360" actId="700"/>
          <ac:spMkLst>
            <pc:docMk/>
            <pc:sldMk cId="0" sldId="311"/>
            <ac:spMk id="9" creationId="{4CF65726-CBC3-127C-4EFF-31AE49BD8FF2}"/>
          </ac:spMkLst>
        </pc:spChg>
        <pc:spChg chg="add mod ord">
          <ac:chgData name="Sana Belguith" userId="edaa0afb-4621-4165-af1d-05ed505f7999" providerId="ADAL" clId="{106CEE15-45A1-498A-B5C3-126261E98294}" dt="2022-10-19T15:38:36.072" v="5011" actId="20577"/>
          <ac:spMkLst>
            <pc:docMk/>
            <pc:sldMk cId="0" sldId="311"/>
            <ac:spMk id="10" creationId="{CBEE1BE6-9A6F-5E39-5294-884707F93684}"/>
          </ac:spMkLst>
        </pc:spChg>
        <pc:spChg chg="add del mod ord">
          <ac:chgData name="Sana Belguith" userId="edaa0afb-4621-4165-af1d-05ed505f7999" providerId="ADAL" clId="{106CEE15-45A1-498A-B5C3-126261E98294}" dt="2022-10-19T15:27:54.175" v="4742" actId="478"/>
          <ac:spMkLst>
            <pc:docMk/>
            <pc:sldMk cId="0" sldId="311"/>
            <ac:spMk id="11" creationId="{8B158513-815A-9A56-B003-BFFC5CEAB7E0}"/>
          </ac:spMkLst>
        </pc:spChg>
      </pc:sldChg>
      <pc:sldChg chg="del">
        <pc:chgData name="Sana Belguith" userId="edaa0afb-4621-4165-af1d-05ed505f7999" providerId="ADAL" clId="{106CEE15-45A1-498A-B5C3-126261E98294}" dt="2022-10-10T13:44:38.165" v="228" actId="47"/>
        <pc:sldMkLst>
          <pc:docMk/>
          <pc:sldMk cId="0" sldId="312"/>
        </pc:sldMkLst>
      </pc:sldChg>
      <pc:sldChg chg="del">
        <pc:chgData name="Sana Belguith" userId="edaa0afb-4621-4165-af1d-05ed505f7999" providerId="ADAL" clId="{106CEE15-45A1-498A-B5C3-126261E98294}" dt="2022-10-10T13:44:43.633" v="229" actId="47"/>
        <pc:sldMkLst>
          <pc:docMk/>
          <pc:sldMk cId="0" sldId="313"/>
        </pc:sldMkLst>
      </pc:sldChg>
      <pc:sldChg chg="del">
        <pc:chgData name="Sana Belguith" userId="edaa0afb-4621-4165-af1d-05ed505f7999" providerId="ADAL" clId="{106CEE15-45A1-498A-B5C3-126261E98294}" dt="2022-10-10T13:44:43.633" v="229" actId="47"/>
        <pc:sldMkLst>
          <pc:docMk/>
          <pc:sldMk cId="0" sldId="314"/>
        </pc:sldMkLst>
      </pc:sldChg>
      <pc:sldChg chg="addSp delSp modSp mod chgLayout modNotesTx">
        <pc:chgData name="Sana Belguith" userId="edaa0afb-4621-4165-af1d-05ed505f7999" providerId="ADAL" clId="{106CEE15-45A1-498A-B5C3-126261E98294}" dt="2022-10-20T14:29:49.452" v="6202" actId="20577"/>
        <pc:sldMkLst>
          <pc:docMk/>
          <pc:sldMk cId="0" sldId="315"/>
        </pc:sldMkLst>
        <pc:spChg chg="mod ord">
          <ac:chgData name="Sana Belguith" userId="edaa0afb-4621-4165-af1d-05ed505f7999" providerId="ADAL" clId="{106CEE15-45A1-498A-B5C3-126261E98294}" dt="2022-10-19T10:31:34.481" v="1378" actId="1076"/>
          <ac:spMkLst>
            <pc:docMk/>
            <pc:sldMk cId="0" sldId="315"/>
            <ac:spMk id="2" creationId="{00000000-0000-0000-0000-000000000000}"/>
          </ac:spMkLst>
        </pc:spChg>
        <pc:spChg chg="mod">
          <ac:chgData name="Sana Belguith" userId="edaa0afb-4621-4165-af1d-05ed505f7999" providerId="ADAL" clId="{106CEE15-45A1-498A-B5C3-126261E98294}" dt="2022-10-20T14:29:49.452" v="6202" actId="20577"/>
          <ac:spMkLst>
            <pc:docMk/>
            <pc:sldMk cId="0" sldId="315"/>
            <ac:spMk id="3" creationId="{00000000-0000-0000-0000-000000000000}"/>
          </ac:spMkLst>
        </pc:spChg>
        <pc:spChg chg="del">
          <ac:chgData name="Sana Belguith" userId="edaa0afb-4621-4165-af1d-05ed505f7999" providerId="ADAL" clId="{106CEE15-45A1-498A-B5C3-126261E98294}" dt="2022-10-19T15:39:29.085" v="5116" actId="478"/>
          <ac:spMkLst>
            <pc:docMk/>
            <pc:sldMk cId="0" sldId="315"/>
            <ac:spMk id="4" creationId="{00000000-0000-0000-0000-000000000000}"/>
          </ac:spMkLst>
        </pc:spChg>
        <pc:spChg chg="add del mod ord">
          <ac:chgData name="Sana Belguith" userId="edaa0afb-4621-4165-af1d-05ed505f7999" providerId="ADAL" clId="{106CEE15-45A1-498A-B5C3-126261E98294}" dt="2022-10-19T15:39:26.597" v="5115" actId="478"/>
          <ac:spMkLst>
            <pc:docMk/>
            <pc:sldMk cId="0" sldId="315"/>
            <ac:spMk id="6" creationId="{C4E65804-FEA1-6654-D2BC-15E4BD04C813}"/>
          </ac:spMkLst>
        </pc:spChg>
      </pc:sldChg>
      <pc:sldChg chg="addSp delSp modSp del mod modAnim chgLayout">
        <pc:chgData name="Sana Belguith" userId="edaa0afb-4621-4165-af1d-05ed505f7999" providerId="ADAL" clId="{106CEE15-45A1-498A-B5C3-126261E98294}" dt="2022-10-19T15:46:42.813" v="5428" actId="47"/>
        <pc:sldMkLst>
          <pc:docMk/>
          <pc:sldMk cId="0" sldId="316"/>
        </pc:sldMkLst>
        <pc:spChg chg="mod ord">
          <ac:chgData name="Sana Belguith" userId="edaa0afb-4621-4165-af1d-05ed505f7999" providerId="ADAL" clId="{106CEE15-45A1-498A-B5C3-126261E98294}" dt="2022-10-19T10:31:43.546" v="1381" actId="1076"/>
          <ac:spMkLst>
            <pc:docMk/>
            <pc:sldMk cId="0" sldId="316"/>
            <ac:spMk id="2" creationId="{00000000-0000-0000-0000-000000000000}"/>
          </ac:spMkLst>
        </pc:spChg>
        <pc:spChg chg="mod">
          <ac:chgData name="Sana Belguith" userId="edaa0afb-4621-4165-af1d-05ed505f7999" providerId="ADAL" clId="{106CEE15-45A1-498A-B5C3-126261E98294}" dt="2022-10-19T15:46:19.996" v="5415" actId="21"/>
          <ac:spMkLst>
            <pc:docMk/>
            <pc:sldMk cId="0" sldId="316"/>
            <ac:spMk id="3" creationId="{00000000-0000-0000-0000-000000000000}"/>
          </ac:spMkLst>
        </pc:spChg>
        <pc:spChg chg="del">
          <ac:chgData name="Sana Belguith" userId="edaa0afb-4621-4165-af1d-05ed505f7999" providerId="ADAL" clId="{106CEE15-45A1-498A-B5C3-126261E98294}" dt="2022-10-19T15:44:55.139" v="5375" actId="478"/>
          <ac:spMkLst>
            <pc:docMk/>
            <pc:sldMk cId="0" sldId="316"/>
            <ac:spMk id="4" creationId="{00000000-0000-0000-0000-000000000000}"/>
          </ac:spMkLst>
        </pc:spChg>
        <pc:spChg chg="del">
          <ac:chgData name="Sana Belguith" userId="edaa0afb-4621-4165-af1d-05ed505f7999" providerId="ADAL" clId="{106CEE15-45A1-498A-B5C3-126261E98294}" dt="2022-10-19T15:44:57.092" v="5376" actId="478"/>
          <ac:spMkLst>
            <pc:docMk/>
            <pc:sldMk cId="0" sldId="316"/>
            <ac:spMk id="5" creationId="{00000000-0000-0000-0000-000000000000}"/>
          </ac:spMkLst>
        </pc:spChg>
        <pc:spChg chg="del">
          <ac:chgData name="Sana Belguith" userId="edaa0afb-4621-4165-af1d-05ed505f7999" providerId="ADAL" clId="{106CEE15-45A1-498A-B5C3-126261E98294}" dt="2022-10-19T15:44:53.229" v="5374" actId="478"/>
          <ac:spMkLst>
            <pc:docMk/>
            <pc:sldMk cId="0" sldId="316"/>
            <ac:spMk id="6" creationId="{00000000-0000-0000-0000-000000000000}"/>
          </ac:spMkLst>
        </pc:spChg>
        <pc:spChg chg="del mod">
          <ac:chgData name="Sana Belguith" userId="edaa0afb-4621-4165-af1d-05ed505f7999" providerId="ADAL" clId="{106CEE15-45A1-498A-B5C3-126261E98294}" dt="2022-10-19T15:44:51.204" v="5373" actId="478"/>
          <ac:spMkLst>
            <pc:docMk/>
            <pc:sldMk cId="0" sldId="316"/>
            <ac:spMk id="7" creationId="{00000000-0000-0000-0000-000000000000}"/>
          </ac:spMkLst>
        </pc:spChg>
        <pc:spChg chg="del">
          <ac:chgData name="Sana Belguith" userId="edaa0afb-4621-4165-af1d-05ed505f7999" providerId="ADAL" clId="{106CEE15-45A1-498A-B5C3-126261E98294}" dt="2022-10-19T15:44:42.955" v="5370" actId="478"/>
          <ac:spMkLst>
            <pc:docMk/>
            <pc:sldMk cId="0" sldId="316"/>
            <ac:spMk id="8" creationId="{00000000-0000-0000-0000-000000000000}"/>
          </ac:spMkLst>
        </pc:spChg>
        <pc:spChg chg="add del mod ord">
          <ac:chgData name="Sana Belguith" userId="edaa0afb-4621-4165-af1d-05ed505f7999" providerId="ADAL" clId="{106CEE15-45A1-498A-B5C3-126261E98294}" dt="2022-10-19T15:44:46.634" v="5371" actId="478"/>
          <ac:spMkLst>
            <pc:docMk/>
            <pc:sldMk cId="0" sldId="316"/>
            <ac:spMk id="10" creationId="{36C68160-80FB-1ADD-E6E7-74710888EBFB}"/>
          </ac:spMkLst>
        </pc:spChg>
      </pc:sldChg>
      <pc:sldChg chg="addSp delSp modSp mod chgLayout modNotesTx">
        <pc:chgData name="Sana Belguith" userId="edaa0afb-4621-4165-af1d-05ed505f7999" providerId="ADAL" clId="{106CEE15-45A1-498A-B5C3-126261E98294}" dt="2022-10-20T14:33:58.508" v="6214" actId="20577"/>
        <pc:sldMkLst>
          <pc:docMk/>
          <pc:sldMk cId="0" sldId="317"/>
        </pc:sldMkLst>
        <pc:spChg chg="mod ord">
          <ac:chgData name="Sana Belguith" userId="edaa0afb-4621-4165-af1d-05ed505f7999" providerId="ADAL" clId="{106CEE15-45A1-498A-B5C3-126261E98294}" dt="2022-10-19T10:31:57.729" v="1384" actId="1076"/>
          <ac:spMkLst>
            <pc:docMk/>
            <pc:sldMk cId="0" sldId="317"/>
            <ac:spMk id="2" creationId="{00000000-0000-0000-0000-000000000000}"/>
          </ac:spMkLst>
        </pc:spChg>
        <pc:spChg chg="mod">
          <ac:chgData name="Sana Belguith" userId="edaa0afb-4621-4165-af1d-05ed505f7999" providerId="ADAL" clId="{106CEE15-45A1-498A-B5C3-126261E98294}" dt="2022-10-19T15:56:32.229" v="5623" actId="20577"/>
          <ac:spMkLst>
            <pc:docMk/>
            <pc:sldMk cId="0" sldId="317"/>
            <ac:spMk id="3" creationId="{00000000-0000-0000-0000-000000000000}"/>
          </ac:spMkLst>
        </pc:spChg>
        <pc:spChg chg="del">
          <ac:chgData name="Sana Belguith" userId="edaa0afb-4621-4165-af1d-05ed505f7999" providerId="ADAL" clId="{106CEE15-45A1-498A-B5C3-126261E98294}" dt="2022-10-19T15:46:46.077" v="5429" actId="478"/>
          <ac:spMkLst>
            <pc:docMk/>
            <pc:sldMk cId="0" sldId="317"/>
            <ac:spMk id="4" creationId="{00000000-0000-0000-0000-000000000000}"/>
          </ac:spMkLst>
        </pc:spChg>
        <pc:spChg chg="add del mod ord">
          <ac:chgData name="Sana Belguith" userId="edaa0afb-4621-4165-af1d-05ed505f7999" providerId="ADAL" clId="{106CEE15-45A1-498A-B5C3-126261E98294}" dt="2022-10-19T15:45:03.068" v="5378" actId="478"/>
          <ac:spMkLst>
            <pc:docMk/>
            <pc:sldMk cId="0" sldId="317"/>
            <ac:spMk id="6" creationId="{BCACB033-FCC0-394A-2B75-6084842B63B8}"/>
          </ac:spMkLst>
        </pc:spChg>
      </pc:sldChg>
      <pc:sldChg chg="del">
        <pc:chgData name="Sana Belguith" userId="edaa0afb-4621-4165-af1d-05ed505f7999" providerId="ADAL" clId="{106CEE15-45A1-498A-B5C3-126261E98294}" dt="2022-10-10T13:45:14" v="232" actId="47"/>
        <pc:sldMkLst>
          <pc:docMk/>
          <pc:sldMk cId="0" sldId="318"/>
        </pc:sldMkLst>
      </pc:sldChg>
      <pc:sldChg chg="addSp delSp modSp add del mod chgLayout">
        <pc:chgData name="Sana Belguith" userId="edaa0afb-4621-4165-af1d-05ed505f7999" providerId="ADAL" clId="{106CEE15-45A1-498A-B5C3-126261E98294}" dt="2022-10-20T14:22:39.709" v="6173" actId="20577"/>
        <pc:sldMkLst>
          <pc:docMk/>
          <pc:sldMk cId="0" sldId="319"/>
        </pc:sldMkLst>
        <pc:spChg chg="mod ord">
          <ac:chgData name="Sana Belguith" userId="edaa0afb-4621-4165-af1d-05ed505f7999" providerId="ADAL" clId="{106CEE15-45A1-498A-B5C3-126261E98294}" dt="2022-10-19T16:01:51.588" v="5784" actId="1076"/>
          <ac:spMkLst>
            <pc:docMk/>
            <pc:sldMk cId="0" sldId="319"/>
            <ac:spMk id="2" creationId="{00000000-0000-0000-0000-000000000000}"/>
          </ac:spMkLst>
        </pc:spChg>
        <pc:spChg chg="mod">
          <ac:chgData name="Sana Belguith" userId="edaa0afb-4621-4165-af1d-05ed505f7999" providerId="ADAL" clId="{106CEE15-45A1-498A-B5C3-126261E98294}" dt="2022-10-20T14:22:39.709" v="6173" actId="20577"/>
          <ac:spMkLst>
            <pc:docMk/>
            <pc:sldMk cId="0" sldId="319"/>
            <ac:spMk id="3" creationId="{00000000-0000-0000-0000-000000000000}"/>
          </ac:spMkLst>
        </pc:spChg>
        <pc:spChg chg="del mod ord">
          <ac:chgData name="Sana Belguith" userId="edaa0afb-4621-4165-af1d-05ed505f7999" providerId="ADAL" clId="{106CEE15-45A1-498A-B5C3-126261E98294}" dt="2022-10-19T16:03:06.227" v="5789" actId="478"/>
          <ac:spMkLst>
            <pc:docMk/>
            <pc:sldMk cId="0" sldId="319"/>
            <ac:spMk id="5" creationId="{00000000-0000-0000-0000-000000000000}"/>
          </ac:spMkLst>
        </pc:spChg>
        <pc:spChg chg="add del mod ord">
          <ac:chgData name="Sana Belguith" userId="edaa0afb-4621-4165-af1d-05ed505f7999" providerId="ADAL" clId="{106CEE15-45A1-498A-B5C3-126261E98294}" dt="2022-10-19T16:01:53.284" v="5785" actId="478"/>
          <ac:spMkLst>
            <pc:docMk/>
            <pc:sldMk cId="0" sldId="319"/>
            <ac:spMk id="6" creationId="{26E2A5D2-072F-6CC7-E11E-6986331883AB}"/>
          </ac:spMkLst>
        </pc:spChg>
        <pc:picChg chg="del">
          <ac:chgData name="Sana Belguith" userId="edaa0afb-4621-4165-af1d-05ed505f7999" providerId="ADAL" clId="{106CEE15-45A1-498A-B5C3-126261E98294}" dt="2022-10-19T16:03:04.225" v="5788" actId="478"/>
          <ac:picMkLst>
            <pc:docMk/>
            <pc:sldMk cId="0" sldId="319"/>
            <ac:picMk id="4" creationId="{00000000-0000-0000-0000-000000000000}"/>
          </ac:picMkLst>
        </pc:picChg>
      </pc:sldChg>
      <pc:sldChg chg="addSp delSp modSp add del mod">
        <pc:chgData name="Sana Belguith" userId="edaa0afb-4621-4165-af1d-05ed505f7999" providerId="ADAL" clId="{106CEE15-45A1-498A-B5C3-126261E98294}" dt="2022-10-19T16:03:56.586" v="5799" actId="478"/>
        <pc:sldMkLst>
          <pc:docMk/>
          <pc:sldMk cId="0" sldId="320"/>
        </pc:sldMkLst>
        <pc:spChg chg="del">
          <ac:chgData name="Sana Belguith" userId="edaa0afb-4621-4165-af1d-05ed505f7999" providerId="ADAL" clId="{106CEE15-45A1-498A-B5C3-126261E98294}" dt="2022-10-19T16:03:15.561" v="5790" actId="478"/>
          <ac:spMkLst>
            <pc:docMk/>
            <pc:sldMk cId="0" sldId="320"/>
            <ac:spMk id="2" creationId="{00000000-0000-0000-0000-000000000000}"/>
          </ac:spMkLst>
        </pc:spChg>
        <pc:spChg chg="del mod">
          <ac:chgData name="Sana Belguith" userId="edaa0afb-4621-4165-af1d-05ed505f7999" providerId="ADAL" clId="{106CEE15-45A1-498A-B5C3-126261E98294}" dt="2022-10-19T16:03:46.068" v="5797" actId="478"/>
          <ac:spMkLst>
            <pc:docMk/>
            <pc:sldMk cId="0" sldId="320"/>
            <ac:spMk id="3" creationId="{00000000-0000-0000-0000-000000000000}"/>
          </ac:spMkLst>
        </pc:spChg>
        <pc:spChg chg="del">
          <ac:chgData name="Sana Belguith" userId="edaa0afb-4621-4165-af1d-05ed505f7999" providerId="ADAL" clId="{106CEE15-45A1-498A-B5C3-126261E98294}" dt="2022-10-19T16:03:56.586" v="5799" actId="478"/>
          <ac:spMkLst>
            <pc:docMk/>
            <pc:sldMk cId="0" sldId="320"/>
            <ac:spMk id="13" creationId="{00000000-0000-0000-0000-000000000000}"/>
          </ac:spMkLst>
        </pc:spChg>
        <pc:spChg chg="add del mod">
          <ac:chgData name="Sana Belguith" userId="edaa0afb-4621-4165-af1d-05ed505f7999" providerId="ADAL" clId="{106CEE15-45A1-498A-B5C3-126261E98294}" dt="2022-10-19T16:03:18.541" v="5792" actId="478"/>
          <ac:spMkLst>
            <pc:docMk/>
            <pc:sldMk cId="0" sldId="320"/>
            <ac:spMk id="15" creationId="{228A8546-520F-FB39-92D9-B098F462DE8F}"/>
          </ac:spMkLst>
        </pc:spChg>
        <pc:spChg chg="add mod">
          <ac:chgData name="Sana Belguith" userId="edaa0afb-4621-4165-af1d-05ed505f7999" providerId="ADAL" clId="{106CEE15-45A1-498A-B5C3-126261E98294}" dt="2022-10-19T16:03:16.020" v="5791"/>
          <ac:spMkLst>
            <pc:docMk/>
            <pc:sldMk cId="0" sldId="320"/>
            <ac:spMk id="16" creationId="{39FCA831-3EBB-F4BE-6B79-33BA86129529}"/>
          </ac:spMkLst>
        </pc:spChg>
        <pc:picChg chg="del">
          <ac:chgData name="Sana Belguith" userId="edaa0afb-4621-4165-af1d-05ed505f7999" providerId="ADAL" clId="{106CEE15-45A1-498A-B5C3-126261E98294}" dt="2022-10-19T16:03:47.970" v="5798" actId="478"/>
          <ac:picMkLst>
            <pc:docMk/>
            <pc:sldMk cId="0" sldId="320"/>
            <ac:picMk id="12" creationId="{00000000-0000-0000-0000-000000000000}"/>
          </ac:picMkLst>
        </pc:picChg>
      </pc:sldChg>
      <pc:sldChg chg="addSp delSp modSp add del mod modAnim">
        <pc:chgData name="Sana Belguith" userId="edaa0afb-4621-4165-af1d-05ed505f7999" providerId="ADAL" clId="{106CEE15-45A1-498A-B5C3-126261E98294}" dt="2022-10-20T14:23:23.156" v="6177" actId="478"/>
        <pc:sldMkLst>
          <pc:docMk/>
          <pc:sldMk cId="0" sldId="321"/>
        </pc:sldMkLst>
        <pc:spChg chg="del">
          <ac:chgData name="Sana Belguith" userId="edaa0afb-4621-4165-af1d-05ed505f7999" providerId="ADAL" clId="{106CEE15-45A1-498A-B5C3-126261E98294}" dt="2022-10-20T14:23:20.766" v="6175" actId="478"/>
          <ac:spMkLst>
            <pc:docMk/>
            <pc:sldMk cId="0" sldId="321"/>
            <ac:spMk id="2" creationId="{00000000-0000-0000-0000-000000000000}"/>
          </ac:spMkLst>
        </pc:spChg>
        <pc:spChg chg="del">
          <ac:chgData name="Sana Belguith" userId="edaa0afb-4621-4165-af1d-05ed505f7999" providerId="ADAL" clId="{106CEE15-45A1-498A-B5C3-126261E98294}" dt="2022-10-20T14:23:14.582" v="6174" actId="478"/>
          <ac:spMkLst>
            <pc:docMk/>
            <pc:sldMk cId="0" sldId="321"/>
            <ac:spMk id="3" creationId="{00000000-0000-0000-0000-000000000000}"/>
          </ac:spMkLst>
        </pc:spChg>
        <pc:spChg chg="del">
          <ac:chgData name="Sana Belguith" userId="edaa0afb-4621-4165-af1d-05ed505f7999" providerId="ADAL" clId="{106CEE15-45A1-498A-B5C3-126261E98294}" dt="2022-10-19T16:05:02.756" v="5871" actId="478"/>
          <ac:spMkLst>
            <pc:docMk/>
            <pc:sldMk cId="0" sldId="321"/>
            <ac:spMk id="11" creationId="{00000000-0000-0000-0000-000000000000}"/>
          </ac:spMkLst>
        </pc:spChg>
        <pc:spChg chg="add del mod">
          <ac:chgData name="Sana Belguith" userId="edaa0afb-4621-4165-af1d-05ed505f7999" providerId="ADAL" clId="{106CEE15-45A1-498A-B5C3-126261E98294}" dt="2022-10-20T14:23:23.156" v="6177" actId="478"/>
          <ac:spMkLst>
            <pc:docMk/>
            <pc:sldMk cId="0" sldId="321"/>
            <ac:spMk id="22" creationId="{A56B641B-338C-3F83-D231-A58AE788FFA8}"/>
          </ac:spMkLst>
        </pc:spChg>
        <pc:spChg chg="del">
          <ac:chgData name="Sana Belguith" userId="edaa0afb-4621-4165-af1d-05ed505f7999" providerId="ADAL" clId="{106CEE15-45A1-498A-B5C3-126261E98294}" dt="2022-10-19T16:04:43.092" v="5870" actId="478"/>
          <ac:spMkLst>
            <pc:docMk/>
            <pc:sldMk cId="0" sldId="321"/>
            <ac:spMk id="23" creationId="{00000000-0000-0000-0000-000000000000}"/>
          </ac:spMkLst>
        </pc:spChg>
        <pc:spChg chg="add mod">
          <ac:chgData name="Sana Belguith" userId="edaa0afb-4621-4165-af1d-05ed505f7999" providerId="ADAL" clId="{106CEE15-45A1-498A-B5C3-126261E98294}" dt="2022-10-20T14:23:21.714" v="6176"/>
          <ac:spMkLst>
            <pc:docMk/>
            <pc:sldMk cId="0" sldId="321"/>
            <ac:spMk id="23" creationId="{38ED1D00-AA21-2B3C-B242-FE66F4F8238A}"/>
          </ac:spMkLst>
        </pc:spChg>
        <pc:spChg chg="add mod">
          <ac:chgData name="Sana Belguith" userId="edaa0afb-4621-4165-af1d-05ed505f7999" providerId="ADAL" clId="{106CEE15-45A1-498A-B5C3-126261E98294}" dt="2022-10-19T16:07:45.070" v="5949" actId="1076"/>
          <ac:spMkLst>
            <pc:docMk/>
            <pc:sldMk cId="0" sldId="321"/>
            <ac:spMk id="24" creationId="{78D80BA8-D674-BBA1-293F-E0DC974028E7}"/>
          </ac:spMkLst>
        </pc:spChg>
        <pc:spChg chg="add mod">
          <ac:chgData name="Sana Belguith" userId="edaa0afb-4621-4165-af1d-05ed505f7999" providerId="ADAL" clId="{106CEE15-45A1-498A-B5C3-126261E98294}" dt="2022-10-19T16:07:40.848" v="5948"/>
          <ac:spMkLst>
            <pc:docMk/>
            <pc:sldMk cId="0" sldId="321"/>
            <ac:spMk id="28" creationId="{6FE91952-9391-F5CA-D0C1-BA44074A77D2}"/>
          </ac:spMkLst>
        </pc:spChg>
        <pc:picChg chg="del">
          <ac:chgData name="Sana Belguith" userId="edaa0afb-4621-4165-af1d-05ed505f7999" providerId="ADAL" clId="{106CEE15-45A1-498A-B5C3-126261E98294}" dt="2022-10-19T16:04:43.092" v="5870" actId="478"/>
          <ac:picMkLst>
            <pc:docMk/>
            <pc:sldMk cId="0" sldId="321"/>
            <ac:picMk id="22" creationId="{00000000-0000-0000-0000-000000000000}"/>
          </ac:picMkLst>
        </pc:picChg>
        <pc:cxnChg chg="add mod">
          <ac:chgData name="Sana Belguith" userId="edaa0afb-4621-4165-af1d-05ed505f7999" providerId="ADAL" clId="{106CEE15-45A1-498A-B5C3-126261E98294}" dt="2022-10-19T16:07:49.388" v="5951" actId="14100"/>
          <ac:cxnSpMkLst>
            <pc:docMk/>
            <pc:sldMk cId="0" sldId="321"/>
            <ac:cxnSpMk id="26" creationId="{F201BC45-107C-F08A-99C7-B3AB4BE02D55}"/>
          </ac:cxnSpMkLst>
        </pc:cxnChg>
      </pc:sldChg>
      <pc:sldChg chg="addSp delSp modSp add del mod modNotesTx">
        <pc:chgData name="Sana Belguith" userId="edaa0afb-4621-4165-af1d-05ed505f7999" providerId="ADAL" clId="{106CEE15-45A1-498A-B5C3-126261E98294}" dt="2022-10-20T14:24:35.237" v="6196" actId="478"/>
        <pc:sldMkLst>
          <pc:docMk/>
          <pc:sldMk cId="0" sldId="322"/>
        </pc:sldMkLst>
        <pc:spChg chg="del">
          <ac:chgData name="Sana Belguith" userId="edaa0afb-4621-4165-af1d-05ed505f7999" providerId="ADAL" clId="{106CEE15-45A1-498A-B5C3-126261E98294}" dt="2022-10-20T14:23:27.552" v="6178" actId="478"/>
          <ac:spMkLst>
            <pc:docMk/>
            <pc:sldMk cId="0" sldId="322"/>
            <ac:spMk id="2" creationId="{00000000-0000-0000-0000-000000000000}"/>
          </ac:spMkLst>
        </pc:spChg>
        <pc:spChg chg="del">
          <ac:chgData name="Sana Belguith" userId="edaa0afb-4621-4165-af1d-05ed505f7999" providerId="ADAL" clId="{106CEE15-45A1-498A-B5C3-126261E98294}" dt="2022-10-20T14:24:35.237" v="6196" actId="478"/>
          <ac:spMkLst>
            <pc:docMk/>
            <pc:sldMk cId="0" sldId="322"/>
            <ac:spMk id="3" creationId="{00000000-0000-0000-0000-000000000000}"/>
          </ac:spMkLst>
        </pc:spChg>
        <pc:spChg chg="del">
          <ac:chgData name="Sana Belguith" userId="edaa0afb-4621-4165-af1d-05ed505f7999" providerId="ADAL" clId="{106CEE15-45A1-498A-B5C3-126261E98294}" dt="2022-10-19T16:06:32.820" v="5947" actId="478"/>
          <ac:spMkLst>
            <pc:docMk/>
            <pc:sldMk cId="0" sldId="322"/>
            <ac:spMk id="25" creationId="{00000000-0000-0000-0000-000000000000}"/>
          </ac:spMkLst>
        </pc:spChg>
        <pc:spChg chg="add del mod">
          <ac:chgData name="Sana Belguith" userId="edaa0afb-4621-4165-af1d-05ed505f7999" providerId="ADAL" clId="{106CEE15-45A1-498A-B5C3-126261E98294}" dt="2022-10-20T14:23:29.837" v="6179" actId="478"/>
          <ac:spMkLst>
            <pc:docMk/>
            <pc:sldMk cId="0" sldId="322"/>
            <ac:spMk id="25" creationId="{450823A6-DC8F-2A3B-CE73-6529C29BAD80}"/>
          </ac:spMkLst>
        </pc:spChg>
        <pc:spChg chg="add mod">
          <ac:chgData name="Sana Belguith" userId="edaa0afb-4621-4165-af1d-05ed505f7999" providerId="ADAL" clId="{106CEE15-45A1-498A-B5C3-126261E98294}" dt="2022-10-20T14:23:30.736" v="6180"/>
          <ac:spMkLst>
            <pc:docMk/>
            <pc:sldMk cId="0" sldId="322"/>
            <ac:spMk id="26" creationId="{DA656936-96CF-383B-C4FE-CF346C36A739}"/>
          </ac:spMkLst>
        </pc:spChg>
        <pc:picChg chg="del">
          <ac:chgData name="Sana Belguith" userId="edaa0afb-4621-4165-af1d-05ed505f7999" providerId="ADAL" clId="{106CEE15-45A1-498A-B5C3-126261E98294}" dt="2022-10-19T16:06:32.820" v="5947" actId="478"/>
          <ac:picMkLst>
            <pc:docMk/>
            <pc:sldMk cId="0" sldId="322"/>
            <ac:picMk id="24" creationId="{00000000-0000-0000-0000-000000000000}"/>
          </ac:picMkLst>
        </pc:picChg>
      </pc:sldChg>
      <pc:sldChg chg="addSp delSp modSp add del mod">
        <pc:chgData name="Sana Belguith" userId="edaa0afb-4621-4165-af1d-05ed505f7999" providerId="ADAL" clId="{106CEE15-45A1-498A-B5C3-126261E98294}" dt="2022-10-20T14:24:37.732" v="6197" actId="478"/>
        <pc:sldMkLst>
          <pc:docMk/>
          <pc:sldMk cId="0" sldId="323"/>
        </pc:sldMkLst>
        <pc:spChg chg="del">
          <ac:chgData name="Sana Belguith" userId="edaa0afb-4621-4165-af1d-05ed505f7999" providerId="ADAL" clId="{106CEE15-45A1-498A-B5C3-126261E98294}" dt="2022-10-20T14:23:34.105" v="6181" actId="478"/>
          <ac:spMkLst>
            <pc:docMk/>
            <pc:sldMk cId="0" sldId="323"/>
            <ac:spMk id="2" creationId="{00000000-0000-0000-0000-000000000000}"/>
          </ac:spMkLst>
        </pc:spChg>
        <pc:spChg chg="del">
          <ac:chgData name="Sana Belguith" userId="edaa0afb-4621-4165-af1d-05ed505f7999" providerId="ADAL" clId="{106CEE15-45A1-498A-B5C3-126261E98294}" dt="2022-10-20T14:24:37.732" v="6197" actId="478"/>
          <ac:spMkLst>
            <pc:docMk/>
            <pc:sldMk cId="0" sldId="323"/>
            <ac:spMk id="3" creationId="{00000000-0000-0000-0000-000000000000}"/>
          </ac:spMkLst>
        </pc:spChg>
        <pc:spChg chg="del">
          <ac:chgData name="Sana Belguith" userId="edaa0afb-4621-4165-af1d-05ed505f7999" providerId="ADAL" clId="{106CEE15-45A1-498A-B5C3-126261E98294}" dt="2022-10-19T16:08:37.483" v="5952" actId="478"/>
          <ac:spMkLst>
            <pc:docMk/>
            <pc:sldMk cId="0" sldId="323"/>
            <ac:spMk id="30" creationId="{00000000-0000-0000-0000-000000000000}"/>
          </ac:spMkLst>
        </pc:spChg>
        <pc:spChg chg="add del mod">
          <ac:chgData name="Sana Belguith" userId="edaa0afb-4621-4165-af1d-05ed505f7999" providerId="ADAL" clId="{106CEE15-45A1-498A-B5C3-126261E98294}" dt="2022-10-20T14:23:35.788" v="6182" actId="478"/>
          <ac:spMkLst>
            <pc:docMk/>
            <pc:sldMk cId="0" sldId="323"/>
            <ac:spMk id="30" creationId="{7788B76C-C60C-B299-5F84-3BF15217EDBA}"/>
          </ac:spMkLst>
        </pc:spChg>
        <pc:spChg chg="add mod">
          <ac:chgData name="Sana Belguith" userId="edaa0afb-4621-4165-af1d-05ed505f7999" providerId="ADAL" clId="{106CEE15-45A1-498A-B5C3-126261E98294}" dt="2022-10-20T14:23:36.063" v="6183"/>
          <ac:spMkLst>
            <pc:docMk/>
            <pc:sldMk cId="0" sldId="323"/>
            <ac:spMk id="31" creationId="{5EA75E45-D151-434B-8157-8A14B05B7425}"/>
          </ac:spMkLst>
        </pc:spChg>
        <pc:picChg chg="del">
          <ac:chgData name="Sana Belguith" userId="edaa0afb-4621-4165-af1d-05ed505f7999" providerId="ADAL" clId="{106CEE15-45A1-498A-B5C3-126261E98294}" dt="2022-10-19T16:08:37.483" v="5952" actId="478"/>
          <ac:picMkLst>
            <pc:docMk/>
            <pc:sldMk cId="0" sldId="323"/>
            <ac:picMk id="29" creationId="{00000000-0000-0000-0000-000000000000}"/>
          </ac:picMkLst>
        </pc:picChg>
      </pc:sldChg>
      <pc:sldChg chg="addSp delSp modSp add del mod">
        <pc:chgData name="Sana Belguith" userId="edaa0afb-4621-4165-af1d-05ed505f7999" providerId="ADAL" clId="{106CEE15-45A1-498A-B5C3-126261E98294}" dt="2022-10-20T14:24:40.370" v="6198" actId="478"/>
        <pc:sldMkLst>
          <pc:docMk/>
          <pc:sldMk cId="0" sldId="324"/>
        </pc:sldMkLst>
        <pc:spChg chg="del">
          <ac:chgData name="Sana Belguith" userId="edaa0afb-4621-4165-af1d-05ed505f7999" providerId="ADAL" clId="{106CEE15-45A1-498A-B5C3-126261E98294}" dt="2022-10-20T14:23:40.616" v="6184" actId="478"/>
          <ac:spMkLst>
            <pc:docMk/>
            <pc:sldMk cId="0" sldId="324"/>
            <ac:spMk id="2" creationId="{00000000-0000-0000-0000-000000000000}"/>
          </ac:spMkLst>
        </pc:spChg>
        <pc:spChg chg="del">
          <ac:chgData name="Sana Belguith" userId="edaa0afb-4621-4165-af1d-05ed505f7999" providerId="ADAL" clId="{106CEE15-45A1-498A-B5C3-126261E98294}" dt="2022-10-20T14:24:40.370" v="6198" actId="478"/>
          <ac:spMkLst>
            <pc:docMk/>
            <pc:sldMk cId="0" sldId="324"/>
            <ac:spMk id="3" creationId="{00000000-0000-0000-0000-000000000000}"/>
          </ac:spMkLst>
        </pc:spChg>
        <pc:spChg chg="del">
          <ac:chgData name="Sana Belguith" userId="edaa0afb-4621-4165-af1d-05ed505f7999" providerId="ADAL" clId="{106CEE15-45A1-498A-B5C3-126261E98294}" dt="2022-10-19T16:08:42.603" v="5953" actId="478"/>
          <ac:spMkLst>
            <pc:docMk/>
            <pc:sldMk cId="0" sldId="324"/>
            <ac:spMk id="36" creationId="{00000000-0000-0000-0000-000000000000}"/>
          </ac:spMkLst>
        </pc:spChg>
        <pc:spChg chg="add del mod">
          <ac:chgData name="Sana Belguith" userId="edaa0afb-4621-4165-af1d-05ed505f7999" providerId="ADAL" clId="{106CEE15-45A1-498A-B5C3-126261E98294}" dt="2022-10-20T14:23:43.750" v="6185" actId="478"/>
          <ac:spMkLst>
            <pc:docMk/>
            <pc:sldMk cId="0" sldId="324"/>
            <ac:spMk id="36" creationId="{09F65B13-1F45-0C81-FDE0-A75C6673F2DF}"/>
          </ac:spMkLst>
        </pc:spChg>
        <pc:spChg chg="add mod">
          <ac:chgData name="Sana Belguith" userId="edaa0afb-4621-4165-af1d-05ed505f7999" providerId="ADAL" clId="{106CEE15-45A1-498A-B5C3-126261E98294}" dt="2022-10-20T14:23:44.043" v="6186"/>
          <ac:spMkLst>
            <pc:docMk/>
            <pc:sldMk cId="0" sldId="324"/>
            <ac:spMk id="37" creationId="{8EF32EA4-7AC1-5CFD-672F-20BE8FB73D38}"/>
          </ac:spMkLst>
        </pc:spChg>
        <pc:picChg chg="del">
          <ac:chgData name="Sana Belguith" userId="edaa0afb-4621-4165-af1d-05ed505f7999" providerId="ADAL" clId="{106CEE15-45A1-498A-B5C3-126261E98294}" dt="2022-10-19T16:08:42.603" v="5953" actId="478"/>
          <ac:picMkLst>
            <pc:docMk/>
            <pc:sldMk cId="0" sldId="324"/>
            <ac:picMk id="35" creationId="{00000000-0000-0000-0000-000000000000}"/>
          </ac:picMkLst>
        </pc:picChg>
      </pc:sldChg>
      <pc:sldChg chg="addSp delSp modSp add del mod modNotesTx">
        <pc:chgData name="Sana Belguith" userId="edaa0afb-4621-4165-af1d-05ed505f7999" providerId="ADAL" clId="{106CEE15-45A1-498A-B5C3-126261E98294}" dt="2022-10-20T14:34:23.412" v="6223" actId="20577"/>
        <pc:sldMkLst>
          <pc:docMk/>
          <pc:sldMk cId="0" sldId="325"/>
        </pc:sldMkLst>
        <pc:spChg chg="del">
          <ac:chgData name="Sana Belguith" userId="edaa0afb-4621-4165-af1d-05ed505f7999" providerId="ADAL" clId="{106CEE15-45A1-498A-B5C3-126261E98294}" dt="2022-10-20T14:23:46.866" v="6187" actId="478"/>
          <ac:spMkLst>
            <pc:docMk/>
            <pc:sldMk cId="0" sldId="325"/>
            <ac:spMk id="2" creationId="{00000000-0000-0000-0000-000000000000}"/>
          </ac:spMkLst>
        </pc:spChg>
        <pc:spChg chg="del">
          <ac:chgData name="Sana Belguith" userId="edaa0afb-4621-4165-af1d-05ed505f7999" providerId="ADAL" clId="{106CEE15-45A1-498A-B5C3-126261E98294}" dt="2022-10-20T14:24:42.724" v="6199" actId="478"/>
          <ac:spMkLst>
            <pc:docMk/>
            <pc:sldMk cId="0" sldId="325"/>
            <ac:spMk id="3" creationId="{00000000-0000-0000-0000-000000000000}"/>
          </ac:spMkLst>
        </pc:spChg>
        <pc:spChg chg="del">
          <ac:chgData name="Sana Belguith" userId="edaa0afb-4621-4165-af1d-05ed505f7999" providerId="ADAL" clId="{106CEE15-45A1-498A-B5C3-126261E98294}" dt="2022-10-19T16:08:46.067" v="5954" actId="478"/>
          <ac:spMkLst>
            <pc:docMk/>
            <pc:sldMk cId="0" sldId="325"/>
            <ac:spMk id="43" creationId="{00000000-0000-0000-0000-000000000000}"/>
          </ac:spMkLst>
        </pc:spChg>
        <pc:spChg chg="add del mod">
          <ac:chgData name="Sana Belguith" userId="edaa0afb-4621-4165-af1d-05ed505f7999" providerId="ADAL" clId="{106CEE15-45A1-498A-B5C3-126261E98294}" dt="2022-10-20T14:23:48.883" v="6188" actId="478"/>
          <ac:spMkLst>
            <pc:docMk/>
            <pc:sldMk cId="0" sldId="325"/>
            <ac:spMk id="43" creationId="{C81BCFF4-1D86-E791-5AB9-FD2E3EA82688}"/>
          </ac:spMkLst>
        </pc:spChg>
        <pc:spChg chg="add mod">
          <ac:chgData name="Sana Belguith" userId="edaa0afb-4621-4165-af1d-05ed505f7999" providerId="ADAL" clId="{106CEE15-45A1-498A-B5C3-126261E98294}" dt="2022-10-20T14:23:49.137" v="6189"/>
          <ac:spMkLst>
            <pc:docMk/>
            <pc:sldMk cId="0" sldId="325"/>
            <ac:spMk id="44" creationId="{453852D9-F61E-A207-FA82-09CC7CA60467}"/>
          </ac:spMkLst>
        </pc:spChg>
        <pc:picChg chg="del">
          <ac:chgData name="Sana Belguith" userId="edaa0afb-4621-4165-af1d-05ed505f7999" providerId="ADAL" clId="{106CEE15-45A1-498A-B5C3-126261E98294}" dt="2022-10-19T16:08:46.067" v="5954" actId="478"/>
          <ac:picMkLst>
            <pc:docMk/>
            <pc:sldMk cId="0" sldId="325"/>
            <ac:picMk id="42" creationId="{00000000-0000-0000-0000-000000000000}"/>
          </ac:picMkLst>
        </pc:picChg>
      </pc:sldChg>
      <pc:sldChg chg="addSp delSp modSp add del mod">
        <pc:chgData name="Sana Belguith" userId="edaa0afb-4621-4165-af1d-05ed505f7999" providerId="ADAL" clId="{106CEE15-45A1-498A-B5C3-126261E98294}" dt="2022-10-20T14:30:29.763" v="6203" actId="478"/>
        <pc:sldMkLst>
          <pc:docMk/>
          <pc:sldMk cId="0" sldId="326"/>
        </pc:sldMkLst>
        <pc:spChg chg="del">
          <ac:chgData name="Sana Belguith" userId="edaa0afb-4621-4165-af1d-05ed505f7999" providerId="ADAL" clId="{106CEE15-45A1-498A-B5C3-126261E98294}" dt="2022-10-20T14:23:52.317" v="6190" actId="478"/>
          <ac:spMkLst>
            <pc:docMk/>
            <pc:sldMk cId="0" sldId="326"/>
            <ac:spMk id="2" creationId="{00000000-0000-0000-0000-000000000000}"/>
          </ac:spMkLst>
        </pc:spChg>
        <pc:spChg chg="del">
          <ac:chgData name="Sana Belguith" userId="edaa0afb-4621-4165-af1d-05ed505f7999" providerId="ADAL" clId="{106CEE15-45A1-498A-B5C3-126261E98294}" dt="2022-10-20T14:24:45.100" v="6200" actId="478"/>
          <ac:spMkLst>
            <pc:docMk/>
            <pc:sldMk cId="0" sldId="326"/>
            <ac:spMk id="3" creationId="{00000000-0000-0000-0000-000000000000}"/>
          </ac:spMkLst>
        </pc:spChg>
        <pc:spChg chg="del">
          <ac:chgData name="Sana Belguith" userId="edaa0afb-4621-4165-af1d-05ed505f7999" providerId="ADAL" clId="{106CEE15-45A1-498A-B5C3-126261E98294}" dt="2022-10-20T14:30:29.763" v="6203" actId="478"/>
          <ac:spMkLst>
            <pc:docMk/>
            <pc:sldMk cId="0" sldId="326"/>
            <ac:spMk id="48" creationId="{00000000-0000-0000-0000-000000000000}"/>
          </ac:spMkLst>
        </pc:spChg>
        <pc:spChg chg="add del mod">
          <ac:chgData name="Sana Belguith" userId="edaa0afb-4621-4165-af1d-05ed505f7999" providerId="ADAL" clId="{106CEE15-45A1-498A-B5C3-126261E98294}" dt="2022-10-20T14:23:55.765" v="6191" actId="478"/>
          <ac:spMkLst>
            <pc:docMk/>
            <pc:sldMk cId="0" sldId="326"/>
            <ac:spMk id="50" creationId="{670C6C7F-8332-37B8-0D8E-530452DFC1BC}"/>
          </ac:spMkLst>
        </pc:spChg>
        <pc:spChg chg="add mod">
          <ac:chgData name="Sana Belguith" userId="edaa0afb-4621-4165-af1d-05ed505f7999" providerId="ADAL" clId="{106CEE15-45A1-498A-B5C3-126261E98294}" dt="2022-10-20T14:23:56.136" v="6192"/>
          <ac:spMkLst>
            <pc:docMk/>
            <pc:sldMk cId="0" sldId="326"/>
            <ac:spMk id="51" creationId="{183E5665-0D56-777E-9561-7681E49E2920}"/>
          </ac:spMkLst>
        </pc:spChg>
        <pc:picChg chg="del">
          <ac:chgData name="Sana Belguith" userId="edaa0afb-4621-4165-af1d-05ed505f7999" providerId="ADAL" clId="{106CEE15-45A1-498A-B5C3-126261E98294}" dt="2022-10-20T14:30:29.763" v="6203" actId="478"/>
          <ac:picMkLst>
            <pc:docMk/>
            <pc:sldMk cId="0" sldId="326"/>
            <ac:picMk id="47" creationId="{00000000-0000-0000-0000-000000000000}"/>
          </ac:picMkLst>
        </pc:picChg>
      </pc:sldChg>
      <pc:sldChg chg="addSp delSp modSp add del mod modNotesTx">
        <pc:chgData name="Sana Belguith" userId="edaa0afb-4621-4165-af1d-05ed505f7999" providerId="ADAL" clId="{106CEE15-45A1-498A-B5C3-126261E98294}" dt="2022-10-20T14:24:47.276" v="6201" actId="478"/>
        <pc:sldMkLst>
          <pc:docMk/>
          <pc:sldMk cId="0" sldId="327"/>
        </pc:sldMkLst>
        <pc:spChg chg="del">
          <ac:chgData name="Sana Belguith" userId="edaa0afb-4621-4165-af1d-05ed505f7999" providerId="ADAL" clId="{106CEE15-45A1-498A-B5C3-126261E98294}" dt="2022-10-20T14:23:59.511" v="6193" actId="478"/>
          <ac:spMkLst>
            <pc:docMk/>
            <pc:sldMk cId="0" sldId="327"/>
            <ac:spMk id="2" creationId="{00000000-0000-0000-0000-000000000000}"/>
          </ac:spMkLst>
        </pc:spChg>
        <pc:spChg chg="del">
          <ac:chgData name="Sana Belguith" userId="edaa0afb-4621-4165-af1d-05ed505f7999" providerId="ADAL" clId="{106CEE15-45A1-498A-B5C3-126261E98294}" dt="2022-10-20T14:24:47.276" v="6201" actId="478"/>
          <ac:spMkLst>
            <pc:docMk/>
            <pc:sldMk cId="0" sldId="327"/>
            <ac:spMk id="3" creationId="{00000000-0000-0000-0000-000000000000}"/>
          </ac:spMkLst>
        </pc:spChg>
        <pc:spChg chg="del">
          <ac:chgData name="Sana Belguith" userId="edaa0afb-4621-4165-af1d-05ed505f7999" providerId="ADAL" clId="{106CEE15-45A1-498A-B5C3-126261E98294}" dt="2022-10-19T16:11:02.322" v="5955" actId="478"/>
          <ac:spMkLst>
            <pc:docMk/>
            <pc:sldMk cId="0" sldId="327"/>
            <ac:spMk id="52" creationId="{00000000-0000-0000-0000-000000000000}"/>
          </ac:spMkLst>
        </pc:spChg>
        <pc:spChg chg="add del mod">
          <ac:chgData name="Sana Belguith" userId="edaa0afb-4621-4165-af1d-05ed505f7999" providerId="ADAL" clId="{106CEE15-45A1-498A-B5C3-126261E98294}" dt="2022-10-20T14:24:01.484" v="6194" actId="478"/>
          <ac:spMkLst>
            <pc:docMk/>
            <pc:sldMk cId="0" sldId="327"/>
            <ac:spMk id="52" creationId="{914F9AE4-654D-B997-107D-7080AB4619F3}"/>
          </ac:spMkLst>
        </pc:spChg>
        <pc:spChg chg="add mod">
          <ac:chgData name="Sana Belguith" userId="edaa0afb-4621-4165-af1d-05ed505f7999" providerId="ADAL" clId="{106CEE15-45A1-498A-B5C3-126261E98294}" dt="2022-10-20T14:24:01.785" v="6195"/>
          <ac:spMkLst>
            <pc:docMk/>
            <pc:sldMk cId="0" sldId="327"/>
            <ac:spMk id="53" creationId="{A5E4C70F-3217-4A23-C96C-B3851684B283}"/>
          </ac:spMkLst>
        </pc:spChg>
        <pc:picChg chg="del">
          <ac:chgData name="Sana Belguith" userId="edaa0afb-4621-4165-af1d-05ed505f7999" providerId="ADAL" clId="{106CEE15-45A1-498A-B5C3-126261E98294}" dt="2022-10-19T16:11:02.322" v="5955" actId="478"/>
          <ac:picMkLst>
            <pc:docMk/>
            <pc:sldMk cId="0" sldId="327"/>
            <ac:picMk id="51" creationId="{00000000-0000-0000-0000-000000000000}"/>
          </ac:picMkLst>
        </pc:picChg>
      </pc:sldChg>
      <pc:sldChg chg="delSp add del mod">
        <pc:chgData name="Sana Belguith" userId="edaa0afb-4621-4165-af1d-05ed505f7999" providerId="ADAL" clId="{106CEE15-45A1-498A-B5C3-126261E98294}" dt="2022-10-19T16:14:31.611" v="6001" actId="47"/>
        <pc:sldMkLst>
          <pc:docMk/>
          <pc:sldMk cId="0" sldId="328"/>
        </pc:sldMkLst>
        <pc:spChg chg="del">
          <ac:chgData name="Sana Belguith" userId="edaa0afb-4621-4165-af1d-05ed505f7999" providerId="ADAL" clId="{106CEE15-45A1-498A-B5C3-126261E98294}" dt="2022-10-19T16:12:48.321" v="5956" actId="478"/>
          <ac:spMkLst>
            <pc:docMk/>
            <pc:sldMk cId="0" sldId="328"/>
            <ac:spMk id="56" creationId="{00000000-0000-0000-0000-000000000000}"/>
          </ac:spMkLst>
        </pc:spChg>
        <pc:picChg chg="del">
          <ac:chgData name="Sana Belguith" userId="edaa0afb-4621-4165-af1d-05ed505f7999" providerId="ADAL" clId="{106CEE15-45A1-498A-B5C3-126261E98294}" dt="2022-10-19T16:12:48.321" v="5956" actId="478"/>
          <ac:picMkLst>
            <pc:docMk/>
            <pc:sldMk cId="0" sldId="328"/>
            <ac:picMk id="55" creationId="{00000000-0000-0000-0000-000000000000}"/>
          </ac:picMkLst>
        </pc:picChg>
      </pc:sldChg>
      <pc:sldChg chg="addSp delSp modSp mod chgLayout">
        <pc:chgData name="Sana Belguith" userId="edaa0afb-4621-4165-af1d-05ed505f7999" providerId="ADAL" clId="{106CEE15-45A1-498A-B5C3-126261E98294}" dt="2022-10-19T16:14:47.619" v="6005" actId="478"/>
        <pc:sldMkLst>
          <pc:docMk/>
          <pc:sldMk cId="0" sldId="329"/>
        </pc:sldMkLst>
        <pc:spChg chg="mod ord">
          <ac:chgData name="Sana Belguith" userId="edaa0afb-4621-4165-af1d-05ed505f7999" providerId="ADAL" clId="{106CEE15-45A1-498A-B5C3-126261E98294}" dt="2022-10-19T16:14:45.163" v="6004" actId="1076"/>
          <ac:spMkLst>
            <pc:docMk/>
            <pc:sldMk cId="0" sldId="329"/>
            <ac:spMk id="2" creationId="{00000000-0000-0000-0000-000000000000}"/>
          </ac:spMkLst>
        </pc:spChg>
        <pc:spChg chg="del">
          <ac:chgData name="Sana Belguith" userId="edaa0afb-4621-4165-af1d-05ed505f7999" providerId="ADAL" clId="{106CEE15-45A1-498A-B5C3-126261E98294}" dt="2022-10-19T16:14:36.281" v="6002" actId="478"/>
          <ac:spMkLst>
            <pc:docMk/>
            <pc:sldMk cId="0" sldId="329"/>
            <ac:spMk id="27" creationId="{00000000-0000-0000-0000-000000000000}"/>
          </ac:spMkLst>
        </pc:spChg>
        <pc:spChg chg="add del mod ord">
          <ac:chgData name="Sana Belguith" userId="edaa0afb-4621-4165-af1d-05ed505f7999" providerId="ADAL" clId="{106CEE15-45A1-498A-B5C3-126261E98294}" dt="2022-10-19T16:00:29.241" v="5780" actId="478"/>
          <ac:spMkLst>
            <pc:docMk/>
            <pc:sldMk cId="0" sldId="329"/>
            <ac:spMk id="29" creationId="{6A043F61-988E-E0C9-7414-B7858DA6D2DB}"/>
          </ac:spMkLst>
        </pc:spChg>
        <pc:spChg chg="add del mod ord">
          <ac:chgData name="Sana Belguith" userId="edaa0afb-4621-4165-af1d-05ed505f7999" providerId="ADAL" clId="{106CEE15-45A1-498A-B5C3-126261E98294}" dt="2022-10-19T16:14:47.619" v="6005" actId="478"/>
          <ac:spMkLst>
            <pc:docMk/>
            <pc:sldMk cId="0" sldId="329"/>
            <ac:spMk id="30" creationId="{57C6F720-33B5-7B9C-0393-15CE1137945D}"/>
          </ac:spMkLst>
        </pc:spChg>
      </pc:sldChg>
      <pc:sldChg chg="addSp delSp modSp mod chgLayout modNotesTx">
        <pc:chgData name="Sana Belguith" userId="edaa0afb-4621-4165-af1d-05ed505f7999" providerId="ADAL" clId="{106CEE15-45A1-498A-B5C3-126261E98294}" dt="2022-10-19T16:15:20.434" v="6092" actId="20577"/>
        <pc:sldMkLst>
          <pc:docMk/>
          <pc:sldMk cId="0" sldId="330"/>
        </pc:sldMkLst>
        <pc:spChg chg="mod ord">
          <ac:chgData name="Sana Belguith" userId="edaa0afb-4621-4165-af1d-05ed505f7999" providerId="ADAL" clId="{106CEE15-45A1-498A-B5C3-126261E98294}" dt="2022-10-19T10:32:21.364" v="1390" actId="1076"/>
          <ac:spMkLst>
            <pc:docMk/>
            <pc:sldMk cId="0" sldId="330"/>
            <ac:spMk id="2" creationId="{00000000-0000-0000-0000-000000000000}"/>
          </ac:spMkLst>
        </pc:spChg>
        <pc:spChg chg="del">
          <ac:chgData name="Sana Belguith" userId="edaa0afb-4621-4165-af1d-05ed505f7999" providerId="ADAL" clId="{106CEE15-45A1-498A-B5C3-126261E98294}" dt="2022-10-19T16:15:14.698" v="6073" actId="478"/>
          <ac:spMkLst>
            <pc:docMk/>
            <pc:sldMk cId="0" sldId="330"/>
            <ac:spMk id="30" creationId="{00000000-0000-0000-0000-000000000000}"/>
          </ac:spMkLst>
        </pc:spChg>
        <pc:spChg chg="add del mod ord">
          <ac:chgData name="Sana Belguith" userId="edaa0afb-4621-4165-af1d-05ed505f7999" providerId="ADAL" clId="{106CEE15-45A1-498A-B5C3-126261E98294}" dt="2022-10-19T16:14:57.522" v="6006" actId="478"/>
          <ac:spMkLst>
            <pc:docMk/>
            <pc:sldMk cId="0" sldId="330"/>
            <ac:spMk id="32" creationId="{1C981D8B-808E-C3C9-EF73-0460F61E3CF0}"/>
          </ac:spMkLst>
        </pc:spChg>
      </pc:sldChg>
      <pc:sldChg chg="addSp delSp modSp mod chgLayout">
        <pc:chgData name="Sana Belguith" userId="edaa0afb-4621-4165-af1d-05ed505f7999" providerId="ADAL" clId="{106CEE15-45A1-498A-B5C3-126261E98294}" dt="2022-10-19T16:15:36.088" v="6094" actId="478"/>
        <pc:sldMkLst>
          <pc:docMk/>
          <pc:sldMk cId="0" sldId="331"/>
        </pc:sldMkLst>
        <pc:spChg chg="mod ord">
          <ac:chgData name="Sana Belguith" userId="edaa0afb-4621-4165-af1d-05ed505f7999" providerId="ADAL" clId="{106CEE15-45A1-498A-B5C3-126261E98294}" dt="2022-10-19T10:41:37.809" v="1393" actId="1076"/>
          <ac:spMkLst>
            <pc:docMk/>
            <pc:sldMk cId="0" sldId="331"/>
            <ac:spMk id="2" creationId="{00000000-0000-0000-0000-000000000000}"/>
          </ac:spMkLst>
        </pc:spChg>
        <pc:spChg chg="del">
          <ac:chgData name="Sana Belguith" userId="edaa0afb-4621-4165-af1d-05ed505f7999" providerId="ADAL" clId="{106CEE15-45A1-498A-B5C3-126261E98294}" dt="2022-10-19T16:15:36.088" v="6094" actId="478"/>
          <ac:spMkLst>
            <pc:docMk/>
            <pc:sldMk cId="0" sldId="331"/>
            <ac:spMk id="35" creationId="{00000000-0000-0000-0000-000000000000}"/>
          </ac:spMkLst>
        </pc:spChg>
        <pc:spChg chg="add del mod ord">
          <ac:chgData name="Sana Belguith" userId="edaa0afb-4621-4165-af1d-05ed505f7999" providerId="ADAL" clId="{106CEE15-45A1-498A-B5C3-126261E98294}" dt="2022-10-19T16:15:32.482" v="6093" actId="478"/>
          <ac:spMkLst>
            <pc:docMk/>
            <pc:sldMk cId="0" sldId="331"/>
            <ac:spMk id="37" creationId="{AE681B20-4F1A-D835-FF2C-1D243E45782F}"/>
          </ac:spMkLst>
        </pc:spChg>
      </pc:sldChg>
      <pc:sldChg chg="addSp delSp modSp mod modClrScheme chgLayout">
        <pc:chgData name="Sana Belguith" userId="edaa0afb-4621-4165-af1d-05ed505f7999" providerId="ADAL" clId="{106CEE15-45A1-498A-B5C3-126261E98294}" dt="2022-10-19T16:15:46.960" v="6096" actId="478"/>
        <pc:sldMkLst>
          <pc:docMk/>
          <pc:sldMk cId="0" sldId="332"/>
        </pc:sldMkLst>
        <pc:spChg chg="mod ord">
          <ac:chgData name="Sana Belguith" userId="edaa0afb-4621-4165-af1d-05ed505f7999" providerId="ADAL" clId="{106CEE15-45A1-498A-B5C3-126261E98294}" dt="2022-10-19T10:41:47.668" v="1396" actId="1076"/>
          <ac:spMkLst>
            <pc:docMk/>
            <pc:sldMk cId="0" sldId="332"/>
            <ac:spMk id="2" creationId="{00000000-0000-0000-0000-000000000000}"/>
          </ac:spMkLst>
        </pc:spChg>
        <pc:spChg chg="del">
          <ac:chgData name="Sana Belguith" userId="edaa0afb-4621-4165-af1d-05ed505f7999" providerId="ADAL" clId="{106CEE15-45A1-498A-B5C3-126261E98294}" dt="2022-10-19T16:15:46.960" v="6096" actId="478"/>
          <ac:spMkLst>
            <pc:docMk/>
            <pc:sldMk cId="0" sldId="332"/>
            <ac:spMk id="40" creationId="{00000000-0000-0000-0000-000000000000}"/>
          </ac:spMkLst>
        </pc:spChg>
        <pc:spChg chg="add del mod ord">
          <ac:chgData name="Sana Belguith" userId="edaa0afb-4621-4165-af1d-05ed505f7999" providerId="ADAL" clId="{106CEE15-45A1-498A-B5C3-126261E98294}" dt="2022-10-19T16:15:46.134" v="6095" actId="478"/>
          <ac:spMkLst>
            <pc:docMk/>
            <pc:sldMk cId="0" sldId="332"/>
            <ac:spMk id="42" creationId="{0D9A549A-2A88-B30E-4238-3BA133C37430}"/>
          </ac:spMkLst>
        </pc:spChg>
      </pc:sldChg>
      <pc:sldChg chg="addSp delSp modSp mod chgLayout">
        <pc:chgData name="Sana Belguith" userId="edaa0afb-4621-4165-af1d-05ed505f7999" providerId="ADAL" clId="{106CEE15-45A1-498A-B5C3-126261E98294}" dt="2022-10-19T16:15:57.602" v="6098" actId="478"/>
        <pc:sldMkLst>
          <pc:docMk/>
          <pc:sldMk cId="0" sldId="333"/>
        </pc:sldMkLst>
        <pc:spChg chg="mod ord">
          <ac:chgData name="Sana Belguith" userId="edaa0afb-4621-4165-af1d-05ed505f7999" providerId="ADAL" clId="{106CEE15-45A1-498A-B5C3-126261E98294}" dt="2022-10-19T10:41:59.498" v="1399" actId="1076"/>
          <ac:spMkLst>
            <pc:docMk/>
            <pc:sldMk cId="0" sldId="333"/>
            <ac:spMk id="2" creationId="{00000000-0000-0000-0000-000000000000}"/>
          </ac:spMkLst>
        </pc:spChg>
        <pc:spChg chg="del">
          <ac:chgData name="Sana Belguith" userId="edaa0afb-4621-4165-af1d-05ed505f7999" providerId="ADAL" clId="{106CEE15-45A1-498A-B5C3-126261E98294}" dt="2022-10-19T16:15:57.602" v="6098" actId="478"/>
          <ac:spMkLst>
            <pc:docMk/>
            <pc:sldMk cId="0" sldId="333"/>
            <ac:spMk id="17" creationId="{00000000-0000-0000-0000-000000000000}"/>
          </ac:spMkLst>
        </pc:spChg>
        <pc:spChg chg="add del mod ord">
          <ac:chgData name="Sana Belguith" userId="edaa0afb-4621-4165-af1d-05ed505f7999" providerId="ADAL" clId="{106CEE15-45A1-498A-B5C3-126261E98294}" dt="2022-10-19T16:15:56.726" v="6097" actId="478"/>
          <ac:spMkLst>
            <pc:docMk/>
            <pc:sldMk cId="0" sldId="333"/>
            <ac:spMk id="19" creationId="{518DB27D-8891-DDA6-5F05-3BF125009985}"/>
          </ac:spMkLst>
        </pc:spChg>
      </pc:sldChg>
      <pc:sldChg chg="addSp delSp modSp mod modNotesTx">
        <pc:chgData name="Sana Belguith" userId="edaa0afb-4621-4165-af1d-05ed505f7999" providerId="ADAL" clId="{106CEE15-45A1-498A-B5C3-126261E98294}" dt="2022-10-19T16:16:37.785" v="6135"/>
        <pc:sldMkLst>
          <pc:docMk/>
          <pc:sldMk cId="0" sldId="334"/>
        </pc:sldMkLst>
        <pc:spChg chg="del">
          <ac:chgData name="Sana Belguith" userId="edaa0afb-4621-4165-af1d-05ed505f7999" providerId="ADAL" clId="{106CEE15-45A1-498A-B5C3-126261E98294}" dt="2022-10-19T16:16:35.335" v="6133" actId="478"/>
          <ac:spMkLst>
            <pc:docMk/>
            <pc:sldMk cId="0" sldId="334"/>
            <ac:spMk id="2" creationId="{00000000-0000-0000-0000-000000000000}"/>
          </ac:spMkLst>
        </pc:spChg>
        <pc:spChg chg="del">
          <ac:chgData name="Sana Belguith" userId="edaa0afb-4621-4165-af1d-05ed505f7999" providerId="ADAL" clId="{106CEE15-45A1-498A-B5C3-126261E98294}" dt="2022-10-19T16:16:27.930" v="6132" actId="478"/>
          <ac:spMkLst>
            <pc:docMk/>
            <pc:sldMk cId="0" sldId="334"/>
            <ac:spMk id="43" creationId="{00000000-0000-0000-0000-000000000000}"/>
          </ac:spMkLst>
        </pc:spChg>
        <pc:spChg chg="add del mod">
          <ac:chgData name="Sana Belguith" userId="edaa0afb-4621-4165-af1d-05ed505f7999" providerId="ADAL" clId="{106CEE15-45A1-498A-B5C3-126261E98294}" dt="2022-10-19T16:16:37.425" v="6134" actId="478"/>
          <ac:spMkLst>
            <pc:docMk/>
            <pc:sldMk cId="0" sldId="334"/>
            <ac:spMk id="46" creationId="{37E5643F-7E6B-D9CE-632F-7F0DF5ED4CAA}"/>
          </ac:spMkLst>
        </pc:spChg>
        <pc:spChg chg="add mod">
          <ac:chgData name="Sana Belguith" userId="edaa0afb-4621-4165-af1d-05ed505f7999" providerId="ADAL" clId="{106CEE15-45A1-498A-B5C3-126261E98294}" dt="2022-10-19T16:16:37.785" v="6135"/>
          <ac:spMkLst>
            <pc:docMk/>
            <pc:sldMk cId="0" sldId="334"/>
            <ac:spMk id="47" creationId="{F3384D8A-3F7C-2E84-D721-BD3A0F232B36}"/>
          </ac:spMkLst>
        </pc:spChg>
      </pc:sldChg>
      <pc:sldChg chg="del">
        <pc:chgData name="Sana Belguith" userId="edaa0afb-4621-4165-af1d-05ed505f7999" providerId="ADAL" clId="{106CEE15-45A1-498A-B5C3-126261E98294}" dt="2022-10-19T16:16:51.704" v="6136" actId="47"/>
        <pc:sldMkLst>
          <pc:docMk/>
          <pc:sldMk cId="0" sldId="335"/>
        </pc:sldMkLst>
      </pc:sldChg>
      <pc:sldChg chg="del">
        <pc:chgData name="Sana Belguith" userId="edaa0afb-4621-4165-af1d-05ed505f7999" providerId="ADAL" clId="{106CEE15-45A1-498A-B5C3-126261E98294}" dt="2022-10-19T16:16:51.704" v="6136" actId="47"/>
        <pc:sldMkLst>
          <pc:docMk/>
          <pc:sldMk cId="0" sldId="336"/>
        </pc:sldMkLst>
      </pc:sldChg>
      <pc:sldChg chg="del">
        <pc:chgData name="Sana Belguith" userId="edaa0afb-4621-4165-af1d-05ed505f7999" providerId="ADAL" clId="{106CEE15-45A1-498A-B5C3-126261E98294}" dt="2022-10-19T16:16:51.704" v="6136" actId="47"/>
        <pc:sldMkLst>
          <pc:docMk/>
          <pc:sldMk cId="0" sldId="337"/>
        </pc:sldMkLst>
      </pc:sldChg>
      <pc:sldChg chg="del">
        <pc:chgData name="Sana Belguith" userId="edaa0afb-4621-4165-af1d-05ed505f7999" providerId="ADAL" clId="{106CEE15-45A1-498A-B5C3-126261E98294}" dt="2022-10-19T16:16:51.704" v="6136" actId="47"/>
        <pc:sldMkLst>
          <pc:docMk/>
          <pc:sldMk cId="0" sldId="338"/>
        </pc:sldMkLst>
      </pc:sldChg>
      <pc:sldChg chg="del">
        <pc:chgData name="Sana Belguith" userId="edaa0afb-4621-4165-af1d-05ed505f7999" providerId="ADAL" clId="{106CEE15-45A1-498A-B5C3-126261E98294}" dt="2022-10-19T16:16:51.704" v="6136" actId="47"/>
        <pc:sldMkLst>
          <pc:docMk/>
          <pc:sldMk cId="0" sldId="339"/>
        </pc:sldMkLst>
      </pc:sldChg>
      <pc:sldChg chg="del">
        <pc:chgData name="Sana Belguith" userId="edaa0afb-4621-4165-af1d-05ed505f7999" providerId="ADAL" clId="{106CEE15-45A1-498A-B5C3-126261E98294}" dt="2022-10-19T16:16:51.704" v="6136" actId="47"/>
        <pc:sldMkLst>
          <pc:docMk/>
          <pc:sldMk cId="0" sldId="340"/>
        </pc:sldMkLst>
      </pc:sldChg>
      <pc:sldChg chg="del">
        <pc:chgData name="Sana Belguith" userId="edaa0afb-4621-4165-af1d-05ed505f7999" providerId="ADAL" clId="{106CEE15-45A1-498A-B5C3-126261E98294}" dt="2022-10-19T16:16:51.704" v="6136" actId="47"/>
        <pc:sldMkLst>
          <pc:docMk/>
          <pc:sldMk cId="0" sldId="341"/>
        </pc:sldMkLst>
      </pc:sldChg>
      <pc:sldChg chg="del">
        <pc:chgData name="Sana Belguith" userId="edaa0afb-4621-4165-af1d-05ed505f7999" providerId="ADAL" clId="{106CEE15-45A1-498A-B5C3-126261E98294}" dt="2022-10-19T16:16:51.704" v="6136" actId="47"/>
        <pc:sldMkLst>
          <pc:docMk/>
          <pc:sldMk cId="0" sldId="342"/>
        </pc:sldMkLst>
      </pc:sldChg>
      <pc:sldChg chg="del">
        <pc:chgData name="Sana Belguith" userId="edaa0afb-4621-4165-af1d-05ed505f7999" providerId="ADAL" clId="{106CEE15-45A1-498A-B5C3-126261E98294}" dt="2022-10-19T16:16:51.704" v="6136" actId="47"/>
        <pc:sldMkLst>
          <pc:docMk/>
          <pc:sldMk cId="0" sldId="343"/>
        </pc:sldMkLst>
      </pc:sldChg>
      <pc:sldChg chg="del">
        <pc:chgData name="Sana Belguith" userId="edaa0afb-4621-4165-af1d-05ed505f7999" providerId="ADAL" clId="{106CEE15-45A1-498A-B5C3-126261E98294}" dt="2022-10-19T16:16:51.704" v="6136" actId="47"/>
        <pc:sldMkLst>
          <pc:docMk/>
          <pc:sldMk cId="0" sldId="344"/>
        </pc:sldMkLst>
      </pc:sldChg>
      <pc:sldChg chg="del">
        <pc:chgData name="Sana Belguith" userId="edaa0afb-4621-4165-af1d-05ed505f7999" providerId="ADAL" clId="{106CEE15-45A1-498A-B5C3-126261E98294}" dt="2022-10-19T16:16:51.704" v="6136" actId="47"/>
        <pc:sldMkLst>
          <pc:docMk/>
          <pc:sldMk cId="0" sldId="345"/>
        </pc:sldMkLst>
      </pc:sldChg>
      <pc:sldChg chg="del">
        <pc:chgData name="Sana Belguith" userId="edaa0afb-4621-4165-af1d-05ed505f7999" providerId="ADAL" clId="{106CEE15-45A1-498A-B5C3-126261E98294}" dt="2022-10-19T16:16:51.704" v="6136" actId="47"/>
        <pc:sldMkLst>
          <pc:docMk/>
          <pc:sldMk cId="0" sldId="346"/>
        </pc:sldMkLst>
      </pc:sldChg>
      <pc:sldChg chg="del">
        <pc:chgData name="Sana Belguith" userId="edaa0afb-4621-4165-af1d-05ed505f7999" providerId="ADAL" clId="{106CEE15-45A1-498A-B5C3-126261E98294}" dt="2022-10-19T16:16:51.704" v="6136" actId="47"/>
        <pc:sldMkLst>
          <pc:docMk/>
          <pc:sldMk cId="0" sldId="347"/>
        </pc:sldMkLst>
      </pc:sldChg>
      <pc:sldChg chg="del">
        <pc:chgData name="Sana Belguith" userId="edaa0afb-4621-4165-af1d-05ed505f7999" providerId="ADAL" clId="{106CEE15-45A1-498A-B5C3-126261E98294}" dt="2022-10-19T16:16:51.704" v="6136" actId="47"/>
        <pc:sldMkLst>
          <pc:docMk/>
          <pc:sldMk cId="0" sldId="348"/>
        </pc:sldMkLst>
      </pc:sldChg>
      <pc:sldChg chg="del">
        <pc:chgData name="Sana Belguith" userId="edaa0afb-4621-4165-af1d-05ed505f7999" providerId="ADAL" clId="{106CEE15-45A1-498A-B5C3-126261E98294}" dt="2022-10-19T16:16:51.704" v="6136" actId="47"/>
        <pc:sldMkLst>
          <pc:docMk/>
          <pc:sldMk cId="0" sldId="349"/>
        </pc:sldMkLst>
      </pc:sldChg>
      <pc:sldChg chg="del">
        <pc:chgData name="Sana Belguith" userId="edaa0afb-4621-4165-af1d-05ed505f7999" providerId="ADAL" clId="{106CEE15-45A1-498A-B5C3-126261E98294}" dt="2022-10-19T16:16:51.704" v="6136" actId="47"/>
        <pc:sldMkLst>
          <pc:docMk/>
          <pc:sldMk cId="0" sldId="350"/>
        </pc:sldMkLst>
      </pc:sldChg>
      <pc:sldChg chg="del">
        <pc:chgData name="Sana Belguith" userId="edaa0afb-4621-4165-af1d-05ed505f7999" providerId="ADAL" clId="{106CEE15-45A1-498A-B5C3-126261E98294}" dt="2022-10-19T16:16:51.704" v="6136" actId="47"/>
        <pc:sldMkLst>
          <pc:docMk/>
          <pc:sldMk cId="0" sldId="351"/>
        </pc:sldMkLst>
      </pc:sldChg>
      <pc:sldChg chg="del">
        <pc:chgData name="Sana Belguith" userId="edaa0afb-4621-4165-af1d-05ed505f7999" providerId="ADAL" clId="{106CEE15-45A1-498A-B5C3-126261E98294}" dt="2022-10-19T16:16:51.704" v="6136" actId="47"/>
        <pc:sldMkLst>
          <pc:docMk/>
          <pc:sldMk cId="0" sldId="352"/>
        </pc:sldMkLst>
      </pc:sldChg>
      <pc:sldChg chg="del">
        <pc:chgData name="Sana Belguith" userId="edaa0afb-4621-4165-af1d-05ed505f7999" providerId="ADAL" clId="{106CEE15-45A1-498A-B5C3-126261E98294}" dt="2022-10-10T13:51:36.629" v="234" actId="47"/>
        <pc:sldMkLst>
          <pc:docMk/>
          <pc:sldMk cId="0" sldId="353"/>
        </pc:sldMkLst>
      </pc:sldChg>
      <pc:sldChg chg="del">
        <pc:chgData name="Sana Belguith" userId="edaa0afb-4621-4165-af1d-05ed505f7999" providerId="ADAL" clId="{106CEE15-45A1-498A-B5C3-126261E98294}" dt="2022-10-10T13:51:36.629" v="234" actId="47"/>
        <pc:sldMkLst>
          <pc:docMk/>
          <pc:sldMk cId="0" sldId="354"/>
        </pc:sldMkLst>
      </pc:sldChg>
      <pc:sldChg chg="del">
        <pc:chgData name="Sana Belguith" userId="edaa0afb-4621-4165-af1d-05ed505f7999" providerId="ADAL" clId="{106CEE15-45A1-498A-B5C3-126261E98294}" dt="2022-10-10T13:51:36.629" v="234" actId="47"/>
        <pc:sldMkLst>
          <pc:docMk/>
          <pc:sldMk cId="0" sldId="355"/>
        </pc:sldMkLst>
      </pc:sldChg>
      <pc:sldChg chg="delSp del mod">
        <pc:chgData name="Sana Belguith" userId="edaa0afb-4621-4165-af1d-05ed505f7999" providerId="ADAL" clId="{106CEE15-45A1-498A-B5C3-126261E98294}" dt="2022-10-19T16:18:47.557" v="6144" actId="47"/>
        <pc:sldMkLst>
          <pc:docMk/>
          <pc:sldMk cId="0" sldId="356"/>
        </pc:sldMkLst>
        <pc:spChg chg="del">
          <ac:chgData name="Sana Belguith" userId="edaa0afb-4621-4165-af1d-05ed505f7999" providerId="ADAL" clId="{106CEE15-45A1-498A-B5C3-126261E98294}" dt="2022-10-19T16:18:06.154" v="6143" actId="478"/>
          <ac:spMkLst>
            <pc:docMk/>
            <pc:sldMk cId="0" sldId="356"/>
            <ac:spMk id="4" creationId="{00000000-0000-0000-0000-000000000000}"/>
          </ac:spMkLst>
        </pc:spChg>
      </pc:sldChg>
      <pc:sldChg chg="del">
        <pc:chgData name="Sana Belguith" userId="edaa0afb-4621-4165-af1d-05ed505f7999" providerId="ADAL" clId="{106CEE15-45A1-498A-B5C3-126261E98294}" dt="2022-10-19T16:19:16.368" v="6145" actId="47"/>
        <pc:sldMkLst>
          <pc:docMk/>
          <pc:sldMk cId="0" sldId="357"/>
        </pc:sldMkLst>
      </pc:sldChg>
      <pc:sldChg chg="del">
        <pc:chgData name="Sana Belguith" userId="edaa0afb-4621-4165-af1d-05ed505f7999" providerId="ADAL" clId="{106CEE15-45A1-498A-B5C3-126261E98294}" dt="2022-10-10T13:53:24.202" v="235" actId="47"/>
        <pc:sldMkLst>
          <pc:docMk/>
          <pc:sldMk cId="0" sldId="358"/>
        </pc:sldMkLst>
      </pc:sldChg>
      <pc:sldChg chg="del">
        <pc:chgData name="Sana Belguith" userId="edaa0afb-4621-4165-af1d-05ed505f7999" providerId="ADAL" clId="{106CEE15-45A1-498A-B5C3-126261E98294}" dt="2022-10-10T13:53:24.202" v="235" actId="47"/>
        <pc:sldMkLst>
          <pc:docMk/>
          <pc:sldMk cId="0" sldId="359"/>
        </pc:sldMkLst>
      </pc:sldChg>
      <pc:sldChg chg="del">
        <pc:chgData name="Sana Belguith" userId="edaa0afb-4621-4165-af1d-05ed505f7999" providerId="ADAL" clId="{106CEE15-45A1-498A-B5C3-126261E98294}" dt="2022-10-10T13:53:24.202" v="235" actId="47"/>
        <pc:sldMkLst>
          <pc:docMk/>
          <pc:sldMk cId="0" sldId="360"/>
        </pc:sldMkLst>
      </pc:sldChg>
      <pc:sldChg chg="del">
        <pc:chgData name="Sana Belguith" userId="edaa0afb-4621-4165-af1d-05ed505f7999" providerId="ADAL" clId="{106CEE15-45A1-498A-B5C3-126261E98294}" dt="2022-10-10T13:53:24.202" v="235" actId="47"/>
        <pc:sldMkLst>
          <pc:docMk/>
          <pc:sldMk cId="0" sldId="361"/>
        </pc:sldMkLst>
      </pc:sldChg>
      <pc:sldChg chg="del">
        <pc:chgData name="Sana Belguith" userId="edaa0afb-4621-4165-af1d-05ed505f7999" providerId="ADAL" clId="{106CEE15-45A1-498A-B5C3-126261E98294}" dt="2022-10-10T13:53:24.202" v="235" actId="47"/>
        <pc:sldMkLst>
          <pc:docMk/>
          <pc:sldMk cId="0" sldId="362"/>
        </pc:sldMkLst>
      </pc:sldChg>
      <pc:sldChg chg="del">
        <pc:chgData name="Sana Belguith" userId="edaa0afb-4621-4165-af1d-05ed505f7999" providerId="ADAL" clId="{106CEE15-45A1-498A-B5C3-126261E98294}" dt="2022-10-10T13:53:24.202" v="235" actId="47"/>
        <pc:sldMkLst>
          <pc:docMk/>
          <pc:sldMk cId="0" sldId="363"/>
        </pc:sldMkLst>
      </pc:sldChg>
      <pc:sldChg chg="del">
        <pc:chgData name="Sana Belguith" userId="edaa0afb-4621-4165-af1d-05ed505f7999" providerId="ADAL" clId="{106CEE15-45A1-498A-B5C3-126261E98294}" dt="2022-10-10T13:53:24.202" v="235" actId="47"/>
        <pc:sldMkLst>
          <pc:docMk/>
          <pc:sldMk cId="0" sldId="364"/>
        </pc:sldMkLst>
      </pc:sldChg>
      <pc:sldChg chg="del">
        <pc:chgData name="Sana Belguith" userId="edaa0afb-4621-4165-af1d-05ed505f7999" providerId="ADAL" clId="{106CEE15-45A1-498A-B5C3-126261E98294}" dt="2022-10-10T13:53:24.202" v="235" actId="47"/>
        <pc:sldMkLst>
          <pc:docMk/>
          <pc:sldMk cId="0" sldId="365"/>
        </pc:sldMkLst>
      </pc:sldChg>
      <pc:sldChg chg="del">
        <pc:chgData name="Sana Belguith" userId="edaa0afb-4621-4165-af1d-05ed505f7999" providerId="ADAL" clId="{106CEE15-45A1-498A-B5C3-126261E98294}" dt="2022-10-10T13:53:24.202" v="235" actId="47"/>
        <pc:sldMkLst>
          <pc:docMk/>
          <pc:sldMk cId="0" sldId="366"/>
        </pc:sldMkLst>
      </pc:sldChg>
      <pc:sldChg chg="del">
        <pc:chgData name="Sana Belguith" userId="edaa0afb-4621-4165-af1d-05ed505f7999" providerId="ADAL" clId="{106CEE15-45A1-498A-B5C3-126261E98294}" dt="2022-10-10T13:53:24.202" v="235" actId="47"/>
        <pc:sldMkLst>
          <pc:docMk/>
          <pc:sldMk cId="0" sldId="367"/>
        </pc:sldMkLst>
      </pc:sldChg>
      <pc:sldChg chg="del">
        <pc:chgData name="Sana Belguith" userId="edaa0afb-4621-4165-af1d-05ed505f7999" providerId="ADAL" clId="{106CEE15-45A1-498A-B5C3-126261E98294}" dt="2022-10-10T13:53:24.202" v="235" actId="47"/>
        <pc:sldMkLst>
          <pc:docMk/>
          <pc:sldMk cId="0" sldId="368"/>
        </pc:sldMkLst>
      </pc:sldChg>
      <pc:sldChg chg="del">
        <pc:chgData name="Sana Belguith" userId="edaa0afb-4621-4165-af1d-05ed505f7999" providerId="ADAL" clId="{106CEE15-45A1-498A-B5C3-126261E98294}" dt="2022-10-10T13:53:24.202" v="235" actId="47"/>
        <pc:sldMkLst>
          <pc:docMk/>
          <pc:sldMk cId="0" sldId="369"/>
        </pc:sldMkLst>
      </pc:sldChg>
      <pc:sldChg chg="del">
        <pc:chgData name="Sana Belguith" userId="edaa0afb-4621-4165-af1d-05ed505f7999" providerId="ADAL" clId="{106CEE15-45A1-498A-B5C3-126261E98294}" dt="2022-10-10T13:53:24.202" v="235" actId="47"/>
        <pc:sldMkLst>
          <pc:docMk/>
          <pc:sldMk cId="0" sldId="370"/>
        </pc:sldMkLst>
      </pc:sldChg>
      <pc:sldChg chg="del">
        <pc:chgData name="Sana Belguith" userId="edaa0afb-4621-4165-af1d-05ed505f7999" providerId="ADAL" clId="{106CEE15-45A1-498A-B5C3-126261E98294}" dt="2022-10-10T13:53:24.202" v="235" actId="47"/>
        <pc:sldMkLst>
          <pc:docMk/>
          <pc:sldMk cId="0" sldId="371"/>
        </pc:sldMkLst>
      </pc:sldChg>
      <pc:sldChg chg="del">
        <pc:chgData name="Sana Belguith" userId="edaa0afb-4621-4165-af1d-05ed505f7999" providerId="ADAL" clId="{106CEE15-45A1-498A-B5C3-126261E98294}" dt="2022-10-10T13:53:24.202" v="235" actId="47"/>
        <pc:sldMkLst>
          <pc:docMk/>
          <pc:sldMk cId="0" sldId="372"/>
        </pc:sldMkLst>
      </pc:sldChg>
      <pc:sldChg chg="del">
        <pc:chgData name="Sana Belguith" userId="edaa0afb-4621-4165-af1d-05ed505f7999" providerId="ADAL" clId="{106CEE15-45A1-498A-B5C3-126261E98294}" dt="2022-10-10T13:53:24.202" v="235" actId="47"/>
        <pc:sldMkLst>
          <pc:docMk/>
          <pc:sldMk cId="0" sldId="373"/>
        </pc:sldMkLst>
      </pc:sldChg>
      <pc:sldChg chg="del">
        <pc:chgData name="Sana Belguith" userId="edaa0afb-4621-4165-af1d-05ed505f7999" providerId="ADAL" clId="{106CEE15-45A1-498A-B5C3-126261E98294}" dt="2022-10-10T13:53:24.202" v="235" actId="47"/>
        <pc:sldMkLst>
          <pc:docMk/>
          <pc:sldMk cId="0" sldId="374"/>
        </pc:sldMkLst>
      </pc:sldChg>
      <pc:sldChg chg="del">
        <pc:chgData name="Sana Belguith" userId="edaa0afb-4621-4165-af1d-05ed505f7999" providerId="ADAL" clId="{106CEE15-45A1-498A-B5C3-126261E98294}" dt="2022-10-10T13:53:24.202" v="235" actId="47"/>
        <pc:sldMkLst>
          <pc:docMk/>
          <pc:sldMk cId="0" sldId="375"/>
        </pc:sldMkLst>
      </pc:sldChg>
      <pc:sldChg chg="del">
        <pc:chgData name="Sana Belguith" userId="edaa0afb-4621-4165-af1d-05ed505f7999" providerId="ADAL" clId="{106CEE15-45A1-498A-B5C3-126261E98294}" dt="2022-10-10T13:53:24.202" v="235" actId="47"/>
        <pc:sldMkLst>
          <pc:docMk/>
          <pc:sldMk cId="0" sldId="376"/>
        </pc:sldMkLst>
      </pc:sldChg>
      <pc:sldChg chg="del">
        <pc:chgData name="Sana Belguith" userId="edaa0afb-4621-4165-af1d-05ed505f7999" providerId="ADAL" clId="{106CEE15-45A1-498A-B5C3-126261E98294}" dt="2022-10-10T13:53:24.202" v="235" actId="47"/>
        <pc:sldMkLst>
          <pc:docMk/>
          <pc:sldMk cId="0" sldId="377"/>
        </pc:sldMkLst>
      </pc:sldChg>
      <pc:sldChg chg="del">
        <pc:chgData name="Sana Belguith" userId="edaa0afb-4621-4165-af1d-05ed505f7999" providerId="ADAL" clId="{106CEE15-45A1-498A-B5C3-126261E98294}" dt="2022-10-10T13:53:24.202" v="235" actId="47"/>
        <pc:sldMkLst>
          <pc:docMk/>
          <pc:sldMk cId="0" sldId="378"/>
        </pc:sldMkLst>
      </pc:sldChg>
      <pc:sldChg chg="del">
        <pc:chgData name="Sana Belguith" userId="edaa0afb-4621-4165-af1d-05ed505f7999" providerId="ADAL" clId="{106CEE15-45A1-498A-B5C3-126261E98294}" dt="2022-10-10T13:53:24.202" v="235" actId="47"/>
        <pc:sldMkLst>
          <pc:docMk/>
          <pc:sldMk cId="0" sldId="379"/>
        </pc:sldMkLst>
      </pc:sldChg>
      <pc:sldChg chg="del">
        <pc:chgData name="Sana Belguith" userId="edaa0afb-4621-4165-af1d-05ed505f7999" providerId="ADAL" clId="{106CEE15-45A1-498A-B5C3-126261E98294}" dt="2022-10-10T13:53:24.202" v="235" actId="47"/>
        <pc:sldMkLst>
          <pc:docMk/>
          <pc:sldMk cId="0" sldId="380"/>
        </pc:sldMkLst>
      </pc:sldChg>
      <pc:sldChg chg="del">
        <pc:chgData name="Sana Belguith" userId="edaa0afb-4621-4165-af1d-05ed505f7999" providerId="ADAL" clId="{106CEE15-45A1-498A-B5C3-126261E98294}" dt="2022-10-10T13:53:24.202" v="235" actId="47"/>
        <pc:sldMkLst>
          <pc:docMk/>
          <pc:sldMk cId="0" sldId="381"/>
        </pc:sldMkLst>
      </pc:sldChg>
      <pc:sldChg chg="del">
        <pc:chgData name="Sana Belguith" userId="edaa0afb-4621-4165-af1d-05ed505f7999" providerId="ADAL" clId="{106CEE15-45A1-498A-B5C3-126261E98294}" dt="2022-10-10T13:53:24.202" v="235" actId="47"/>
        <pc:sldMkLst>
          <pc:docMk/>
          <pc:sldMk cId="0" sldId="382"/>
        </pc:sldMkLst>
      </pc:sldChg>
      <pc:sldChg chg="del">
        <pc:chgData name="Sana Belguith" userId="edaa0afb-4621-4165-af1d-05ed505f7999" providerId="ADAL" clId="{106CEE15-45A1-498A-B5C3-126261E98294}" dt="2022-10-10T13:53:24.202" v="235" actId="47"/>
        <pc:sldMkLst>
          <pc:docMk/>
          <pc:sldMk cId="0" sldId="383"/>
        </pc:sldMkLst>
      </pc:sldChg>
      <pc:sldChg chg="del">
        <pc:chgData name="Sana Belguith" userId="edaa0afb-4621-4165-af1d-05ed505f7999" providerId="ADAL" clId="{106CEE15-45A1-498A-B5C3-126261E98294}" dt="2022-10-10T13:53:24.202" v="235" actId="47"/>
        <pc:sldMkLst>
          <pc:docMk/>
          <pc:sldMk cId="0" sldId="384"/>
        </pc:sldMkLst>
      </pc:sldChg>
      <pc:sldChg chg="del">
        <pc:chgData name="Sana Belguith" userId="edaa0afb-4621-4165-af1d-05ed505f7999" providerId="ADAL" clId="{106CEE15-45A1-498A-B5C3-126261E98294}" dt="2022-10-10T13:53:24.202" v="235" actId="47"/>
        <pc:sldMkLst>
          <pc:docMk/>
          <pc:sldMk cId="0" sldId="385"/>
        </pc:sldMkLst>
      </pc:sldChg>
      <pc:sldChg chg="del">
        <pc:chgData name="Sana Belguith" userId="edaa0afb-4621-4165-af1d-05ed505f7999" providerId="ADAL" clId="{106CEE15-45A1-498A-B5C3-126261E98294}" dt="2022-10-10T13:53:24.202" v="235" actId="47"/>
        <pc:sldMkLst>
          <pc:docMk/>
          <pc:sldMk cId="0" sldId="386"/>
        </pc:sldMkLst>
      </pc:sldChg>
      <pc:sldChg chg="del">
        <pc:chgData name="Sana Belguith" userId="edaa0afb-4621-4165-af1d-05ed505f7999" providerId="ADAL" clId="{106CEE15-45A1-498A-B5C3-126261E98294}" dt="2022-10-10T13:53:24.202" v="235" actId="47"/>
        <pc:sldMkLst>
          <pc:docMk/>
          <pc:sldMk cId="0" sldId="387"/>
        </pc:sldMkLst>
      </pc:sldChg>
      <pc:sldChg chg="del">
        <pc:chgData name="Sana Belguith" userId="edaa0afb-4621-4165-af1d-05ed505f7999" providerId="ADAL" clId="{106CEE15-45A1-498A-B5C3-126261E98294}" dt="2022-10-10T13:53:24.202" v="235" actId="47"/>
        <pc:sldMkLst>
          <pc:docMk/>
          <pc:sldMk cId="0" sldId="388"/>
        </pc:sldMkLst>
      </pc:sldChg>
      <pc:sldChg chg="del">
        <pc:chgData name="Sana Belguith" userId="edaa0afb-4621-4165-af1d-05ed505f7999" providerId="ADAL" clId="{106CEE15-45A1-498A-B5C3-126261E98294}" dt="2022-10-10T13:53:24.202" v="235" actId="47"/>
        <pc:sldMkLst>
          <pc:docMk/>
          <pc:sldMk cId="0" sldId="389"/>
        </pc:sldMkLst>
      </pc:sldChg>
      <pc:sldChg chg="del">
        <pc:chgData name="Sana Belguith" userId="edaa0afb-4621-4165-af1d-05ed505f7999" providerId="ADAL" clId="{106CEE15-45A1-498A-B5C3-126261E98294}" dt="2022-10-10T13:53:24.202" v="235" actId="47"/>
        <pc:sldMkLst>
          <pc:docMk/>
          <pc:sldMk cId="0" sldId="390"/>
        </pc:sldMkLst>
      </pc:sldChg>
      <pc:sldChg chg="del">
        <pc:chgData name="Sana Belguith" userId="edaa0afb-4621-4165-af1d-05ed505f7999" providerId="ADAL" clId="{106CEE15-45A1-498A-B5C3-126261E98294}" dt="2022-10-10T13:53:24.202" v="235" actId="47"/>
        <pc:sldMkLst>
          <pc:docMk/>
          <pc:sldMk cId="0" sldId="391"/>
        </pc:sldMkLst>
      </pc:sldChg>
      <pc:sldChg chg="del">
        <pc:chgData name="Sana Belguith" userId="edaa0afb-4621-4165-af1d-05ed505f7999" providerId="ADAL" clId="{106CEE15-45A1-498A-B5C3-126261E98294}" dt="2022-10-10T13:53:24.202" v="235" actId="47"/>
        <pc:sldMkLst>
          <pc:docMk/>
          <pc:sldMk cId="0" sldId="392"/>
        </pc:sldMkLst>
      </pc:sldChg>
      <pc:sldChg chg="del">
        <pc:chgData name="Sana Belguith" userId="edaa0afb-4621-4165-af1d-05ed505f7999" providerId="ADAL" clId="{106CEE15-45A1-498A-B5C3-126261E98294}" dt="2022-10-10T13:53:24.202" v="235" actId="47"/>
        <pc:sldMkLst>
          <pc:docMk/>
          <pc:sldMk cId="0" sldId="393"/>
        </pc:sldMkLst>
      </pc:sldChg>
      <pc:sldChg chg="del">
        <pc:chgData name="Sana Belguith" userId="edaa0afb-4621-4165-af1d-05ed505f7999" providerId="ADAL" clId="{106CEE15-45A1-498A-B5C3-126261E98294}" dt="2022-10-10T13:53:24.202" v="235" actId="47"/>
        <pc:sldMkLst>
          <pc:docMk/>
          <pc:sldMk cId="0" sldId="394"/>
        </pc:sldMkLst>
      </pc:sldChg>
      <pc:sldChg chg="del">
        <pc:chgData name="Sana Belguith" userId="edaa0afb-4621-4165-af1d-05ed505f7999" providerId="ADAL" clId="{106CEE15-45A1-498A-B5C3-126261E98294}" dt="2022-10-10T13:53:24.202" v="235" actId="47"/>
        <pc:sldMkLst>
          <pc:docMk/>
          <pc:sldMk cId="0" sldId="395"/>
        </pc:sldMkLst>
      </pc:sldChg>
      <pc:sldChg chg="del">
        <pc:chgData name="Sana Belguith" userId="edaa0afb-4621-4165-af1d-05ed505f7999" providerId="ADAL" clId="{106CEE15-45A1-498A-B5C3-126261E98294}" dt="2022-10-10T13:53:24.202" v="235" actId="47"/>
        <pc:sldMkLst>
          <pc:docMk/>
          <pc:sldMk cId="0" sldId="396"/>
        </pc:sldMkLst>
      </pc:sldChg>
      <pc:sldChg chg="del">
        <pc:chgData name="Sana Belguith" userId="edaa0afb-4621-4165-af1d-05ed505f7999" providerId="ADAL" clId="{106CEE15-45A1-498A-B5C3-126261E98294}" dt="2022-10-10T13:53:24.202" v="235" actId="47"/>
        <pc:sldMkLst>
          <pc:docMk/>
          <pc:sldMk cId="0" sldId="397"/>
        </pc:sldMkLst>
      </pc:sldChg>
      <pc:sldChg chg="del">
        <pc:chgData name="Sana Belguith" userId="edaa0afb-4621-4165-af1d-05ed505f7999" providerId="ADAL" clId="{106CEE15-45A1-498A-B5C3-126261E98294}" dt="2022-10-10T13:53:24.202" v="235" actId="47"/>
        <pc:sldMkLst>
          <pc:docMk/>
          <pc:sldMk cId="0" sldId="398"/>
        </pc:sldMkLst>
      </pc:sldChg>
      <pc:sldChg chg="del">
        <pc:chgData name="Sana Belguith" userId="edaa0afb-4621-4165-af1d-05ed505f7999" providerId="ADAL" clId="{106CEE15-45A1-498A-B5C3-126261E98294}" dt="2022-10-10T13:53:24.202" v="235" actId="47"/>
        <pc:sldMkLst>
          <pc:docMk/>
          <pc:sldMk cId="0" sldId="399"/>
        </pc:sldMkLst>
      </pc:sldChg>
      <pc:sldChg chg="del">
        <pc:chgData name="Sana Belguith" userId="edaa0afb-4621-4165-af1d-05ed505f7999" providerId="ADAL" clId="{106CEE15-45A1-498A-B5C3-126261E98294}" dt="2022-10-10T13:53:24.202" v="235" actId="47"/>
        <pc:sldMkLst>
          <pc:docMk/>
          <pc:sldMk cId="0" sldId="400"/>
        </pc:sldMkLst>
      </pc:sldChg>
      <pc:sldChg chg="del">
        <pc:chgData name="Sana Belguith" userId="edaa0afb-4621-4165-af1d-05ed505f7999" providerId="ADAL" clId="{106CEE15-45A1-498A-B5C3-126261E98294}" dt="2022-10-10T13:53:24.202" v="235" actId="47"/>
        <pc:sldMkLst>
          <pc:docMk/>
          <pc:sldMk cId="0" sldId="401"/>
        </pc:sldMkLst>
      </pc:sldChg>
      <pc:sldChg chg="del">
        <pc:chgData name="Sana Belguith" userId="edaa0afb-4621-4165-af1d-05ed505f7999" providerId="ADAL" clId="{106CEE15-45A1-498A-B5C3-126261E98294}" dt="2022-10-10T13:53:24.202" v="235" actId="47"/>
        <pc:sldMkLst>
          <pc:docMk/>
          <pc:sldMk cId="0" sldId="402"/>
        </pc:sldMkLst>
      </pc:sldChg>
      <pc:sldChg chg="del">
        <pc:chgData name="Sana Belguith" userId="edaa0afb-4621-4165-af1d-05ed505f7999" providerId="ADAL" clId="{106CEE15-45A1-498A-B5C3-126261E98294}" dt="2022-10-10T13:53:24.202" v="235" actId="47"/>
        <pc:sldMkLst>
          <pc:docMk/>
          <pc:sldMk cId="0" sldId="403"/>
        </pc:sldMkLst>
      </pc:sldChg>
      <pc:sldChg chg="del">
        <pc:chgData name="Sana Belguith" userId="edaa0afb-4621-4165-af1d-05ed505f7999" providerId="ADAL" clId="{106CEE15-45A1-498A-B5C3-126261E98294}" dt="2022-10-10T13:53:24.202" v="235" actId="47"/>
        <pc:sldMkLst>
          <pc:docMk/>
          <pc:sldMk cId="0" sldId="404"/>
        </pc:sldMkLst>
      </pc:sldChg>
      <pc:sldChg chg="del">
        <pc:chgData name="Sana Belguith" userId="edaa0afb-4621-4165-af1d-05ed505f7999" providerId="ADAL" clId="{106CEE15-45A1-498A-B5C3-126261E98294}" dt="2022-10-10T13:53:24.202" v="235" actId="47"/>
        <pc:sldMkLst>
          <pc:docMk/>
          <pc:sldMk cId="0" sldId="405"/>
        </pc:sldMkLst>
      </pc:sldChg>
      <pc:sldChg chg="del">
        <pc:chgData name="Sana Belguith" userId="edaa0afb-4621-4165-af1d-05ed505f7999" providerId="ADAL" clId="{106CEE15-45A1-498A-B5C3-126261E98294}" dt="2022-10-10T13:53:24.202" v="235" actId="47"/>
        <pc:sldMkLst>
          <pc:docMk/>
          <pc:sldMk cId="0" sldId="406"/>
        </pc:sldMkLst>
      </pc:sldChg>
      <pc:sldChg chg="del">
        <pc:chgData name="Sana Belguith" userId="edaa0afb-4621-4165-af1d-05ed505f7999" providerId="ADAL" clId="{106CEE15-45A1-498A-B5C3-126261E98294}" dt="2022-10-10T13:53:24.202" v="235" actId="47"/>
        <pc:sldMkLst>
          <pc:docMk/>
          <pc:sldMk cId="0" sldId="407"/>
        </pc:sldMkLst>
      </pc:sldChg>
      <pc:sldChg chg="del">
        <pc:chgData name="Sana Belguith" userId="edaa0afb-4621-4165-af1d-05ed505f7999" providerId="ADAL" clId="{106CEE15-45A1-498A-B5C3-126261E98294}" dt="2022-10-10T13:53:24.202" v="235" actId="47"/>
        <pc:sldMkLst>
          <pc:docMk/>
          <pc:sldMk cId="0" sldId="408"/>
        </pc:sldMkLst>
      </pc:sldChg>
      <pc:sldChg chg="del">
        <pc:chgData name="Sana Belguith" userId="edaa0afb-4621-4165-af1d-05ed505f7999" providerId="ADAL" clId="{106CEE15-45A1-498A-B5C3-126261E98294}" dt="2022-10-10T13:53:24.202" v="235" actId="47"/>
        <pc:sldMkLst>
          <pc:docMk/>
          <pc:sldMk cId="0" sldId="409"/>
        </pc:sldMkLst>
      </pc:sldChg>
      <pc:sldChg chg="del">
        <pc:chgData name="Sana Belguith" userId="edaa0afb-4621-4165-af1d-05ed505f7999" providerId="ADAL" clId="{106CEE15-45A1-498A-B5C3-126261E98294}" dt="2022-10-10T13:53:24.202" v="235" actId="47"/>
        <pc:sldMkLst>
          <pc:docMk/>
          <pc:sldMk cId="0" sldId="410"/>
        </pc:sldMkLst>
      </pc:sldChg>
      <pc:sldChg chg="del">
        <pc:chgData name="Sana Belguith" userId="edaa0afb-4621-4165-af1d-05ed505f7999" providerId="ADAL" clId="{106CEE15-45A1-498A-B5C3-126261E98294}" dt="2022-10-10T13:53:24.202" v="235" actId="47"/>
        <pc:sldMkLst>
          <pc:docMk/>
          <pc:sldMk cId="0" sldId="411"/>
        </pc:sldMkLst>
      </pc:sldChg>
      <pc:sldChg chg="del">
        <pc:chgData name="Sana Belguith" userId="edaa0afb-4621-4165-af1d-05ed505f7999" providerId="ADAL" clId="{106CEE15-45A1-498A-B5C3-126261E98294}" dt="2022-10-10T13:53:24.202" v="235" actId="47"/>
        <pc:sldMkLst>
          <pc:docMk/>
          <pc:sldMk cId="0" sldId="412"/>
        </pc:sldMkLst>
      </pc:sldChg>
      <pc:sldChg chg="del">
        <pc:chgData name="Sana Belguith" userId="edaa0afb-4621-4165-af1d-05ed505f7999" providerId="ADAL" clId="{106CEE15-45A1-498A-B5C3-126261E98294}" dt="2022-10-10T13:53:30.169" v="236" actId="47"/>
        <pc:sldMkLst>
          <pc:docMk/>
          <pc:sldMk cId="0" sldId="413"/>
        </pc:sldMkLst>
      </pc:sldChg>
      <pc:sldChg chg="del">
        <pc:chgData name="Sana Belguith" userId="edaa0afb-4621-4165-af1d-05ed505f7999" providerId="ADAL" clId="{106CEE15-45A1-498A-B5C3-126261E98294}" dt="2022-10-10T13:53:24.202" v="235" actId="47"/>
        <pc:sldMkLst>
          <pc:docMk/>
          <pc:sldMk cId="0" sldId="414"/>
        </pc:sldMkLst>
      </pc:sldChg>
      <pc:sldChg chg="addSp delSp modSp mod chgLayout">
        <pc:chgData name="Sana Belguith" userId="edaa0afb-4621-4165-af1d-05ed505f7999" providerId="ADAL" clId="{106CEE15-45A1-498A-B5C3-126261E98294}" dt="2022-10-20T14:32:38.630" v="6205" actId="20577"/>
        <pc:sldMkLst>
          <pc:docMk/>
          <pc:sldMk cId="0" sldId="415"/>
        </pc:sldMkLst>
        <pc:spChg chg="mod ord">
          <ac:chgData name="Sana Belguith" userId="edaa0afb-4621-4165-af1d-05ed505f7999" providerId="ADAL" clId="{106CEE15-45A1-498A-B5C3-126261E98294}" dt="2022-10-19T16:17:31.377" v="6141" actId="1076"/>
          <ac:spMkLst>
            <pc:docMk/>
            <pc:sldMk cId="0" sldId="415"/>
            <ac:spMk id="2" creationId="{00000000-0000-0000-0000-000000000000}"/>
          </ac:spMkLst>
        </pc:spChg>
        <pc:spChg chg="mod">
          <ac:chgData name="Sana Belguith" userId="edaa0afb-4621-4165-af1d-05ed505f7999" providerId="ADAL" clId="{106CEE15-45A1-498A-B5C3-126261E98294}" dt="2022-10-20T14:32:38.630" v="6205" actId="20577"/>
          <ac:spMkLst>
            <pc:docMk/>
            <pc:sldMk cId="0" sldId="415"/>
            <ac:spMk id="3" creationId="{00000000-0000-0000-0000-000000000000}"/>
          </ac:spMkLst>
        </pc:spChg>
        <pc:spChg chg="del">
          <ac:chgData name="Sana Belguith" userId="edaa0afb-4621-4165-af1d-05ed505f7999" providerId="ADAL" clId="{106CEE15-45A1-498A-B5C3-126261E98294}" dt="2022-10-19T16:17:15.288" v="6137" actId="478"/>
          <ac:spMkLst>
            <pc:docMk/>
            <pc:sldMk cId="0" sldId="415"/>
            <ac:spMk id="4" creationId="{00000000-0000-0000-0000-000000000000}"/>
          </ac:spMkLst>
        </pc:spChg>
        <pc:spChg chg="add del mod ord">
          <ac:chgData name="Sana Belguith" userId="edaa0afb-4621-4165-af1d-05ed505f7999" providerId="ADAL" clId="{106CEE15-45A1-498A-B5C3-126261E98294}" dt="2022-10-19T16:17:34.202" v="6142" actId="478"/>
          <ac:spMkLst>
            <pc:docMk/>
            <pc:sldMk cId="0" sldId="415"/>
            <ac:spMk id="6" creationId="{5DF997F3-0A07-71D5-A31D-CC76515BA339}"/>
          </ac:spMkLst>
        </pc:spChg>
      </pc:sldChg>
      <pc:sldChg chg="addSp delSp modSp new mod ord modNotesTx">
        <pc:chgData name="Sana Belguith" userId="edaa0afb-4621-4165-af1d-05ed505f7999" providerId="ADAL" clId="{106CEE15-45A1-498A-B5C3-126261E98294}" dt="2022-10-19T10:57:13.937" v="1519" actId="6549"/>
        <pc:sldMkLst>
          <pc:docMk/>
          <pc:sldMk cId="3281666772" sldId="416"/>
        </pc:sldMkLst>
        <pc:spChg chg="del">
          <ac:chgData name="Sana Belguith" userId="edaa0afb-4621-4165-af1d-05ed505f7999" providerId="ADAL" clId="{106CEE15-45A1-498A-B5C3-126261E98294}" dt="2022-10-19T10:48:04.726" v="1423" actId="478"/>
          <ac:spMkLst>
            <pc:docMk/>
            <pc:sldMk cId="3281666772" sldId="416"/>
            <ac:spMk id="2" creationId="{91F1C80B-3F5C-3AA3-AEBD-6F5AC2CD8EEB}"/>
          </ac:spMkLst>
        </pc:spChg>
        <pc:spChg chg="del">
          <ac:chgData name="Sana Belguith" userId="edaa0afb-4621-4165-af1d-05ed505f7999" providerId="ADAL" clId="{106CEE15-45A1-498A-B5C3-126261E98294}" dt="2022-10-19T10:47:57.864" v="1422" actId="478"/>
          <ac:spMkLst>
            <pc:docMk/>
            <pc:sldMk cId="3281666772" sldId="416"/>
            <ac:spMk id="3" creationId="{23F62FD7-49CF-3E63-AA7C-EF84476CB222}"/>
          </ac:spMkLst>
        </pc:spChg>
        <pc:spChg chg="add mod">
          <ac:chgData name="Sana Belguith" userId="edaa0afb-4621-4165-af1d-05ed505f7999" providerId="ADAL" clId="{106CEE15-45A1-498A-B5C3-126261E98294}" dt="2022-10-19T10:54:16.587" v="1507" actId="114"/>
          <ac:spMkLst>
            <pc:docMk/>
            <pc:sldMk cId="3281666772" sldId="416"/>
            <ac:spMk id="6" creationId="{4355D38B-CDA9-131F-95DF-0E536E9AD706}"/>
          </ac:spMkLst>
        </pc:spChg>
        <pc:spChg chg="add mod">
          <ac:chgData name="Sana Belguith" userId="edaa0afb-4621-4165-af1d-05ed505f7999" providerId="ADAL" clId="{106CEE15-45A1-498A-B5C3-126261E98294}" dt="2022-10-19T10:48:05.161" v="1424"/>
          <ac:spMkLst>
            <pc:docMk/>
            <pc:sldMk cId="3281666772" sldId="416"/>
            <ac:spMk id="8" creationId="{B889E51C-C48A-7F07-9EAD-14116F34113D}"/>
          </ac:spMkLst>
        </pc:spChg>
        <pc:spChg chg="add mod">
          <ac:chgData name="Sana Belguith" userId="edaa0afb-4621-4165-af1d-05ed505f7999" providerId="ADAL" clId="{106CEE15-45A1-498A-B5C3-126261E98294}" dt="2022-10-19T10:54:23.584" v="1509" actId="404"/>
          <ac:spMkLst>
            <pc:docMk/>
            <pc:sldMk cId="3281666772" sldId="416"/>
            <ac:spMk id="10" creationId="{74A1F6D0-12BA-23C8-0F51-B956C55EBC3C}"/>
          </ac:spMkLst>
        </pc:spChg>
        <pc:picChg chg="add del">
          <ac:chgData name="Sana Belguith" userId="edaa0afb-4621-4165-af1d-05ed505f7999" providerId="ADAL" clId="{106CEE15-45A1-498A-B5C3-126261E98294}" dt="2022-10-19T10:46:39.234" v="1420" actId="22"/>
          <ac:picMkLst>
            <pc:docMk/>
            <pc:sldMk cId="3281666772" sldId="416"/>
            <ac:picMk id="5" creationId="{C153DBAD-C921-B7EF-CC66-C355B4C8D1DF}"/>
          </ac:picMkLst>
        </pc:picChg>
        <pc:picChg chg="add mod">
          <ac:chgData name="Sana Belguith" userId="edaa0afb-4621-4165-af1d-05ed505f7999" providerId="ADAL" clId="{106CEE15-45A1-498A-B5C3-126261E98294}" dt="2022-10-19T10:54:11.604" v="1505" actId="1076"/>
          <ac:picMkLst>
            <pc:docMk/>
            <pc:sldMk cId="3281666772" sldId="416"/>
            <ac:picMk id="7" creationId="{69D01D99-F49C-B075-A038-56B203BD7E58}"/>
          </ac:picMkLst>
        </pc:picChg>
      </pc:sldChg>
      <pc:sldMasterChg chg="delSp modSp mod">
        <pc:chgData name="Sana Belguith" userId="edaa0afb-4621-4165-af1d-05ed505f7999" providerId="ADAL" clId="{106CEE15-45A1-498A-B5C3-126261E98294}" dt="2022-10-18T10:30:34.219" v="518" actId="478"/>
        <pc:sldMasterMkLst>
          <pc:docMk/>
          <pc:sldMasterMk cId="0" sldId="2147483648"/>
        </pc:sldMasterMkLst>
        <pc:spChg chg="del">
          <ac:chgData name="Sana Belguith" userId="edaa0afb-4621-4165-af1d-05ed505f7999" providerId="ADAL" clId="{106CEE15-45A1-498A-B5C3-126261E98294}" dt="2022-10-18T10:30:34.219" v="518" actId="478"/>
          <ac:spMkLst>
            <pc:docMk/>
            <pc:sldMasterMk cId="0" sldId="2147483648"/>
            <ac:spMk id="6" creationId="{00000000-0000-0000-0000-000000000000}"/>
          </ac:spMkLst>
        </pc:spChg>
        <pc:spChg chg="del mod">
          <ac:chgData name="Sana Belguith" userId="edaa0afb-4621-4165-af1d-05ed505f7999" providerId="ADAL" clId="{106CEE15-45A1-498A-B5C3-126261E98294}" dt="2022-10-18T10:29:10.090" v="502" actId="478"/>
          <ac:spMkLst>
            <pc:docMk/>
            <pc:sldMasterMk cId="0" sldId="2147483648"/>
            <ac:spMk id="16" creationId="{00000000-0000-0000-0000-000000000000}"/>
          </ac:spMkLst>
        </pc:spChg>
      </pc:sldMasterChg>
    </pc:docChg>
  </pc:docChgLst>
  <pc:docChgLst>
    <pc:chgData name="Sana Belguith" userId="edaa0afb-4621-4165-af1d-05ed505f7999" providerId="ADAL" clId="{E0B4C736-7199-4ACB-B3F4-EF48A905FF8E}"/>
    <pc:docChg chg="custSel modSld">
      <pc:chgData name="Sana Belguith" userId="edaa0afb-4621-4165-af1d-05ed505f7999" providerId="ADAL" clId="{E0B4C736-7199-4ACB-B3F4-EF48A905FF8E}" dt="2024-10-07T07:28:53.620" v="4" actId="14100"/>
      <pc:docMkLst>
        <pc:docMk/>
      </pc:docMkLst>
      <pc:sldChg chg="addSp delSp modSp mod">
        <pc:chgData name="Sana Belguith" userId="edaa0afb-4621-4165-af1d-05ed505f7999" providerId="ADAL" clId="{E0B4C736-7199-4ACB-B3F4-EF48A905FF8E}" dt="2024-10-07T07:28:53.620" v="4" actId="14100"/>
        <pc:sldMkLst>
          <pc:docMk/>
          <pc:sldMk cId="0" sldId="266"/>
        </pc:sldMkLst>
        <pc:spChg chg="mod">
          <ac:chgData name="Sana Belguith" userId="edaa0afb-4621-4165-af1d-05ed505f7999" providerId="ADAL" clId="{E0B4C736-7199-4ACB-B3F4-EF48A905FF8E}" dt="2024-10-07T07:28:53.620" v="4" actId="14100"/>
          <ac:spMkLst>
            <pc:docMk/>
            <pc:sldMk cId="0" sldId="266"/>
            <ac:spMk id="3" creationId="{00000000-0000-0000-0000-000000000000}"/>
          </ac:spMkLst>
        </pc:spChg>
        <pc:picChg chg="add mod">
          <ac:chgData name="Sana Belguith" userId="edaa0afb-4621-4165-af1d-05ed505f7999" providerId="ADAL" clId="{E0B4C736-7199-4ACB-B3F4-EF48A905FF8E}" dt="2024-10-07T07:28:29.644" v="2" actId="27614"/>
          <ac:picMkLst>
            <pc:docMk/>
            <pc:sldMk cId="0" sldId="266"/>
            <ac:picMk id="6" creationId="{063E31C0-68E1-4A7F-4BFD-B69F641A3F8F}"/>
          </ac:picMkLst>
        </pc:picChg>
        <pc:picChg chg="del">
          <ac:chgData name="Sana Belguith" userId="edaa0afb-4621-4165-af1d-05ed505f7999" providerId="ADAL" clId="{E0B4C736-7199-4ACB-B3F4-EF48A905FF8E}" dt="2024-10-07T07:28:15.672" v="0" actId="478"/>
          <ac:picMkLst>
            <pc:docMk/>
            <pc:sldMk cId="0" sldId="266"/>
            <ac:picMk id="10" creationId="{BC398BE9-F2DC-A751-67A6-9914602AAE27}"/>
          </ac:picMkLst>
        </pc:picChg>
      </pc:sldChg>
    </pc:docChg>
  </pc:docChgLst>
  <pc:docChgLst>
    <pc:chgData name="Sana Belguith" userId="edaa0afb-4621-4165-af1d-05ed505f7999" providerId="ADAL" clId="{4187C1C0-4070-4F8D-8927-E2840DBCDA3C}"/>
    <pc:docChg chg="addSld">
      <pc:chgData name="Sana Belguith" userId="edaa0afb-4621-4165-af1d-05ed505f7999" providerId="ADAL" clId="{4187C1C0-4070-4F8D-8927-E2840DBCDA3C}" dt="2023-04-25T11:20:26.720" v="0" actId="680"/>
      <pc:docMkLst>
        <pc:docMk/>
      </pc:docMkLst>
      <pc:sldChg chg="new">
        <pc:chgData name="Sana Belguith" userId="edaa0afb-4621-4165-af1d-05ed505f7999" providerId="ADAL" clId="{4187C1C0-4070-4F8D-8927-E2840DBCDA3C}" dt="2023-04-25T11:20:26.720" v="0" actId="680"/>
        <pc:sldMkLst>
          <pc:docMk/>
          <pc:sldMk cId="3502556676" sldId="4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D115012-AC41-40DA-B329-F5A00A83611C}" type="datetimeFigureOut">
              <a:rPr lang="en-GB" smtClean="0"/>
              <a:t>07/10/2024</a:t>
            </a:fld>
            <a:endParaRPr lang="en-GB"/>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6F943CA-C9BC-44A5-B01C-9E26E434216B}" type="slidenum">
              <a:rPr lang="en-GB" smtClean="0"/>
              <a:t>‹#›</a:t>
            </a:fld>
            <a:endParaRPr lang="en-GB"/>
          </a:p>
        </p:txBody>
      </p:sp>
    </p:spTree>
    <p:extLst>
      <p:ext uri="{BB962C8B-B14F-4D97-AF65-F5344CB8AC3E}">
        <p14:creationId xmlns:p14="http://schemas.microsoft.com/office/powerpoint/2010/main" val="63988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s.wisc.edu/paradyn/papers/fuzz.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already faced bugs in the lab right, memory corruption buffer overflow and so on</a:t>
            </a:r>
          </a:p>
          <a:p>
            <a:r>
              <a:rPr lang="en-US" dirty="0"/>
              <a:t>Security testing to find bugs but also to tell you whether they are exploitable</a:t>
            </a:r>
          </a:p>
          <a:p>
            <a:r>
              <a:rPr lang="en-US" dirty="0"/>
              <a:t>For more info, check these books</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2</a:t>
            </a:fld>
            <a:endParaRPr lang="en-GB"/>
          </a:p>
        </p:txBody>
      </p:sp>
    </p:spTree>
    <p:extLst>
      <p:ext uri="{BB962C8B-B14F-4D97-AF65-F5344CB8AC3E}">
        <p14:creationId xmlns:p14="http://schemas.microsoft.com/office/powerpoint/2010/main" val="2297126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Combinatin</a:t>
            </a:r>
            <a:r>
              <a:rPr lang="en-US" dirty="0"/>
              <a:t> </a:t>
            </a:r>
          </a:p>
          <a:p>
            <a:r>
              <a:rPr lang="en-US" dirty="0"/>
              <a:t>Random input and we hope that we will hit crash </a:t>
            </a:r>
          </a:p>
          <a:p>
            <a:r>
              <a:rPr lang="en-US" dirty="0"/>
              <a:t>Random testing where do not know what to target </a:t>
            </a:r>
          </a:p>
          <a:p>
            <a:r>
              <a:rPr lang="en-US" dirty="0"/>
              <a:t>Checks first bytes </a:t>
            </a:r>
          </a:p>
          <a:p>
            <a:r>
              <a:rPr lang="en-US" dirty="0"/>
              <a:t>Random fuzzing, 256 possible values</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22</a:t>
            </a:fld>
            <a:endParaRPr lang="en-GB"/>
          </a:p>
        </p:txBody>
      </p:sp>
    </p:spTree>
    <p:extLst>
      <p:ext uri="{BB962C8B-B14F-4D97-AF65-F5344CB8AC3E}">
        <p14:creationId xmlns:p14="http://schemas.microsoft.com/office/powerpoint/2010/main" val="10576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can do about it </a:t>
            </a:r>
          </a:p>
          <a:p>
            <a:r>
              <a:rPr lang="en-US" dirty="0"/>
              <a:t>Rather than doing random mutation we can learn about some possible keywords about the application</a:t>
            </a:r>
          </a:p>
          <a:p>
            <a:r>
              <a:rPr lang="en-US" dirty="0"/>
              <a:t>Find some structure </a:t>
            </a:r>
          </a:p>
          <a:p>
            <a:r>
              <a:rPr lang="en-US" dirty="0"/>
              <a:t>And also apply more analysis</a:t>
            </a:r>
          </a:p>
          <a:p>
            <a:r>
              <a:rPr lang="en-US" dirty="0"/>
              <a:t>Because these analysis will imply time and resources</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23</a:t>
            </a:fld>
            <a:endParaRPr lang="en-GB"/>
          </a:p>
        </p:txBody>
      </p:sp>
    </p:spTree>
    <p:extLst>
      <p:ext uri="{BB962C8B-B14F-4D97-AF65-F5344CB8AC3E}">
        <p14:creationId xmlns:p14="http://schemas.microsoft.com/office/powerpoint/2010/main" val="2934844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is traditional with more educated </a:t>
            </a:r>
            <a:r>
              <a:rPr lang="en-US" dirty="0" err="1"/>
              <a:t>guee</a:t>
            </a:r>
            <a:r>
              <a:rPr lang="en-US" dirty="0"/>
              <a:t>=</a:t>
            </a:r>
            <a:r>
              <a:rPr lang="en-US" dirty="0" err="1"/>
              <a:t>sssing</a:t>
            </a:r>
            <a:endParaRPr lang="en-US" dirty="0"/>
          </a:p>
          <a:p>
            <a:r>
              <a:rPr lang="en-US" dirty="0"/>
              <a:t>We still guessing but while knowing direction</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24</a:t>
            </a:fld>
            <a:endParaRPr lang="en-GB"/>
          </a:p>
        </p:txBody>
      </p:sp>
    </p:spTree>
    <p:extLst>
      <p:ext uri="{BB962C8B-B14F-4D97-AF65-F5344CB8AC3E}">
        <p14:creationId xmlns:p14="http://schemas.microsoft.com/office/powerpoint/2010/main" val="3663612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Changing </a:t>
            </a:r>
            <a:r>
              <a:rPr lang="en-US" dirty="0" err="1"/>
              <a:t>inout</a:t>
            </a:r>
            <a:r>
              <a:rPr lang="en-US" dirty="0"/>
              <a:t> while changing offsets I1 =&gt; I2 I3 I4 I5</a:t>
            </a:r>
          </a:p>
          <a:p>
            <a:r>
              <a:rPr lang="en-US" dirty="0"/>
              <a:t>We go back to the parsing then manipulation </a:t>
            </a:r>
          </a:p>
          <a:p>
            <a:r>
              <a:rPr lang="en-US" dirty="0"/>
              <a:t>If instructions </a:t>
            </a:r>
            <a:r>
              <a:rPr lang="en-US" dirty="0" err="1"/>
              <a:t>sequensal</a:t>
            </a:r>
            <a:endParaRPr lang="en-US" dirty="0"/>
          </a:p>
          <a:p>
            <a:r>
              <a:rPr lang="en-US" dirty="0"/>
              <a:t>Change input that passes one if and change it further …</a:t>
            </a:r>
          </a:p>
          <a:p>
            <a:endParaRPr lang="en-US" dirty="0"/>
          </a:p>
          <a:p>
            <a:r>
              <a:rPr lang="en-US" dirty="0"/>
              <a:t>Higher chances to pass through parsing</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25</a:t>
            </a:fld>
            <a:endParaRPr lang="en-GB"/>
          </a:p>
        </p:txBody>
      </p:sp>
    </p:spTree>
    <p:extLst>
      <p:ext uri="{BB962C8B-B14F-4D97-AF65-F5344CB8AC3E}">
        <p14:creationId xmlns:p14="http://schemas.microsoft.com/office/powerpoint/2010/main" val="121330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a:t>
            </a:r>
          </a:p>
          <a:p>
            <a:r>
              <a:rPr lang="en-US" dirty="0"/>
              <a:t>If input is executing </a:t>
            </a:r>
            <a:r>
              <a:rPr lang="en-US" dirty="0" err="1"/>
              <a:t>sime</a:t>
            </a:r>
            <a:r>
              <a:rPr lang="en-US" dirty="0"/>
              <a:t> instructions that you have not seen before that means it is evolving</a:t>
            </a:r>
          </a:p>
          <a:p>
            <a:endParaRPr lang="en-US" dirty="0"/>
          </a:p>
          <a:p>
            <a:r>
              <a:rPr lang="en-US" dirty="0"/>
              <a:t>The more code you fuzz and execute the more effective a </a:t>
            </a:r>
            <a:r>
              <a:rPr lang="en-US" dirty="0" err="1"/>
              <a:t>fuzzer</a:t>
            </a:r>
            <a:r>
              <a:rPr lang="en-US" dirty="0"/>
              <a:t> is</a:t>
            </a:r>
          </a:p>
          <a:p>
            <a:endParaRPr lang="en-US" dirty="0"/>
          </a:p>
          <a:p>
            <a:r>
              <a:rPr lang="en-US" dirty="0" err="1"/>
              <a:t>Dit</a:t>
            </a:r>
            <a:r>
              <a:rPr lang="en-US" dirty="0"/>
              <a:t>=</a:t>
            </a:r>
            <a:r>
              <a:rPr lang="en-US" dirty="0" err="1"/>
              <a:t>rected</a:t>
            </a:r>
            <a:r>
              <a:rPr lang="en-US" dirty="0"/>
              <a:t> fuzzing you will target a specific path </a:t>
            </a:r>
          </a:p>
          <a:p>
            <a:r>
              <a:rPr lang="en-US" dirty="0"/>
              <a:t>If you have an issue in one node you will try input that goes that direction</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26</a:t>
            </a:fld>
            <a:endParaRPr lang="en-GB"/>
          </a:p>
        </p:txBody>
      </p:sp>
    </p:spTree>
    <p:extLst>
      <p:ext uri="{BB962C8B-B14F-4D97-AF65-F5344CB8AC3E}">
        <p14:creationId xmlns:p14="http://schemas.microsoft.com/office/powerpoint/2010/main" val="4207639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which side of </a:t>
            </a:r>
            <a:r>
              <a:rPr lang="en-US" dirty="0" err="1"/>
              <a:t>intsructions</a:t>
            </a:r>
            <a:r>
              <a:rPr lang="en-US" dirty="0"/>
              <a:t> are executed</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30</a:t>
            </a:fld>
            <a:endParaRPr lang="en-GB"/>
          </a:p>
        </p:txBody>
      </p:sp>
    </p:spTree>
    <p:extLst>
      <p:ext uri="{BB962C8B-B14F-4D97-AF65-F5344CB8AC3E}">
        <p14:creationId xmlns:p14="http://schemas.microsoft.com/office/powerpoint/2010/main" val="1758516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33</a:t>
            </a:fld>
            <a:endParaRPr lang="en-GB"/>
          </a:p>
        </p:txBody>
      </p:sp>
    </p:spTree>
    <p:extLst>
      <p:ext uri="{BB962C8B-B14F-4D97-AF65-F5344CB8AC3E}">
        <p14:creationId xmlns:p14="http://schemas.microsoft.com/office/powerpoint/2010/main" val="275436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Chanignig</a:t>
            </a:r>
            <a:r>
              <a:rPr lang="en-US" dirty="0"/>
              <a:t> offset with dictionary keywords</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35</a:t>
            </a:fld>
            <a:endParaRPr lang="en-GB"/>
          </a:p>
        </p:txBody>
      </p:sp>
    </p:spTree>
    <p:extLst>
      <p:ext uri="{BB962C8B-B14F-4D97-AF65-F5344CB8AC3E}">
        <p14:creationId xmlns:p14="http://schemas.microsoft.com/office/powerpoint/2010/main" val="2823455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a:t>
            </a:r>
            <a:r>
              <a:rPr lang="en-US" dirty="0" err="1"/>
              <a:t>understadnd</a:t>
            </a:r>
            <a:r>
              <a:rPr lang="en-US" dirty="0"/>
              <a:t> what is happening inside the app</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37</a:t>
            </a:fld>
            <a:endParaRPr lang="en-GB"/>
          </a:p>
        </p:txBody>
      </p:sp>
    </p:spTree>
    <p:extLst>
      <p:ext uri="{BB962C8B-B14F-4D97-AF65-F5344CB8AC3E}">
        <p14:creationId xmlns:p14="http://schemas.microsoft.com/office/powerpoint/2010/main" val="1760583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in a very efficient way</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41</a:t>
            </a:fld>
            <a:endParaRPr lang="en-GB"/>
          </a:p>
        </p:txBody>
      </p:sp>
    </p:spTree>
    <p:extLst>
      <p:ext uri="{BB962C8B-B14F-4D97-AF65-F5344CB8AC3E}">
        <p14:creationId xmlns:p14="http://schemas.microsoft.com/office/powerpoint/2010/main" val="11874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details, you can read the paper</a:t>
            </a:r>
          </a:p>
          <a:p>
            <a:r>
              <a:rPr lang="en-US" dirty="0"/>
              <a:t>In short when we do not allocate memory properly we would end up with vulnerabilities that can be used to run attacks as you have seen in the labs</a:t>
            </a:r>
          </a:p>
          <a:p>
            <a:endParaRPr lang="en-US" dirty="0">
              <a:solidFill>
                <a:srgbClr val="FF0000"/>
              </a:solidFill>
            </a:endParaRPr>
          </a:p>
          <a:p>
            <a:endParaRPr lang="en-US" dirty="0">
              <a:solidFill>
                <a:srgbClr val="FF0000"/>
              </a:solidFill>
            </a:endParaRPr>
          </a:p>
          <a:p>
            <a:r>
              <a:rPr lang="en-US" dirty="0">
                <a:solidFill>
                  <a:srgbClr val="FF0000"/>
                </a:solidFill>
              </a:rPr>
              <a:t>What memory related problems we have covered ?</a:t>
            </a:r>
            <a:endParaRPr lang="en-GB" dirty="0">
              <a:solidFill>
                <a:srgbClr val="FF0000"/>
              </a:solidFill>
            </a:endParaRPr>
          </a:p>
        </p:txBody>
      </p:sp>
      <p:sp>
        <p:nvSpPr>
          <p:cNvPr id="4" name="Slide Number Placeholder 3"/>
          <p:cNvSpPr>
            <a:spLocks noGrp="1"/>
          </p:cNvSpPr>
          <p:nvPr>
            <p:ph type="sldNum" sz="quarter" idx="5"/>
          </p:nvPr>
        </p:nvSpPr>
        <p:spPr/>
        <p:txBody>
          <a:bodyPr/>
          <a:lstStyle/>
          <a:p>
            <a:fld id="{A6F943CA-C9BC-44A5-B01C-9E26E434216B}" type="slidenum">
              <a:rPr lang="en-GB" smtClean="0"/>
              <a:t>5</a:t>
            </a:fld>
            <a:endParaRPr lang="en-GB"/>
          </a:p>
        </p:txBody>
      </p:sp>
    </p:spTree>
    <p:extLst>
      <p:ext uri="{BB962C8B-B14F-4D97-AF65-F5344CB8AC3E}">
        <p14:creationId xmlns:p14="http://schemas.microsoft.com/office/powerpoint/2010/main" val="398378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we create if we supply a very long string more than  40 bites ?</a:t>
            </a:r>
          </a:p>
          <a:p>
            <a:r>
              <a:rPr lang="en-US" dirty="0"/>
              <a:t>Therefore you will overflow the written address</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9</a:t>
            </a:fld>
            <a:endParaRPr lang="en-GB"/>
          </a:p>
        </p:txBody>
      </p:sp>
    </p:spTree>
    <p:extLst>
      <p:ext uri="{BB962C8B-B14F-4D97-AF65-F5344CB8AC3E}">
        <p14:creationId xmlns:p14="http://schemas.microsoft.com/office/powerpoint/2010/main" val="29844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Sitting in my apartment in Madison in the Fall of 1988, there was a wild </a:t>
            </a:r>
            <a:r>
              <a:rPr lang="en-US" b="0" i="0" dirty="0" err="1">
                <a:solidFill>
                  <a:srgbClr val="000000"/>
                </a:solidFill>
                <a:effectLst/>
                <a:latin typeface="Verdana" panose="020B0604030504040204" pitchFamily="34" charset="0"/>
              </a:rPr>
              <a:t>midwest</a:t>
            </a:r>
            <a:r>
              <a:rPr lang="en-US" b="0" i="0" dirty="0">
                <a:solidFill>
                  <a:srgbClr val="000000"/>
                </a:solidFill>
                <a:effectLst/>
                <a:latin typeface="Verdana" panose="020B0604030504040204" pitchFamily="34" charset="0"/>
              </a:rPr>
              <a:t> thunderstorm pouring rain and lighting up the late night sky. </a:t>
            </a:r>
          </a:p>
          <a:p>
            <a:pPr algn="l"/>
            <a:r>
              <a:rPr lang="en-US" b="0" i="0" dirty="0">
                <a:solidFill>
                  <a:srgbClr val="000000"/>
                </a:solidFill>
                <a:effectLst/>
                <a:latin typeface="Verdana" panose="020B0604030504040204" pitchFamily="34" charset="0"/>
              </a:rPr>
              <a:t>He was logged on to the Unix system in my office via a dial-up phone line over a 1200 baud modem. With the heavy rain, there was noise on the line and that noise was interfering with my ability to type sensible commands to the shell and programs that I was running. It was a race to type an input line before the noise overwhelmed the command.</a:t>
            </a:r>
          </a:p>
          <a:p>
            <a:pPr algn="l"/>
            <a:r>
              <a:rPr lang="en-US" b="0" i="0" dirty="0">
                <a:solidFill>
                  <a:srgbClr val="000000"/>
                </a:solidFill>
                <a:effectLst/>
                <a:latin typeface="Verdana" panose="020B0604030504040204" pitchFamily="34" charset="0"/>
              </a:rPr>
              <a:t>This fighting with the noisy phone line was not surprising. After all, this was </a:t>
            </a:r>
            <a:r>
              <a:rPr lang="en-US" b="0" i="1" dirty="0">
                <a:solidFill>
                  <a:srgbClr val="000000"/>
                </a:solidFill>
                <a:effectLst/>
                <a:latin typeface="Verdana" panose="020B0604030504040204" pitchFamily="34" charset="0"/>
              </a:rPr>
              <a:t>just</a:t>
            </a:r>
            <a:r>
              <a:rPr lang="en-US" b="0" i="0" dirty="0">
                <a:solidFill>
                  <a:srgbClr val="000000"/>
                </a:solidFill>
                <a:effectLst/>
                <a:latin typeface="Verdana" panose="020B0604030504040204" pitchFamily="34" charset="0"/>
              </a:rPr>
              <a:t> before error-correcting modems were available.</a:t>
            </a:r>
          </a:p>
          <a:p>
            <a:pPr algn="l"/>
            <a:r>
              <a:rPr lang="en-US" b="0" i="0" dirty="0">
                <a:solidFill>
                  <a:srgbClr val="000000"/>
                </a:solidFill>
                <a:effectLst/>
                <a:latin typeface="Verdana" panose="020B0604030504040204" pitchFamily="34" charset="0"/>
              </a:rPr>
              <a:t>What did surprise me was the fact that the noise seemed to be causing programs to crash. And more surprising to me were the programs that were crashing -- common Unix utilities that we all use everyday.</a:t>
            </a:r>
          </a:p>
          <a:p>
            <a:pPr algn="l"/>
            <a:r>
              <a:rPr lang="en-US" b="0" i="0" dirty="0">
                <a:solidFill>
                  <a:srgbClr val="000000"/>
                </a:solidFill>
                <a:effectLst/>
                <a:latin typeface="Verdana" panose="020B0604030504040204" pitchFamily="34" charset="0"/>
              </a:rPr>
              <a:t>The scientist in me said that we need to make a systematic investigation to try to understand the extent of the problem and the cause.</a:t>
            </a:r>
          </a:p>
          <a:p>
            <a:pPr algn="l"/>
            <a:r>
              <a:rPr lang="en-US" b="0" i="0" dirty="0">
                <a:solidFill>
                  <a:srgbClr val="000000"/>
                </a:solidFill>
                <a:effectLst/>
                <a:latin typeface="Verdana" panose="020B0604030504040204" pitchFamily="34" charset="0"/>
              </a:rPr>
              <a:t>That semester, I was teaching the graduate Advanced Operating Systems course at the University of Wisconsin. Each semester in this course, we hand out a list of suggested topics for the students to explore for their course project. I added this testing project to the list; the text for this project description appears in the break-out box below.</a:t>
            </a:r>
          </a:p>
          <a:p>
            <a:pPr algn="l"/>
            <a:r>
              <a:rPr lang="en-US" b="0" i="0" dirty="0">
                <a:solidFill>
                  <a:srgbClr val="000000"/>
                </a:solidFill>
                <a:effectLst/>
                <a:latin typeface="Verdana" panose="020B0604030504040204" pitchFamily="34" charset="0"/>
              </a:rPr>
              <a:t>In the process of writing the project description, I needed to give this kind of testing a name. I wanted a name that would evoke the feeling of random, unstructured data. After trying out several ideas, I settled on the term </a:t>
            </a:r>
            <a:r>
              <a:rPr lang="en-US" b="1" i="1" dirty="0">
                <a:solidFill>
                  <a:srgbClr val="000000"/>
                </a:solidFill>
                <a:effectLst/>
                <a:latin typeface="Verdana" panose="020B0604030504040204" pitchFamily="34" charset="0"/>
              </a:rPr>
              <a:t>fuzz</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Three groups attempted the fuzz project that semester and two failed to achieve any crash results. Lars </a:t>
            </a:r>
            <a:r>
              <a:rPr lang="en-US" b="0" i="0" dirty="0" err="1">
                <a:solidFill>
                  <a:srgbClr val="000000"/>
                </a:solidFill>
                <a:effectLst/>
                <a:latin typeface="Verdana" panose="020B0604030504040204" pitchFamily="34" charset="0"/>
              </a:rPr>
              <a:t>Fredriksen</a:t>
            </a:r>
            <a:r>
              <a:rPr lang="en-US" b="0" i="0" dirty="0">
                <a:solidFill>
                  <a:srgbClr val="000000"/>
                </a:solidFill>
                <a:effectLst/>
                <a:latin typeface="Verdana" panose="020B0604030504040204" pitchFamily="34" charset="0"/>
              </a:rPr>
              <a:t> and Bryan So formed the third group, and were more talented programmers and more careful experimenters; they succeeded well beyond my expectations. As we reported in the first fuzz paper [</a:t>
            </a:r>
            <a:r>
              <a:rPr lang="en-US" b="0" i="0" dirty="0">
                <a:solidFill>
                  <a:srgbClr val="000000"/>
                </a:solidFill>
                <a:effectLst/>
                <a:latin typeface="Verdana" panose="020B0604030504040204" pitchFamily="34" charset="0"/>
                <a:hlinkClick r:id="rId3"/>
              </a:rPr>
              <a:t>1990</a:t>
            </a:r>
            <a:r>
              <a:rPr lang="en-US" b="0" i="0" dirty="0">
                <a:solidFill>
                  <a:srgbClr val="000000"/>
                </a:solidFill>
                <a:effectLst/>
                <a:latin typeface="Verdana" panose="020B0604030504040204" pitchFamily="34" charset="0"/>
              </a:rPr>
              <a:t>], they could crash or hang between 25-33% of the utility programs on the seven Unix variants that they tested.</a:t>
            </a:r>
          </a:p>
          <a:p>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13</a:t>
            </a:fld>
            <a:endParaRPr lang="en-GB"/>
          </a:p>
        </p:txBody>
      </p:sp>
    </p:spTree>
    <p:extLst>
      <p:ext uri="{BB962C8B-B14F-4D97-AF65-F5344CB8AC3E}">
        <p14:creationId xmlns:p14="http://schemas.microsoft.com/office/powerpoint/2010/main" val="2252955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23130"/>
                </a:solidFill>
                <a:effectLst/>
                <a:latin typeface="SegoeUI"/>
              </a:rPr>
              <a:t>Normally memory corruption works results in a crash most of the time. </a:t>
            </a:r>
            <a:r>
              <a:rPr lang="en-GB" b="0" i="0" dirty="0">
                <a:solidFill>
                  <a:srgbClr val="323130"/>
                </a:solidFill>
                <a:effectLst/>
                <a:latin typeface="SegoeUI"/>
              </a:rPr>
              <a:t>there are some exceptions,</a:t>
            </a:r>
          </a:p>
          <a:p>
            <a:r>
              <a:rPr lang="en-GB" dirty="0"/>
              <a:t>Observable side effect is essential, it does not tell you about the bug exactly by looking at the bug itself  but it detects the side effect that indicates the presence of the bug</a:t>
            </a:r>
          </a:p>
          <a:p>
            <a:r>
              <a:rPr lang="en-GB" dirty="0"/>
              <a:t>Very scalable, running as many inputs as you can to detect bugs, several thousands input in a short time</a:t>
            </a:r>
          </a:p>
          <a:p>
            <a:r>
              <a:rPr lang="en-GB" dirty="0"/>
              <a:t>You can use any large complex real world application </a:t>
            </a:r>
          </a:p>
          <a:p>
            <a:endParaRPr lang="en-GB" dirty="0"/>
          </a:p>
          <a:p>
            <a:r>
              <a:rPr lang="en-GB" dirty="0"/>
              <a:t>Dynamic technique, so we have to run the program and provide some inputs</a:t>
            </a:r>
          </a:p>
          <a:p>
            <a:r>
              <a:rPr lang="en-GB" dirty="0"/>
              <a:t>Then we look out for crashes and if it HAPPENS THEREFORE the crash is dependant on the input so we can craft the input to exploit the bug</a:t>
            </a:r>
          </a:p>
          <a:p>
            <a:r>
              <a:rPr lang="en-GB" dirty="0"/>
              <a:t>Because as we said from the beginning we are looking for exploitable bugs</a:t>
            </a:r>
          </a:p>
          <a:p>
            <a:r>
              <a:rPr lang="en-GB" dirty="0"/>
              <a:t>If for a program you run it with a valid input and it behaves normally, then when you use a crafted input and the program crashes therefore there is a relation between that </a:t>
            </a:r>
            <a:r>
              <a:rPr lang="en-GB" dirty="0" err="1"/>
              <a:t>inout</a:t>
            </a:r>
            <a:r>
              <a:rPr lang="en-GB" dirty="0"/>
              <a:t> and the crash</a:t>
            </a:r>
          </a:p>
          <a:p>
            <a:r>
              <a:rPr lang="en-GB" dirty="0"/>
              <a:t>And therefore an attacker can craft such an input exploit that bug</a:t>
            </a:r>
          </a:p>
          <a:p>
            <a:r>
              <a:rPr lang="en-GB" dirty="0"/>
              <a:t>So whenever fuzzing is showing a crash there is a high chance that this is an indication for exploitable vulnerability</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14</a:t>
            </a:fld>
            <a:endParaRPr lang="en-GB"/>
          </a:p>
        </p:txBody>
      </p:sp>
    </p:spTree>
    <p:extLst>
      <p:ext uri="{BB962C8B-B14F-4D97-AF65-F5344CB8AC3E}">
        <p14:creationId xmlns:p14="http://schemas.microsoft.com/office/powerpoint/2010/main" val="213530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Create a new input from an existing input </a:t>
            </a:r>
          </a:p>
          <a:p>
            <a:endParaRPr lang="en-US" dirty="0"/>
          </a:p>
          <a:p>
            <a:r>
              <a:rPr lang="en-US" dirty="0"/>
              <a:t>Image input to image viewer, we start with I, then we change I the way we want </a:t>
            </a:r>
          </a:p>
          <a:p>
            <a:r>
              <a:rPr lang="en-US" dirty="0"/>
              <a:t>Easy and low overhead </a:t>
            </a:r>
          </a:p>
          <a:p>
            <a:r>
              <a:rPr lang="en-US" dirty="0"/>
              <a:t>Especially for highly structured files for example XML, when you change bits you change the structure and the parser will suffer because you have changed the structure</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16</a:t>
            </a:fld>
            <a:endParaRPr lang="en-GB"/>
          </a:p>
        </p:txBody>
      </p:sp>
    </p:spTree>
    <p:extLst>
      <p:ext uri="{BB962C8B-B14F-4D97-AF65-F5344CB8AC3E}">
        <p14:creationId xmlns:p14="http://schemas.microsoft.com/office/powerpoint/2010/main" val="80596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Parsing</a:t>
            </a:r>
          </a:p>
          <a:p>
            <a:r>
              <a:rPr lang="en-US" dirty="0"/>
              <a:t>Opposite to mutation</a:t>
            </a:r>
          </a:p>
          <a:p>
            <a:r>
              <a:rPr lang="en-US" dirty="0"/>
              <a:t>Input is crafted according to the structure</a:t>
            </a:r>
          </a:p>
          <a:p>
            <a:r>
              <a:rPr lang="en-US" dirty="0"/>
              <a:t>Input always follows some data structure that we need to obey</a:t>
            </a:r>
          </a:p>
          <a:p>
            <a:endParaRPr lang="en-US" dirty="0"/>
          </a:p>
          <a:p>
            <a:r>
              <a:rPr lang="en-US" dirty="0"/>
              <a:t>Pros: different from mutation based</a:t>
            </a:r>
          </a:p>
          <a:p>
            <a:endParaRPr lang="en-US" dirty="0"/>
          </a:p>
          <a:p>
            <a:r>
              <a:rPr lang="en-US" dirty="0"/>
              <a:t>Why we are focusing on parsing </a:t>
            </a:r>
          </a:p>
          <a:p>
            <a:r>
              <a:rPr lang="en-US" dirty="0"/>
              <a:t>Always for input for any application, we always have inputs</a:t>
            </a:r>
          </a:p>
          <a:p>
            <a:r>
              <a:rPr lang="en-US" dirty="0" err="1"/>
              <a:t>Highlevel</a:t>
            </a:r>
            <a:r>
              <a:rPr lang="en-US" dirty="0"/>
              <a:t> application: we have input parsing and then manipulation</a:t>
            </a:r>
          </a:p>
          <a:p>
            <a:r>
              <a:rPr lang="en-US" dirty="0"/>
              <a:t>So if we are giving an </a:t>
            </a:r>
            <a:r>
              <a:rPr lang="en-US" dirty="0" err="1"/>
              <a:t>inout</a:t>
            </a:r>
            <a:r>
              <a:rPr lang="en-US" dirty="0"/>
              <a:t> that does not follow the format, the parsing part will not complete the parsing </a:t>
            </a:r>
          </a:p>
          <a:p>
            <a:r>
              <a:rPr lang="en-US" dirty="0"/>
              <a:t>If the parser is all right, we pass to manipulation</a:t>
            </a:r>
          </a:p>
          <a:p>
            <a:r>
              <a:rPr lang="en-US" dirty="0"/>
              <a:t>If not we will stop in the parsing</a:t>
            </a:r>
          </a:p>
          <a:p>
            <a:r>
              <a:rPr lang="en-US" dirty="0"/>
              <a:t>In reality the manipulation is where almost everything happens in an application so if we do not reach this part it means we cannot find any vulnerability</a:t>
            </a:r>
          </a:p>
          <a:p>
            <a:r>
              <a:rPr lang="en-US" dirty="0"/>
              <a:t>So the best ALWAYS TO pass parsing </a:t>
            </a:r>
            <a:r>
              <a:rPr lang="en-US" dirty="0" err="1"/>
              <a:t>si</a:t>
            </a:r>
            <a:r>
              <a:rPr lang="en-US" dirty="0"/>
              <a:t> we can detect vulnerability in manipulation phase </a:t>
            </a:r>
          </a:p>
          <a:p>
            <a:endParaRPr lang="en-US" dirty="0"/>
          </a:p>
          <a:p>
            <a:r>
              <a:rPr lang="en-US" dirty="0"/>
              <a:t>Learning these formats is not easy, many times we </a:t>
            </a:r>
            <a:r>
              <a:rPr lang="en-US" dirty="0" err="1"/>
              <a:t>donot</a:t>
            </a:r>
            <a:r>
              <a:rPr lang="en-US" dirty="0"/>
              <a:t> have access these models, for example to a recent time we could </a:t>
            </a:r>
            <a:r>
              <a:rPr lang="en-US" dirty="0" err="1"/>
              <a:t>notknow</a:t>
            </a:r>
            <a:r>
              <a:rPr lang="en-US" dirty="0"/>
              <a:t> the precise format of word </a:t>
            </a:r>
            <a:r>
              <a:rPr lang="en-US" dirty="0" err="1"/>
              <a:t>fro</a:t>
            </a:r>
            <a:r>
              <a:rPr lang="en-US" dirty="0"/>
              <a:t> example</a:t>
            </a:r>
          </a:p>
          <a:p>
            <a:r>
              <a:rPr lang="en-US" dirty="0"/>
              <a:t>And even if it is opensource, the are so complex so we cannot learn everything about such a format not talking about crafting an input for it</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17</a:t>
            </a:fld>
            <a:endParaRPr lang="en-GB"/>
          </a:p>
        </p:txBody>
      </p:sp>
    </p:spTree>
    <p:extLst>
      <p:ext uri="{BB962C8B-B14F-4D97-AF65-F5344CB8AC3E}">
        <p14:creationId xmlns:p14="http://schemas.microsoft.com/office/powerpoint/2010/main" val="61835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know what is happening inside</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20</a:t>
            </a:fld>
            <a:endParaRPr lang="en-GB"/>
          </a:p>
        </p:txBody>
      </p:sp>
    </p:spTree>
    <p:extLst>
      <p:ext uri="{BB962C8B-B14F-4D97-AF65-F5344CB8AC3E}">
        <p14:creationId xmlns:p14="http://schemas.microsoft.com/office/powerpoint/2010/main" val="560363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source code of the application we can do all types of analysis </a:t>
            </a:r>
            <a:endParaRPr lang="en-GB" dirty="0"/>
          </a:p>
        </p:txBody>
      </p:sp>
      <p:sp>
        <p:nvSpPr>
          <p:cNvPr id="4" name="Slide Number Placeholder 3"/>
          <p:cNvSpPr>
            <a:spLocks noGrp="1"/>
          </p:cNvSpPr>
          <p:nvPr>
            <p:ph type="sldNum" sz="quarter" idx="5"/>
          </p:nvPr>
        </p:nvSpPr>
        <p:spPr/>
        <p:txBody>
          <a:bodyPr/>
          <a:lstStyle/>
          <a:p>
            <a:fld id="{A6F943CA-C9BC-44A5-B01C-9E26E434216B}" type="slidenum">
              <a:rPr lang="en-GB" smtClean="0"/>
              <a:t>21</a:t>
            </a:fld>
            <a:endParaRPr lang="en-GB"/>
          </a:p>
        </p:txBody>
      </p:sp>
    </p:spTree>
    <p:extLst>
      <p:ext uri="{BB962C8B-B14F-4D97-AF65-F5344CB8AC3E}">
        <p14:creationId xmlns:p14="http://schemas.microsoft.com/office/powerpoint/2010/main" val="135589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7852" y="471373"/>
            <a:ext cx="8248294"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2E8F11D-89F6-48AA-9160-79A3A2AE5DF7}" type="datetime1">
              <a:rPr lang="en-US" smtClean="0"/>
              <a:t>10/7/2024</a:t>
            </a:fld>
            <a:endParaRPr lang="en-US" dirty="0"/>
          </a:p>
        </p:txBody>
      </p:sp>
      <p:sp>
        <p:nvSpPr>
          <p:cNvPr id="6" name="Holder 6"/>
          <p:cNvSpPr>
            <a:spLocks noGrp="1"/>
          </p:cNvSpPr>
          <p:nvPr>
            <p:ph type="sldNum" sz="quarter" idx="7"/>
          </p:nvPr>
        </p:nvSpPr>
        <p:spPr>
          <a:xfrm>
            <a:off x="4425441" y="4811388"/>
            <a:ext cx="332739" cy="198120"/>
          </a:xfrm>
          <a:prstGeom prst="rect">
            <a:avLst/>
          </a:prstGeom>
        </p:spPr>
        <p:txBody>
          <a:bodyPr lIns="0" tIns="0" rIns="0" bIns="0"/>
          <a:lstStyle>
            <a:lvl1pPr>
              <a:defRPr sz="1200" b="0" i="0">
                <a:solidFill>
                  <a:schemeClr val="tx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8723208-FF0B-4AFB-8054-93F500DA18A8}" type="datetime1">
              <a:rPr lang="en-US" smtClean="0"/>
              <a:t>10/7/2024</a:t>
            </a:fld>
            <a:endParaRPr lang="en-US" dirty="0"/>
          </a:p>
        </p:txBody>
      </p:sp>
      <p:sp>
        <p:nvSpPr>
          <p:cNvPr id="6" name="Holder 6"/>
          <p:cNvSpPr>
            <a:spLocks noGrp="1"/>
          </p:cNvSpPr>
          <p:nvPr>
            <p:ph type="sldNum" sz="quarter" idx="7"/>
          </p:nvPr>
        </p:nvSpPr>
        <p:spPr>
          <a:xfrm>
            <a:off x="4425441" y="4811388"/>
            <a:ext cx="332739" cy="198120"/>
          </a:xfrm>
          <a:prstGeom prst="rect">
            <a:avLst/>
          </a:prstGeom>
        </p:spPr>
        <p:txBody>
          <a:bodyPr lIns="0" tIns="0" rIns="0" bIns="0"/>
          <a:lstStyle>
            <a:lvl1pPr>
              <a:defRPr sz="1200" b="0" i="0">
                <a:solidFill>
                  <a:schemeClr val="tx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69DBF55-F4DF-4357-A8DE-459458C82B3F}" type="datetime1">
              <a:rPr lang="en-US" smtClean="0"/>
              <a:t>10/7/2024</a:t>
            </a:fld>
            <a:endParaRPr lang="en-US"/>
          </a:p>
        </p:txBody>
      </p:sp>
      <p:sp>
        <p:nvSpPr>
          <p:cNvPr id="7" name="Holder 7"/>
          <p:cNvSpPr>
            <a:spLocks noGrp="1"/>
          </p:cNvSpPr>
          <p:nvPr>
            <p:ph type="sldNum" sz="quarter" idx="7"/>
          </p:nvPr>
        </p:nvSpPr>
        <p:spPr>
          <a:xfrm>
            <a:off x="4425441" y="4811388"/>
            <a:ext cx="332739" cy="198120"/>
          </a:xfrm>
          <a:prstGeom prst="rect">
            <a:avLst/>
          </a:prstGeom>
        </p:spPr>
        <p:txBody>
          <a:bodyPr lIns="0" tIns="0" rIns="0" bIns="0"/>
          <a:lstStyle>
            <a:lvl1pPr>
              <a:defRPr sz="1200" b="0" i="0">
                <a:solidFill>
                  <a:schemeClr val="tx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97DC9A2-3BBA-4DCE-968F-9F5DD2AE57CF}" type="datetime1">
              <a:rPr lang="en-US" smtClean="0"/>
              <a:t>10/7/2024</a:t>
            </a:fld>
            <a:endParaRPr lang="en-US"/>
          </a:p>
        </p:txBody>
      </p:sp>
      <p:sp>
        <p:nvSpPr>
          <p:cNvPr id="5" name="Holder 5"/>
          <p:cNvSpPr>
            <a:spLocks noGrp="1"/>
          </p:cNvSpPr>
          <p:nvPr>
            <p:ph type="sldNum" sz="quarter" idx="7"/>
          </p:nvPr>
        </p:nvSpPr>
        <p:spPr>
          <a:xfrm>
            <a:off x="4425441" y="4811388"/>
            <a:ext cx="332739" cy="198120"/>
          </a:xfrm>
          <a:prstGeom prst="rect">
            <a:avLst/>
          </a:prstGeom>
        </p:spPr>
        <p:txBody>
          <a:bodyPr lIns="0" tIns="0" rIns="0" bIns="0"/>
          <a:lstStyle>
            <a:lvl1pPr>
              <a:defRPr sz="1200" b="0" i="0">
                <a:solidFill>
                  <a:schemeClr val="tx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712E82C-F853-4BFE-B969-3B6DD87F82CC}" type="datetime1">
              <a:rPr lang="en-US" smtClean="0"/>
              <a:t>10/7/2024</a:t>
            </a:fld>
            <a:endParaRPr lang="en-US"/>
          </a:p>
        </p:txBody>
      </p:sp>
      <p:sp>
        <p:nvSpPr>
          <p:cNvPr id="4" name="Holder 4"/>
          <p:cNvSpPr>
            <a:spLocks noGrp="1"/>
          </p:cNvSpPr>
          <p:nvPr>
            <p:ph type="sldNum" sz="quarter" idx="7"/>
          </p:nvPr>
        </p:nvSpPr>
        <p:spPr>
          <a:xfrm>
            <a:off x="4425441" y="4811388"/>
            <a:ext cx="332739" cy="198120"/>
          </a:xfrm>
          <a:prstGeom prst="rect">
            <a:avLst/>
          </a:prstGeom>
        </p:spPr>
        <p:txBody>
          <a:bodyPr lIns="0" tIns="0" rIns="0" bIns="0"/>
          <a:lstStyle>
            <a:lvl1pPr>
              <a:defRPr sz="1200" b="0" i="0">
                <a:solidFill>
                  <a:schemeClr val="tx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7852" y="262508"/>
            <a:ext cx="8248294" cy="95885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307719" y="1766018"/>
            <a:ext cx="6932930" cy="1724660"/>
          </a:xfrm>
          <a:prstGeom prst="rect">
            <a:avLst/>
          </a:prstGeom>
        </p:spPr>
        <p:txBody>
          <a:bodyPr wrap="square" lIns="0" tIns="0" rIns="0" bIns="0">
            <a:spAutoFit/>
          </a:bodyPr>
          <a:lstStyle>
            <a:lvl1pPr>
              <a:defRPr sz="2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B84E3801-CF39-4F03-BE01-3A41319F2C7A}" type="datetime1">
              <a:rPr lang="en-US" smtClean="0"/>
              <a:t>10/7/2024</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a.belguith@bristol.ac.uk"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3"/>
            <a:ext cx="9143999" cy="514197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400" y="1597666"/>
            <a:ext cx="6333948" cy="635430"/>
          </a:xfrm>
          <a:prstGeom prst="rect">
            <a:avLst/>
          </a:prstGeom>
        </p:spPr>
        <p:txBody>
          <a:bodyPr vert="horz" wrap="square" lIns="0" tIns="83185" rIns="0" bIns="0" rtlCol="0">
            <a:spAutoFit/>
          </a:bodyPr>
          <a:lstStyle/>
          <a:p>
            <a:pPr marL="12700" marR="5080">
              <a:lnSpc>
                <a:spcPts val="4300"/>
              </a:lnSpc>
              <a:spcBef>
                <a:spcPts val="655"/>
              </a:spcBef>
            </a:pPr>
            <a:r>
              <a:rPr sz="4000" spc="155" dirty="0">
                <a:latin typeface="Arial" panose="020B0604020202020204" pitchFamily="34" charset="0"/>
                <a:cs typeface="Arial" panose="020B0604020202020204" pitchFamily="34" charset="0"/>
              </a:rPr>
              <a:t>Introduction </a:t>
            </a:r>
            <a:r>
              <a:rPr sz="4000" spc="135">
                <a:latin typeface="Arial" panose="020B0604020202020204" pitchFamily="34" charset="0"/>
                <a:cs typeface="Arial" panose="020B0604020202020204" pitchFamily="34" charset="0"/>
              </a:rPr>
              <a:t>to </a:t>
            </a:r>
            <a:r>
              <a:rPr sz="4000" spc="175">
                <a:latin typeface="Arial" panose="020B0604020202020204" pitchFamily="34" charset="0"/>
                <a:cs typeface="Arial" panose="020B0604020202020204" pitchFamily="34" charset="0"/>
              </a:rPr>
              <a:t>Fuzzing</a:t>
            </a:r>
            <a:endParaRPr sz="4000" dirty="0">
              <a:latin typeface="Arial" panose="020B0604020202020204" pitchFamily="34" charset="0"/>
              <a:cs typeface="Arial" panose="020B0604020202020204" pitchFamily="34" charset="0"/>
            </a:endParaRPr>
          </a:p>
        </p:txBody>
      </p:sp>
      <p:sp>
        <p:nvSpPr>
          <p:cNvPr id="4" name="object 4"/>
          <p:cNvSpPr txBox="1"/>
          <p:nvPr/>
        </p:nvSpPr>
        <p:spPr>
          <a:xfrm>
            <a:off x="447852" y="2908023"/>
            <a:ext cx="3201670" cy="1516441"/>
          </a:xfrm>
          <a:prstGeom prst="rect">
            <a:avLst/>
          </a:prstGeom>
        </p:spPr>
        <p:txBody>
          <a:bodyPr vert="horz" wrap="square" lIns="0" tIns="79375" rIns="0" bIns="0" rtlCol="0">
            <a:spAutoFit/>
          </a:bodyPr>
          <a:lstStyle/>
          <a:p>
            <a:pPr marL="12700">
              <a:lnSpc>
                <a:spcPct val="100000"/>
              </a:lnSpc>
              <a:spcBef>
                <a:spcPts val="625"/>
              </a:spcBef>
            </a:pPr>
            <a:r>
              <a:rPr lang="en-US" sz="2000" spc="-5" dirty="0">
                <a:latin typeface="Arial"/>
                <a:cs typeface="Arial"/>
              </a:rPr>
              <a:t>Dr. Sana Belguith</a:t>
            </a:r>
          </a:p>
          <a:p>
            <a:pPr marL="12700">
              <a:lnSpc>
                <a:spcPct val="100000"/>
              </a:lnSpc>
              <a:spcBef>
                <a:spcPts val="625"/>
              </a:spcBef>
            </a:pPr>
            <a:endParaRPr sz="2000" dirty="0">
              <a:latin typeface="Arial"/>
              <a:cs typeface="Arial"/>
            </a:endParaRPr>
          </a:p>
          <a:p>
            <a:pPr marL="12700">
              <a:lnSpc>
                <a:spcPct val="100000"/>
              </a:lnSpc>
              <a:spcBef>
                <a:spcPts val="525"/>
              </a:spcBef>
            </a:pPr>
            <a:r>
              <a:rPr lang="en-US" sz="2000" spc="-5" dirty="0">
                <a:uFill>
                  <a:solidFill>
                    <a:srgbClr val="000000"/>
                  </a:solidFill>
                </a:uFill>
                <a:latin typeface="Arial"/>
                <a:cs typeface="Arial"/>
                <a:hlinkClick r:id="rId3"/>
              </a:rPr>
              <a:t>Sana.belguith</a:t>
            </a:r>
            <a:r>
              <a:rPr sz="2000" spc="-5" dirty="0">
                <a:uFill>
                  <a:solidFill>
                    <a:srgbClr val="000000"/>
                  </a:solidFill>
                </a:uFill>
                <a:latin typeface="Arial"/>
                <a:cs typeface="Arial"/>
                <a:hlinkClick r:id="rId3"/>
              </a:rPr>
              <a:t>@bristol.ac.uk</a:t>
            </a:r>
            <a:endParaRPr lang="en-US" sz="2000" spc="-5" dirty="0">
              <a:uFill>
                <a:solidFill>
                  <a:srgbClr val="000000"/>
                </a:solidFill>
              </a:uFill>
              <a:latin typeface="Arial"/>
              <a:cs typeface="Arial"/>
            </a:endParaRPr>
          </a:p>
          <a:p>
            <a:pPr marL="12700">
              <a:lnSpc>
                <a:spcPct val="100000"/>
              </a:lnSpc>
              <a:spcBef>
                <a:spcPts val="525"/>
              </a:spcBef>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60702" y="1222374"/>
            <a:ext cx="1404620" cy="790575"/>
          </a:xfrm>
          <a:prstGeom prst="rect">
            <a:avLst/>
          </a:prstGeom>
        </p:spPr>
        <p:txBody>
          <a:bodyPr vert="horz" wrap="square" lIns="0" tIns="8890" rIns="0" bIns="0" rtlCol="0">
            <a:spAutoFit/>
          </a:bodyPr>
          <a:lstStyle/>
          <a:p>
            <a:pPr marL="12700" marR="5080">
              <a:lnSpc>
                <a:spcPct val="102200"/>
              </a:lnSpc>
              <a:spcBef>
                <a:spcPts val="70"/>
              </a:spcBef>
            </a:pPr>
            <a:r>
              <a:rPr sz="1000" spc="-5" dirty="0">
                <a:latin typeface="Courier New"/>
                <a:cs typeface="Courier New"/>
              </a:rPr>
              <a:t>#include </a:t>
            </a:r>
            <a:r>
              <a:rPr sz="1000" dirty="0">
                <a:latin typeface="Courier New"/>
                <a:cs typeface="Courier New"/>
              </a:rPr>
              <a:t>&lt;stdio.h&gt;  </a:t>
            </a:r>
            <a:r>
              <a:rPr sz="1000" spc="-5" dirty="0">
                <a:latin typeface="Courier New"/>
                <a:cs typeface="Courier New"/>
              </a:rPr>
              <a:t>int</a:t>
            </a:r>
            <a:r>
              <a:rPr sz="1000" spc="-15" dirty="0">
                <a:latin typeface="Courier New"/>
                <a:cs typeface="Courier New"/>
              </a:rPr>
              <a:t> </a:t>
            </a:r>
            <a:r>
              <a:rPr sz="1000" spc="-5" dirty="0">
                <a:latin typeface="Courier New"/>
                <a:cs typeface="Courier New"/>
              </a:rPr>
              <a:t>get_cookie(){</a:t>
            </a:r>
            <a:endParaRPr sz="1000">
              <a:latin typeface="Courier New"/>
              <a:cs typeface="Courier New"/>
            </a:endParaRPr>
          </a:p>
          <a:p>
            <a:pPr marL="12700" marR="79375" indent="154940">
              <a:lnSpc>
                <a:spcPct val="100000"/>
              </a:lnSpc>
            </a:pPr>
            <a:r>
              <a:rPr sz="1000" spc="-5" dirty="0">
                <a:latin typeface="Courier New"/>
                <a:cs typeface="Courier New"/>
              </a:rPr>
              <a:t>return</a:t>
            </a:r>
            <a:r>
              <a:rPr sz="1000" spc="-70" dirty="0">
                <a:latin typeface="Courier New"/>
                <a:cs typeface="Courier New"/>
              </a:rPr>
              <a:t> </a:t>
            </a:r>
            <a:r>
              <a:rPr sz="1000" dirty="0">
                <a:latin typeface="Courier New"/>
                <a:cs typeface="Courier New"/>
              </a:rPr>
              <a:t>rand();}  </a:t>
            </a:r>
            <a:r>
              <a:rPr sz="1000" spc="-5" dirty="0">
                <a:latin typeface="Courier New"/>
                <a:cs typeface="Courier New"/>
              </a:rPr>
              <a:t>int </a:t>
            </a:r>
            <a:r>
              <a:rPr sz="1000" dirty="0">
                <a:latin typeface="Courier New"/>
                <a:cs typeface="Courier New"/>
              </a:rPr>
              <a:t>main(){</a:t>
            </a:r>
            <a:endParaRPr sz="1000">
              <a:latin typeface="Courier New"/>
              <a:cs typeface="Courier New"/>
            </a:endParaRPr>
          </a:p>
          <a:p>
            <a:pPr marL="325120">
              <a:lnSpc>
                <a:spcPct val="100000"/>
              </a:lnSpc>
            </a:pPr>
            <a:r>
              <a:rPr sz="1000" spc="-5" dirty="0">
                <a:latin typeface="Courier New"/>
                <a:cs typeface="Courier New"/>
              </a:rPr>
              <a:t>int</a:t>
            </a:r>
            <a:r>
              <a:rPr sz="1000" spc="-30" dirty="0">
                <a:latin typeface="Courier New"/>
                <a:cs typeface="Courier New"/>
              </a:rPr>
              <a:t> </a:t>
            </a:r>
            <a:r>
              <a:rPr sz="1000" spc="-5" dirty="0">
                <a:latin typeface="Courier New"/>
                <a:cs typeface="Courier New"/>
              </a:rPr>
              <a:t>cookie;</a:t>
            </a:r>
            <a:endParaRPr sz="1000">
              <a:latin typeface="Courier New"/>
              <a:cs typeface="Courier New"/>
            </a:endParaRPr>
          </a:p>
        </p:txBody>
      </p:sp>
      <p:sp>
        <p:nvSpPr>
          <p:cNvPr id="4" name="object 4"/>
          <p:cNvSpPr txBox="1"/>
          <p:nvPr/>
        </p:nvSpPr>
        <p:spPr>
          <a:xfrm>
            <a:off x="1871852" y="1999233"/>
            <a:ext cx="109474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char</a:t>
            </a:r>
            <a:r>
              <a:rPr sz="1000" spc="-55" dirty="0">
                <a:latin typeface="Courier New"/>
                <a:cs typeface="Courier New"/>
              </a:rPr>
              <a:t> </a:t>
            </a:r>
            <a:r>
              <a:rPr sz="1000" spc="-5" dirty="0">
                <a:latin typeface="Courier New"/>
                <a:cs typeface="Courier New"/>
              </a:rPr>
              <a:t>name[40];</a:t>
            </a:r>
            <a:endParaRPr sz="1000">
              <a:latin typeface="Courier New"/>
              <a:cs typeface="Courier New"/>
            </a:endParaRPr>
          </a:p>
        </p:txBody>
      </p:sp>
      <p:sp>
        <p:nvSpPr>
          <p:cNvPr id="5" name="object 5"/>
          <p:cNvSpPr txBox="1"/>
          <p:nvPr/>
        </p:nvSpPr>
        <p:spPr>
          <a:xfrm>
            <a:off x="1868356" y="2154427"/>
            <a:ext cx="2239010" cy="177800"/>
          </a:xfrm>
          <a:prstGeom prst="rect">
            <a:avLst/>
          </a:prstGeom>
        </p:spPr>
        <p:txBody>
          <a:bodyPr vert="horz" wrap="square" lIns="0" tIns="12065" rIns="0" bIns="0" rtlCol="0">
            <a:spAutoFit/>
          </a:bodyPr>
          <a:lstStyle/>
          <a:p>
            <a:pPr marL="15875">
              <a:lnSpc>
                <a:spcPct val="100000"/>
              </a:lnSpc>
              <a:spcBef>
                <a:spcPts val="95"/>
              </a:spcBef>
            </a:pPr>
            <a:r>
              <a:rPr sz="1000" spc="-5" dirty="0">
                <a:latin typeface="Courier New"/>
                <a:cs typeface="Courier New"/>
              </a:rPr>
              <a:t>cookie =</a:t>
            </a:r>
            <a:r>
              <a:rPr sz="1000" spc="30" dirty="0">
                <a:latin typeface="Courier New"/>
                <a:cs typeface="Courier New"/>
              </a:rPr>
              <a:t> </a:t>
            </a:r>
            <a:r>
              <a:rPr sz="1000" spc="-5" dirty="0">
                <a:latin typeface="Courier New"/>
                <a:cs typeface="Courier New"/>
              </a:rPr>
              <a:t>get_cookie();</a:t>
            </a:r>
            <a:endParaRPr sz="1000">
              <a:latin typeface="Courier New"/>
              <a:cs typeface="Courier New"/>
            </a:endParaRPr>
          </a:p>
        </p:txBody>
      </p:sp>
      <p:sp>
        <p:nvSpPr>
          <p:cNvPr id="6" name="object 6"/>
          <p:cNvSpPr txBox="1"/>
          <p:nvPr/>
        </p:nvSpPr>
        <p:spPr>
          <a:xfrm>
            <a:off x="1866450" y="2310764"/>
            <a:ext cx="1197610" cy="177800"/>
          </a:xfrm>
          <a:prstGeom prst="rect">
            <a:avLst/>
          </a:prstGeom>
        </p:spPr>
        <p:txBody>
          <a:bodyPr vert="horz" wrap="square" lIns="0" tIns="12065" rIns="0" bIns="0" rtlCol="0">
            <a:spAutoFit/>
          </a:bodyPr>
          <a:lstStyle/>
          <a:p>
            <a:pPr marL="17780">
              <a:lnSpc>
                <a:spcPct val="100000"/>
              </a:lnSpc>
              <a:spcBef>
                <a:spcPts val="95"/>
              </a:spcBef>
            </a:pPr>
            <a:r>
              <a:rPr sz="1000" dirty="0">
                <a:latin typeface="Courier New"/>
                <a:cs typeface="Courier New"/>
              </a:rPr>
              <a:t>gets(name);</a:t>
            </a:r>
            <a:endParaRPr sz="1000">
              <a:latin typeface="Courier New"/>
              <a:cs typeface="Courier New"/>
            </a:endParaRPr>
          </a:p>
        </p:txBody>
      </p:sp>
      <p:sp>
        <p:nvSpPr>
          <p:cNvPr id="7" name="object 7"/>
          <p:cNvSpPr txBox="1"/>
          <p:nvPr/>
        </p:nvSpPr>
        <p:spPr>
          <a:xfrm>
            <a:off x="1871852" y="2465069"/>
            <a:ext cx="3105785" cy="637540"/>
          </a:xfrm>
          <a:prstGeom prst="rect">
            <a:avLst/>
          </a:prstGeom>
        </p:spPr>
        <p:txBody>
          <a:bodyPr vert="horz" wrap="square" lIns="0" tIns="8890" rIns="0" bIns="0" rtlCol="0">
            <a:spAutoFit/>
          </a:bodyPr>
          <a:lstStyle/>
          <a:p>
            <a:pPr marL="323215" marR="466725" indent="-311150">
              <a:lnSpc>
                <a:spcPct val="102000"/>
              </a:lnSpc>
              <a:spcBef>
                <a:spcPts val="70"/>
              </a:spcBef>
            </a:pPr>
            <a:r>
              <a:rPr sz="1000" spc="-5" dirty="0">
                <a:latin typeface="Courier New"/>
                <a:cs typeface="Courier New"/>
              </a:rPr>
              <a:t>if </a:t>
            </a:r>
            <a:r>
              <a:rPr sz="1000" dirty="0">
                <a:latin typeface="Courier New"/>
                <a:cs typeface="Courier New"/>
              </a:rPr>
              <a:t>(cookie == </a:t>
            </a:r>
            <a:r>
              <a:rPr sz="1000" b="1" dirty="0">
                <a:latin typeface="Courier New"/>
                <a:cs typeface="Courier New"/>
              </a:rPr>
              <a:t>0x41424344</a:t>
            </a:r>
            <a:r>
              <a:rPr sz="1000" dirty="0">
                <a:latin typeface="Courier New"/>
                <a:cs typeface="Courier New"/>
              </a:rPr>
              <a:t>)  printf("You win </a:t>
            </a:r>
            <a:r>
              <a:rPr sz="1000" spc="5" dirty="0">
                <a:latin typeface="Courier New"/>
                <a:cs typeface="Courier New"/>
              </a:rPr>
              <a:t>%s\n!",</a:t>
            </a:r>
            <a:r>
              <a:rPr sz="1000" spc="-40" dirty="0">
                <a:latin typeface="Courier New"/>
                <a:cs typeface="Courier New"/>
              </a:rPr>
              <a:t> </a:t>
            </a:r>
            <a:r>
              <a:rPr sz="1000" spc="-5" dirty="0">
                <a:latin typeface="Courier New"/>
                <a:cs typeface="Courier New"/>
              </a:rPr>
              <a:t>name);</a:t>
            </a:r>
            <a:endParaRPr sz="1000">
              <a:latin typeface="Courier New"/>
              <a:cs typeface="Courier New"/>
            </a:endParaRPr>
          </a:p>
          <a:p>
            <a:pPr marL="12700" marR="5080">
              <a:lnSpc>
                <a:spcPct val="100000"/>
              </a:lnSpc>
            </a:pPr>
            <a:r>
              <a:rPr sz="1000" spc="-5" dirty="0">
                <a:latin typeface="Courier New"/>
                <a:cs typeface="Courier New"/>
              </a:rPr>
              <a:t>else </a:t>
            </a:r>
            <a:r>
              <a:rPr sz="1000" dirty="0">
                <a:latin typeface="Courier New"/>
                <a:cs typeface="Courier New"/>
              </a:rPr>
              <a:t>printf("better </a:t>
            </a:r>
            <a:r>
              <a:rPr sz="1000" spc="-5" dirty="0">
                <a:latin typeface="Courier New"/>
                <a:cs typeface="Courier New"/>
              </a:rPr>
              <a:t>luck next time </a:t>
            </a:r>
            <a:r>
              <a:rPr sz="1000" dirty="0">
                <a:latin typeface="Courier New"/>
                <a:cs typeface="Courier New"/>
              </a:rPr>
              <a:t>:(");  </a:t>
            </a:r>
            <a:r>
              <a:rPr sz="1000" spc="-5" dirty="0">
                <a:latin typeface="Courier New"/>
                <a:cs typeface="Courier New"/>
              </a:rPr>
              <a:t>return</a:t>
            </a:r>
            <a:r>
              <a:rPr sz="1000" spc="10" dirty="0">
                <a:latin typeface="Courier New"/>
                <a:cs typeface="Courier New"/>
              </a:rPr>
              <a:t> </a:t>
            </a:r>
            <a:r>
              <a:rPr sz="1000" spc="-5" dirty="0">
                <a:latin typeface="Courier New"/>
                <a:cs typeface="Courier New"/>
              </a:rPr>
              <a:t>0;</a:t>
            </a:r>
            <a:endParaRPr sz="1000">
              <a:latin typeface="Courier New"/>
              <a:cs typeface="Courier New"/>
            </a:endParaRPr>
          </a:p>
        </p:txBody>
      </p:sp>
      <p:sp>
        <p:nvSpPr>
          <p:cNvPr id="8" name="object 8"/>
          <p:cNvSpPr txBox="1"/>
          <p:nvPr/>
        </p:nvSpPr>
        <p:spPr>
          <a:xfrm>
            <a:off x="1560702" y="3243198"/>
            <a:ext cx="101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endParaRPr sz="1000">
              <a:latin typeface="Courier New"/>
              <a:cs typeface="Courier New"/>
            </a:endParaRPr>
          </a:p>
        </p:txBody>
      </p:sp>
      <p:sp>
        <p:nvSpPr>
          <p:cNvPr id="9" name="object 9"/>
          <p:cNvSpPr/>
          <p:nvPr/>
        </p:nvSpPr>
        <p:spPr>
          <a:xfrm>
            <a:off x="6057900" y="1315211"/>
            <a:ext cx="1370330" cy="455930"/>
          </a:xfrm>
          <a:custGeom>
            <a:avLst/>
            <a:gdLst/>
            <a:ahLst/>
            <a:cxnLst/>
            <a:rect l="l" t="t" r="r" b="b"/>
            <a:pathLst>
              <a:path w="1370329" h="455930">
                <a:moveTo>
                  <a:pt x="1370076" y="0"/>
                </a:moveTo>
                <a:lnTo>
                  <a:pt x="0" y="0"/>
                </a:lnTo>
                <a:lnTo>
                  <a:pt x="0" y="455675"/>
                </a:lnTo>
                <a:lnTo>
                  <a:pt x="1370076" y="455675"/>
                </a:lnTo>
                <a:lnTo>
                  <a:pt x="1370076" y="0"/>
                </a:lnTo>
                <a:close/>
              </a:path>
            </a:pathLst>
          </a:custGeom>
          <a:solidFill>
            <a:srgbClr val="00BEB4"/>
          </a:solidFill>
        </p:spPr>
        <p:txBody>
          <a:bodyPr wrap="square" lIns="0" tIns="0" rIns="0" bIns="0" rtlCol="0"/>
          <a:lstStyle/>
          <a:p>
            <a:endParaRPr/>
          </a:p>
        </p:txBody>
      </p:sp>
      <p:sp>
        <p:nvSpPr>
          <p:cNvPr id="10" name="object 10"/>
          <p:cNvSpPr txBox="1"/>
          <p:nvPr/>
        </p:nvSpPr>
        <p:spPr>
          <a:xfrm>
            <a:off x="6058661" y="1315974"/>
            <a:ext cx="1370330" cy="455930"/>
          </a:xfrm>
          <a:prstGeom prst="rect">
            <a:avLst/>
          </a:prstGeom>
          <a:ln w="25518">
            <a:solidFill>
              <a:srgbClr val="008D84"/>
            </a:solidFill>
          </a:ln>
        </p:spPr>
        <p:txBody>
          <a:bodyPr vert="horz" wrap="square" lIns="0" tIns="1270" rIns="0" bIns="0" rtlCol="0">
            <a:spAutoFit/>
          </a:bodyPr>
          <a:lstStyle/>
          <a:p>
            <a:pPr>
              <a:lnSpc>
                <a:spcPct val="100000"/>
              </a:lnSpc>
              <a:spcBef>
                <a:spcPts val="10"/>
              </a:spcBef>
            </a:pPr>
            <a:endParaRPr sz="1050">
              <a:latin typeface="Times New Roman"/>
              <a:cs typeface="Times New Roman"/>
            </a:endParaRPr>
          </a:p>
          <a:p>
            <a:pPr algn="ctr">
              <a:lnSpc>
                <a:spcPct val="100000"/>
              </a:lnSpc>
            </a:pPr>
            <a:r>
              <a:rPr sz="1000" spc="-10" dirty="0">
                <a:solidFill>
                  <a:srgbClr val="FFFFFF"/>
                </a:solidFill>
                <a:latin typeface="Arial"/>
                <a:cs typeface="Arial"/>
              </a:rPr>
              <a:t>name</a:t>
            </a:r>
            <a:endParaRPr sz="1000">
              <a:latin typeface="Arial"/>
              <a:cs typeface="Arial"/>
            </a:endParaRPr>
          </a:p>
        </p:txBody>
      </p:sp>
      <p:grpSp>
        <p:nvGrpSpPr>
          <p:cNvPr id="11" name="object 11"/>
          <p:cNvGrpSpPr/>
          <p:nvPr/>
        </p:nvGrpSpPr>
        <p:grpSpPr>
          <a:xfrm>
            <a:off x="6057900" y="1770888"/>
            <a:ext cx="1371092" cy="456692"/>
            <a:chOff x="6057900" y="1770888"/>
            <a:chExt cx="1371092" cy="456692"/>
          </a:xfrm>
        </p:grpSpPr>
        <p:sp>
          <p:nvSpPr>
            <p:cNvPr id="12" name="object 12"/>
            <p:cNvSpPr/>
            <p:nvPr/>
          </p:nvSpPr>
          <p:spPr>
            <a:xfrm>
              <a:off x="6057900" y="1770888"/>
              <a:ext cx="1370330" cy="455930"/>
            </a:xfrm>
            <a:custGeom>
              <a:avLst/>
              <a:gdLst/>
              <a:ahLst/>
              <a:cxnLst/>
              <a:rect l="l" t="t" r="r" b="b"/>
              <a:pathLst>
                <a:path w="1370329" h="455930">
                  <a:moveTo>
                    <a:pt x="1370076" y="0"/>
                  </a:moveTo>
                  <a:lnTo>
                    <a:pt x="0" y="0"/>
                  </a:lnTo>
                  <a:lnTo>
                    <a:pt x="0" y="455675"/>
                  </a:lnTo>
                  <a:lnTo>
                    <a:pt x="1370076" y="455675"/>
                  </a:lnTo>
                  <a:lnTo>
                    <a:pt x="1370076" y="0"/>
                  </a:lnTo>
                  <a:close/>
                </a:path>
              </a:pathLst>
            </a:custGeom>
            <a:solidFill>
              <a:srgbClr val="00BEB4"/>
            </a:solidFill>
          </p:spPr>
          <p:txBody>
            <a:bodyPr wrap="square" lIns="0" tIns="0" rIns="0" bIns="0" rtlCol="0"/>
            <a:lstStyle/>
            <a:p>
              <a:endParaRPr/>
            </a:p>
          </p:txBody>
        </p:sp>
        <p:sp>
          <p:nvSpPr>
            <p:cNvPr id="13" name="object 13"/>
            <p:cNvSpPr/>
            <p:nvPr/>
          </p:nvSpPr>
          <p:spPr>
            <a:xfrm>
              <a:off x="6058662" y="1771650"/>
              <a:ext cx="1370330" cy="455930"/>
            </a:xfrm>
            <a:custGeom>
              <a:avLst/>
              <a:gdLst/>
              <a:ahLst/>
              <a:cxnLst/>
              <a:rect l="l" t="t" r="r" b="b"/>
              <a:pathLst>
                <a:path w="1370329" h="455930">
                  <a:moveTo>
                    <a:pt x="685672" y="455675"/>
                  </a:moveTo>
                  <a:lnTo>
                    <a:pt x="0" y="455675"/>
                  </a:lnTo>
                  <a:lnTo>
                    <a:pt x="0" y="0"/>
                  </a:lnTo>
                  <a:lnTo>
                    <a:pt x="1370076" y="0"/>
                  </a:lnTo>
                  <a:lnTo>
                    <a:pt x="1370076" y="455675"/>
                  </a:lnTo>
                  <a:lnTo>
                    <a:pt x="685672" y="455675"/>
                  </a:lnTo>
                  <a:close/>
                </a:path>
              </a:pathLst>
            </a:custGeom>
            <a:ln w="25518">
              <a:solidFill>
                <a:srgbClr val="008D84"/>
              </a:solidFill>
            </a:ln>
          </p:spPr>
          <p:txBody>
            <a:bodyPr wrap="square" lIns="0" tIns="0" rIns="0" bIns="0" rtlCol="0"/>
            <a:lstStyle/>
            <a:p>
              <a:endParaRPr/>
            </a:p>
          </p:txBody>
        </p:sp>
      </p:grpSp>
      <p:sp>
        <p:nvSpPr>
          <p:cNvPr id="14" name="object 14"/>
          <p:cNvSpPr txBox="1"/>
          <p:nvPr/>
        </p:nvSpPr>
        <p:spPr>
          <a:xfrm>
            <a:off x="6071420" y="1907539"/>
            <a:ext cx="1344930" cy="177800"/>
          </a:xfrm>
          <a:prstGeom prst="rect">
            <a:avLst/>
          </a:prstGeom>
        </p:spPr>
        <p:txBody>
          <a:bodyPr vert="horz" wrap="square" lIns="0" tIns="12065" rIns="0" bIns="0" rtlCol="0">
            <a:spAutoFit/>
          </a:bodyPr>
          <a:lstStyle/>
          <a:p>
            <a:pPr algn="ctr">
              <a:lnSpc>
                <a:spcPct val="100000"/>
              </a:lnSpc>
              <a:spcBef>
                <a:spcPts val="95"/>
              </a:spcBef>
            </a:pPr>
            <a:r>
              <a:rPr sz="1000" dirty="0">
                <a:solidFill>
                  <a:srgbClr val="FFFFFF"/>
                </a:solidFill>
                <a:latin typeface="Arial"/>
                <a:cs typeface="Arial"/>
              </a:rPr>
              <a:t>cookie</a:t>
            </a:r>
            <a:endParaRPr sz="1000">
              <a:latin typeface="Arial"/>
              <a:cs typeface="Arial"/>
            </a:endParaRPr>
          </a:p>
        </p:txBody>
      </p:sp>
      <p:grpSp>
        <p:nvGrpSpPr>
          <p:cNvPr id="15" name="object 15"/>
          <p:cNvGrpSpPr/>
          <p:nvPr/>
        </p:nvGrpSpPr>
        <p:grpSpPr>
          <a:xfrm>
            <a:off x="1816802" y="2141415"/>
            <a:ext cx="2325370" cy="361315"/>
            <a:chOff x="1816802" y="2141415"/>
            <a:chExt cx="2325370" cy="361315"/>
          </a:xfrm>
        </p:grpSpPr>
        <p:sp>
          <p:nvSpPr>
            <p:cNvPr id="16" name="object 16"/>
            <p:cNvSpPr/>
            <p:nvPr/>
          </p:nvSpPr>
          <p:spPr>
            <a:xfrm>
              <a:off x="1844801" y="2154174"/>
              <a:ext cx="2284730" cy="146050"/>
            </a:xfrm>
            <a:custGeom>
              <a:avLst/>
              <a:gdLst/>
              <a:ahLst/>
              <a:cxnLst/>
              <a:rect l="l" t="t" r="r" b="b"/>
              <a:pathLst>
                <a:path w="2284729" h="146050">
                  <a:moveTo>
                    <a:pt x="0" y="24130"/>
                  </a:moveTo>
                  <a:lnTo>
                    <a:pt x="0" y="24130"/>
                  </a:lnTo>
                  <a:lnTo>
                    <a:pt x="0" y="17780"/>
                  </a:lnTo>
                  <a:lnTo>
                    <a:pt x="1270" y="16509"/>
                  </a:lnTo>
                  <a:lnTo>
                    <a:pt x="1270" y="15239"/>
                  </a:lnTo>
                  <a:lnTo>
                    <a:pt x="2540" y="13969"/>
                  </a:lnTo>
                  <a:lnTo>
                    <a:pt x="2540" y="11430"/>
                  </a:lnTo>
                  <a:lnTo>
                    <a:pt x="3810" y="11430"/>
                  </a:lnTo>
                  <a:lnTo>
                    <a:pt x="5080" y="10159"/>
                  </a:lnTo>
                  <a:lnTo>
                    <a:pt x="5080" y="8889"/>
                  </a:lnTo>
                  <a:lnTo>
                    <a:pt x="6350" y="7619"/>
                  </a:lnTo>
                  <a:lnTo>
                    <a:pt x="7620" y="7619"/>
                  </a:lnTo>
                  <a:lnTo>
                    <a:pt x="7620" y="6350"/>
                  </a:lnTo>
                  <a:lnTo>
                    <a:pt x="8890" y="5080"/>
                  </a:lnTo>
                  <a:lnTo>
                    <a:pt x="10160" y="5080"/>
                  </a:lnTo>
                  <a:lnTo>
                    <a:pt x="11430" y="3809"/>
                  </a:lnTo>
                  <a:lnTo>
                    <a:pt x="12700" y="3809"/>
                  </a:lnTo>
                  <a:lnTo>
                    <a:pt x="12700" y="2539"/>
                  </a:lnTo>
                  <a:lnTo>
                    <a:pt x="13970" y="2539"/>
                  </a:lnTo>
                  <a:lnTo>
                    <a:pt x="15240" y="1269"/>
                  </a:lnTo>
                  <a:lnTo>
                    <a:pt x="16510" y="1269"/>
                  </a:lnTo>
                  <a:lnTo>
                    <a:pt x="17780" y="1269"/>
                  </a:lnTo>
                  <a:lnTo>
                    <a:pt x="19050" y="0"/>
                  </a:lnTo>
                  <a:lnTo>
                    <a:pt x="20320" y="0"/>
                  </a:lnTo>
                  <a:lnTo>
                    <a:pt x="21590" y="0"/>
                  </a:lnTo>
                  <a:lnTo>
                    <a:pt x="2260346" y="0"/>
                  </a:lnTo>
                  <a:lnTo>
                    <a:pt x="2265426" y="0"/>
                  </a:lnTo>
                  <a:lnTo>
                    <a:pt x="2266696" y="1269"/>
                  </a:lnTo>
                  <a:lnTo>
                    <a:pt x="2267966" y="1269"/>
                  </a:lnTo>
                  <a:lnTo>
                    <a:pt x="2269236" y="1269"/>
                  </a:lnTo>
                  <a:lnTo>
                    <a:pt x="2270506" y="2539"/>
                  </a:lnTo>
                  <a:lnTo>
                    <a:pt x="2271776" y="2539"/>
                  </a:lnTo>
                  <a:lnTo>
                    <a:pt x="2273046" y="3809"/>
                  </a:lnTo>
                  <a:lnTo>
                    <a:pt x="2274316" y="5080"/>
                  </a:lnTo>
                  <a:lnTo>
                    <a:pt x="2275586" y="5080"/>
                  </a:lnTo>
                  <a:lnTo>
                    <a:pt x="2276856" y="6350"/>
                  </a:lnTo>
                  <a:lnTo>
                    <a:pt x="2276856" y="7619"/>
                  </a:lnTo>
                  <a:lnTo>
                    <a:pt x="2278126" y="7619"/>
                  </a:lnTo>
                  <a:lnTo>
                    <a:pt x="2279396" y="8889"/>
                  </a:lnTo>
                  <a:lnTo>
                    <a:pt x="2279396" y="10159"/>
                  </a:lnTo>
                  <a:lnTo>
                    <a:pt x="2280666" y="11430"/>
                  </a:lnTo>
                  <a:lnTo>
                    <a:pt x="2281936" y="12700"/>
                  </a:lnTo>
                  <a:lnTo>
                    <a:pt x="2281936" y="13969"/>
                  </a:lnTo>
                  <a:lnTo>
                    <a:pt x="2283206" y="15239"/>
                  </a:lnTo>
                  <a:lnTo>
                    <a:pt x="2283206" y="16509"/>
                  </a:lnTo>
                  <a:lnTo>
                    <a:pt x="2283206" y="17780"/>
                  </a:lnTo>
                  <a:lnTo>
                    <a:pt x="2284476" y="19050"/>
                  </a:lnTo>
                  <a:lnTo>
                    <a:pt x="2284476" y="20319"/>
                  </a:lnTo>
                  <a:lnTo>
                    <a:pt x="2284476" y="120650"/>
                  </a:lnTo>
                  <a:lnTo>
                    <a:pt x="2284476" y="127000"/>
                  </a:lnTo>
                  <a:lnTo>
                    <a:pt x="2283206" y="128269"/>
                  </a:lnTo>
                  <a:lnTo>
                    <a:pt x="2283206" y="129539"/>
                  </a:lnTo>
                  <a:lnTo>
                    <a:pt x="2283206" y="130809"/>
                  </a:lnTo>
                  <a:lnTo>
                    <a:pt x="2281936" y="132080"/>
                  </a:lnTo>
                  <a:lnTo>
                    <a:pt x="2281936" y="133350"/>
                  </a:lnTo>
                  <a:lnTo>
                    <a:pt x="2280666" y="134619"/>
                  </a:lnTo>
                  <a:lnTo>
                    <a:pt x="2279396" y="135889"/>
                  </a:lnTo>
                  <a:lnTo>
                    <a:pt x="2279396" y="137159"/>
                  </a:lnTo>
                  <a:lnTo>
                    <a:pt x="2278126" y="138430"/>
                  </a:lnTo>
                  <a:lnTo>
                    <a:pt x="2276856" y="139700"/>
                  </a:lnTo>
                  <a:lnTo>
                    <a:pt x="2275586" y="139700"/>
                  </a:lnTo>
                  <a:lnTo>
                    <a:pt x="2274316" y="140969"/>
                  </a:lnTo>
                  <a:lnTo>
                    <a:pt x="2273046" y="142239"/>
                  </a:lnTo>
                  <a:lnTo>
                    <a:pt x="2271776" y="142239"/>
                  </a:lnTo>
                  <a:lnTo>
                    <a:pt x="2270506" y="143509"/>
                  </a:lnTo>
                  <a:lnTo>
                    <a:pt x="2269236" y="143509"/>
                  </a:lnTo>
                  <a:lnTo>
                    <a:pt x="2267966" y="144780"/>
                  </a:lnTo>
                  <a:lnTo>
                    <a:pt x="2260346" y="144780"/>
                  </a:lnTo>
                  <a:lnTo>
                    <a:pt x="24130" y="146050"/>
                  </a:lnTo>
                  <a:lnTo>
                    <a:pt x="22860" y="146050"/>
                  </a:lnTo>
                  <a:lnTo>
                    <a:pt x="21590" y="146050"/>
                  </a:lnTo>
                  <a:lnTo>
                    <a:pt x="20320" y="144780"/>
                  </a:lnTo>
                  <a:lnTo>
                    <a:pt x="19050" y="144780"/>
                  </a:lnTo>
                  <a:lnTo>
                    <a:pt x="17780" y="144780"/>
                  </a:lnTo>
                  <a:lnTo>
                    <a:pt x="16510" y="144780"/>
                  </a:lnTo>
                  <a:lnTo>
                    <a:pt x="15240" y="144780"/>
                  </a:lnTo>
                  <a:lnTo>
                    <a:pt x="13970" y="143509"/>
                  </a:lnTo>
                  <a:lnTo>
                    <a:pt x="12700" y="143509"/>
                  </a:lnTo>
                  <a:lnTo>
                    <a:pt x="12700" y="142239"/>
                  </a:lnTo>
                  <a:lnTo>
                    <a:pt x="11430" y="142239"/>
                  </a:lnTo>
                  <a:lnTo>
                    <a:pt x="10160" y="140969"/>
                  </a:lnTo>
                  <a:lnTo>
                    <a:pt x="8890" y="139700"/>
                  </a:lnTo>
                  <a:lnTo>
                    <a:pt x="7620" y="139700"/>
                  </a:lnTo>
                  <a:lnTo>
                    <a:pt x="7620" y="138430"/>
                  </a:lnTo>
                  <a:lnTo>
                    <a:pt x="6350" y="137159"/>
                  </a:lnTo>
                  <a:lnTo>
                    <a:pt x="5080" y="137159"/>
                  </a:lnTo>
                  <a:lnTo>
                    <a:pt x="5080" y="135889"/>
                  </a:lnTo>
                  <a:lnTo>
                    <a:pt x="3810" y="134619"/>
                  </a:lnTo>
                  <a:lnTo>
                    <a:pt x="2540" y="133350"/>
                  </a:lnTo>
                  <a:lnTo>
                    <a:pt x="2540" y="132080"/>
                  </a:lnTo>
                  <a:lnTo>
                    <a:pt x="2540" y="130809"/>
                  </a:lnTo>
                  <a:lnTo>
                    <a:pt x="1270" y="129539"/>
                  </a:lnTo>
                  <a:lnTo>
                    <a:pt x="0" y="127000"/>
                  </a:lnTo>
                  <a:lnTo>
                    <a:pt x="0" y="124459"/>
                  </a:lnTo>
                  <a:lnTo>
                    <a:pt x="0" y="123189"/>
                  </a:lnTo>
                  <a:lnTo>
                    <a:pt x="0" y="121919"/>
                  </a:lnTo>
                  <a:lnTo>
                    <a:pt x="0" y="24130"/>
                  </a:lnTo>
                  <a:close/>
                </a:path>
              </a:pathLst>
            </a:custGeom>
            <a:ln w="25518">
              <a:solidFill>
                <a:srgbClr val="008D84"/>
              </a:solidFill>
            </a:ln>
          </p:spPr>
          <p:txBody>
            <a:bodyPr wrap="square" lIns="0" tIns="0" rIns="0" bIns="0" rtlCol="0"/>
            <a:lstStyle/>
            <a:p>
              <a:endParaRPr/>
            </a:p>
          </p:txBody>
        </p:sp>
        <p:sp>
          <p:nvSpPr>
            <p:cNvPr id="17" name="object 17"/>
            <p:cNvSpPr/>
            <p:nvPr/>
          </p:nvSpPr>
          <p:spPr>
            <a:xfrm>
              <a:off x="1844801" y="2154174"/>
              <a:ext cx="2284730" cy="146050"/>
            </a:xfrm>
            <a:custGeom>
              <a:avLst/>
              <a:gdLst/>
              <a:ahLst/>
              <a:cxnLst/>
              <a:rect l="l" t="t" r="r" b="b"/>
              <a:pathLst>
                <a:path w="2284729" h="146050">
                  <a:moveTo>
                    <a:pt x="0" y="0"/>
                  </a:moveTo>
                  <a:lnTo>
                    <a:pt x="0" y="0"/>
                  </a:lnTo>
                </a:path>
                <a:path w="2284729" h="146050">
                  <a:moveTo>
                    <a:pt x="2284476" y="146050"/>
                  </a:moveTo>
                  <a:lnTo>
                    <a:pt x="2284476" y="146050"/>
                  </a:lnTo>
                </a:path>
              </a:pathLst>
            </a:custGeom>
            <a:ln w="25518">
              <a:solidFill>
                <a:srgbClr val="008D84"/>
              </a:solidFill>
            </a:ln>
          </p:spPr>
          <p:txBody>
            <a:bodyPr wrap="square" lIns="0" tIns="0" rIns="0" bIns="0" rtlCol="0"/>
            <a:lstStyle/>
            <a:p>
              <a:endParaRPr/>
            </a:p>
          </p:txBody>
        </p:sp>
        <p:sp>
          <p:nvSpPr>
            <p:cNvPr id="18" name="object 18"/>
            <p:cNvSpPr/>
            <p:nvPr/>
          </p:nvSpPr>
          <p:spPr>
            <a:xfrm>
              <a:off x="1829561" y="2344674"/>
              <a:ext cx="1257300" cy="144780"/>
            </a:xfrm>
            <a:custGeom>
              <a:avLst/>
              <a:gdLst/>
              <a:ahLst/>
              <a:cxnLst/>
              <a:rect l="l" t="t" r="r" b="b"/>
              <a:pathLst>
                <a:path w="1257300" h="144780">
                  <a:moveTo>
                    <a:pt x="0" y="24130"/>
                  </a:moveTo>
                  <a:lnTo>
                    <a:pt x="0" y="22859"/>
                  </a:lnTo>
                  <a:lnTo>
                    <a:pt x="0" y="21589"/>
                  </a:lnTo>
                  <a:lnTo>
                    <a:pt x="0" y="20319"/>
                  </a:lnTo>
                  <a:lnTo>
                    <a:pt x="0" y="19050"/>
                  </a:lnTo>
                  <a:lnTo>
                    <a:pt x="1269" y="17780"/>
                  </a:lnTo>
                  <a:lnTo>
                    <a:pt x="1269" y="16509"/>
                  </a:lnTo>
                  <a:lnTo>
                    <a:pt x="1269" y="15239"/>
                  </a:lnTo>
                  <a:lnTo>
                    <a:pt x="2539" y="13969"/>
                  </a:lnTo>
                  <a:lnTo>
                    <a:pt x="2539" y="12700"/>
                  </a:lnTo>
                  <a:lnTo>
                    <a:pt x="3810" y="11430"/>
                  </a:lnTo>
                  <a:lnTo>
                    <a:pt x="5080" y="10159"/>
                  </a:lnTo>
                  <a:lnTo>
                    <a:pt x="5080" y="8889"/>
                  </a:lnTo>
                  <a:lnTo>
                    <a:pt x="6350" y="7619"/>
                  </a:lnTo>
                  <a:lnTo>
                    <a:pt x="7619" y="6350"/>
                  </a:lnTo>
                  <a:lnTo>
                    <a:pt x="8889" y="5080"/>
                  </a:lnTo>
                  <a:lnTo>
                    <a:pt x="10160" y="3809"/>
                  </a:lnTo>
                  <a:lnTo>
                    <a:pt x="11430" y="3809"/>
                  </a:lnTo>
                  <a:lnTo>
                    <a:pt x="12700" y="2539"/>
                  </a:lnTo>
                  <a:lnTo>
                    <a:pt x="13969" y="1269"/>
                  </a:lnTo>
                  <a:lnTo>
                    <a:pt x="15239" y="1269"/>
                  </a:lnTo>
                  <a:lnTo>
                    <a:pt x="16510" y="1269"/>
                  </a:lnTo>
                  <a:lnTo>
                    <a:pt x="17780" y="0"/>
                  </a:lnTo>
                  <a:lnTo>
                    <a:pt x="19050" y="0"/>
                  </a:lnTo>
                  <a:lnTo>
                    <a:pt x="20319" y="0"/>
                  </a:lnTo>
                  <a:lnTo>
                    <a:pt x="1231773" y="0"/>
                  </a:lnTo>
                  <a:lnTo>
                    <a:pt x="1238123" y="0"/>
                  </a:lnTo>
                  <a:lnTo>
                    <a:pt x="1239393" y="1269"/>
                  </a:lnTo>
                  <a:lnTo>
                    <a:pt x="1240663" y="1269"/>
                  </a:lnTo>
                  <a:lnTo>
                    <a:pt x="1241933" y="1269"/>
                  </a:lnTo>
                  <a:lnTo>
                    <a:pt x="1243202" y="2539"/>
                  </a:lnTo>
                  <a:lnTo>
                    <a:pt x="1244473" y="2539"/>
                  </a:lnTo>
                  <a:lnTo>
                    <a:pt x="1245743" y="3809"/>
                  </a:lnTo>
                  <a:lnTo>
                    <a:pt x="1247013" y="5080"/>
                  </a:lnTo>
                  <a:lnTo>
                    <a:pt x="1248283" y="6350"/>
                  </a:lnTo>
                  <a:lnTo>
                    <a:pt x="1249552" y="6350"/>
                  </a:lnTo>
                  <a:lnTo>
                    <a:pt x="1249552" y="7619"/>
                  </a:lnTo>
                  <a:lnTo>
                    <a:pt x="1250823" y="8889"/>
                  </a:lnTo>
                  <a:lnTo>
                    <a:pt x="1252093" y="10159"/>
                  </a:lnTo>
                  <a:lnTo>
                    <a:pt x="1252093" y="11430"/>
                  </a:lnTo>
                  <a:lnTo>
                    <a:pt x="1253363" y="11430"/>
                  </a:lnTo>
                  <a:lnTo>
                    <a:pt x="1253363" y="12700"/>
                  </a:lnTo>
                  <a:lnTo>
                    <a:pt x="1254633" y="13969"/>
                  </a:lnTo>
                  <a:lnTo>
                    <a:pt x="1254633" y="15239"/>
                  </a:lnTo>
                  <a:lnTo>
                    <a:pt x="1254633" y="16509"/>
                  </a:lnTo>
                  <a:lnTo>
                    <a:pt x="1255902" y="17780"/>
                  </a:lnTo>
                  <a:lnTo>
                    <a:pt x="1255902" y="24130"/>
                  </a:lnTo>
                  <a:lnTo>
                    <a:pt x="1257173" y="120650"/>
                  </a:lnTo>
                  <a:lnTo>
                    <a:pt x="1257173" y="121919"/>
                  </a:lnTo>
                  <a:lnTo>
                    <a:pt x="1257173" y="123189"/>
                  </a:lnTo>
                  <a:lnTo>
                    <a:pt x="1255902" y="124459"/>
                  </a:lnTo>
                  <a:lnTo>
                    <a:pt x="1255902" y="125730"/>
                  </a:lnTo>
                  <a:lnTo>
                    <a:pt x="1255902" y="127000"/>
                  </a:lnTo>
                  <a:lnTo>
                    <a:pt x="1255902" y="128269"/>
                  </a:lnTo>
                  <a:lnTo>
                    <a:pt x="1254633" y="129539"/>
                  </a:lnTo>
                  <a:lnTo>
                    <a:pt x="1254633" y="130809"/>
                  </a:lnTo>
                  <a:lnTo>
                    <a:pt x="1254633" y="132080"/>
                  </a:lnTo>
                  <a:lnTo>
                    <a:pt x="1253363" y="132080"/>
                  </a:lnTo>
                  <a:lnTo>
                    <a:pt x="1252093" y="133350"/>
                  </a:lnTo>
                  <a:lnTo>
                    <a:pt x="1252093" y="134619"/>
                  </a:lnTo>
                  <a:lnTo>
                    <a:pt x="1250823" y="135889"/>
                  </a:lnTo>
                  <a:lnTo>
                    <a:pt x="1250823" y="137159"/>
                  </a:lnTo>
                  <a:lnTo>
                    <a:pt x="1249552" y="137159"/>
                  </a:lnTo>
                  <a:lnTo>
                    <a:pt x="1248283" y="138430"/>
                  </a:lnTo>
                  <a:lnTo>
                    <a:pt x="1247013" y="139700"/>
                  </a:lnTo>
                  <a:lnTo>
                    <a:pt x="1245743" y="140969"/>
                  </a:lnTo>
                  <a:lnTo>
                    <a:pt x="1244473" y="140969"/>
                  </a:lnTo>
                  <a:lnTo>
                    <a:pt x="1243202" y="142239"/>
                  </a:lnTo>
                  <a:lnTo>
                    <a:pt x="1241933" y="142239"/>
                  </a:lnTo>
                  <a:lnTo>
                    <a:pt x="1240663" y="143509"/>
                  </a:lnTo>
                  <a:lnTo>
                    <a:pt x="1238123" y="143509"/>
                  </a:lnTo>
                  <a:lnTo>
                    <a:pt x="1238123" y="144780"/>
                  </a:lnTo>
                  <a:lnTo>
                    <a:pt x="17780" y="144780"/>
                  </a:lnTo>
                  <a:lnTo>
                    <a:pt x="16510" y="143509"/>
                  </a:lnTo>
                  <a:lnTo>
                    <a:pt x="15239" y="143509"/>
                  </a:lnTo>
                  <a:lnTo>
                    <a:pt x="13969" y="143509"/>
                  </a:lnTo>
                  <a:lnTo>
                    <a:pt x="12700" y="142239"/>
                  </a:lnTo>
                  <a:lnTo>
                    <a:pt x="11430" y="140969"/>
                  </a:lnTo>
                  <a:lnTo>
                    <a:pt x="10160" y="140969"/>
                  </a:lnTo>
                  <a:lnTo>
                    <a:pt x="8889" y="139700"/>
                  </a:lnTo>
                  <a:lnTo>
                    <a:pt x="7619" y="138430"/>
                  </a:lnTo>
                  <a:lnTo>
                    <a:pt x="6350" y="137159"/>
                  </a:lnTo>
                  <a:lnTo>
                    <a:pt x="5080" y="135889"/>
                  </a:lnTo>
                  <a:lnTo>
                    <a:pt x="5080" y="134619"/>
                  </a:lnTo>
                  <a:lnTo>
                    <a:pt x="3810" y="134619"/>
                  </a:lnTo>
                  <a:lnTo>
                    <a:pt x="3810" y="133350"/>
                  </a:lnTo>
                  <a:lnTo>
                    <a:pt x="2539" y="132080"/>
                  </a:lnTo>
                  <a:lnTo>
                    <a:pt x="2539" y="130809"/>
                  </a:lnTo>
                  <a:lnTo>
                    <a:pt x="1269" y="129539"/>
                  </a:lnTo>
                  <a:lnTo>
                    <a:pt x="1269" y="128269"/>
                  </a:lnTo>
                  <a:lnTo>
                    <a:pt x="1269" y="127000"/>
                  </a:lnTo>
                  <a:lnTo>
                    <a:pt x="0" y="125730"/>
                  </a:lnTo>
                  <a:lnTo>
                    <a:pt x="0" y="124459"/>
                  </a:lnTo>
                  <a:lnTo>
                    <a:pt x="0" y="123189"/>
                  </a:lnTo>
                  <a:lnTo>
                    <a:pt x="0" y="121919"/>
                  </a:lnTo>
                  <a:lnTo>
                    <a:pt x="0" y="120650"/>
                  </a:lnTo>
                  <a:lnTo>
                    <a:pt x="0" y="24130"/>
                  </a:lnTo>
                  <a:close/>
                </a:path>
              </a:pathLst>
            </a:custGeom>
            <a:ln w="25518">
              <a:solidFill>
                <a:srgbClr val="008D84"/>
              </a:solidFill>
            </a:ln>
          </p:spPr>
          <p:txBody>
            <a:bodyPr wrap="square" lIns="0" tIns="0" rIns="0" bIns="0" rtlCol="0"/>
            <a:lstStyle/>
            <a:p>
              <a:endParaRPr/>
            </a:p>
          </p:txBody>
        </p:sp>
        <p:sp>
          <p:nvSpPr>
            <p:cNvPr id="19" name="object 19"/>
            <p:cNvSpPr/>
            <p:nvPr/>
          </p:nvSpPr>
          <p:spPr>
            <a:xfrm>
              <a:off x="1829561" y="2344674"/>
              <a:ext cx="1257300" cy="144780"/>
            </a:xfrm>
            <a:custGeom>
              <a:avLst/>
              <a:gdLst/>
              <a:ahLst/>
              <a:cxnLst/>
              <a:rect l="l" t="t" r="r" b="b"/>
              <a:pathLst>
                <a:path w="1257300" h="144780">
                  <a:moveTo>
                    <a:pt x="0" y="0"/>
                  </a:moveTo>
                  <a:lnTo>
                    <a:pt x="0" y="0"/>
                  </a:lnTo>
                </a:path>
                <a:path w="1257300" h="144780">
                  <a:moveTo>
                    <a:pt x="1257173" y="144780"/>
                  </a:moveTo>
                  <a:lnTo>
                    <a:pt x="1257173" y="144780"/>
                  </a:lnTo>
                </a:path>
              </a:pathLst>
            </a:custGeom>
            <a:ln w="25518">
              <a:solidFill>
                <a:srgbClr val="008D84"/>
              </a:solidFill>
            </a:ln>
          </p:spPr>
          <p:txBody>
            <a:bodyPr wrap="square" lIns="0" tIns="0" rIns="0" bIns="0" rtlCol="0"/>
            <a:lstStyle/>
            <a:p>
              <a:endParaRPr/>
            </a:p>
          </p:txBody>
        </p:sp>
      </p:grpSp>
      <p:grpSp>
        <p:nvGrpSpPr>
          <p:cNvPr id="20" name="object 20"/>
          <p:cNvGrpSpPr/>
          <p:nvPr/>
        </p:nvGrpSpPr>
        <p:grpSpPr>
          <a:xfrm>
            <a:off x="6057900" y="1773174"/>
            <a:ext cx="1371092" cy="922274"/>
            <a:chOff x="6057900" y="1773174"/>
            <a:chExt cx="1371092" cy="922274"/>
          </a:xfrm>
        </p:grpSpPr>
        <p:sp>
          <p:nvSpPr>
            <p:cNvPr id="22" name="object 22"/>
            <p:cNvSpPr/>
            <p:nvPr/>
          </p:nvSpPr>
          <p:spPr>
            <a:xfrm>
              <a:off x="6172962" y="1773174"/>
              <a:ext cx="0" cy="0"/>
            </a:xfrm>
            <a:custGeom>
              <a:avLst/>
              <a:gdLst/>
              <a:ahLst/>
              <a:cxnLst/>
              <a:rect l="l" t="t" r="r" b="b"/>
              <a:pathLst>
                <a:path>
                  <a:moveTo>
                    <a:pt x="0" y="0"/>
                  </a:moveTo>
                  <a:lnTo>
                    <a:pt x="0" y="0"/>
                  </a:lnTo>
                </a:path>
              </a:pathLst>
            </a:custGeom>
            <a:ln w="25518">
              <a:solidFill>
                <a:srgbClr val="008D84"/>
              </a:solidFill>
            </a:ln>
          </p:spPr>
          <p:txBody>
            <a:bodyPr wrap="square" lIns="0" tIns="0" rIns="0" bIns="0" rtlCol="0"/>
            <a:lstStyle/>
            <a:p>
              <a:endParaRPr/>
            </a:p>
          </p:txBody>
        </p:sp>
        <p:sp>
          <p:nvSpPr>
            <p:cNvPr id="23" name="object 23"/>
            <p:cNvSpPr/>
            <p:nvPr/>
          </p:nvSpPr>
          <p:spPr>
            <a:xfrm>
              <a:off x="7314438" y="2214566"/>
              <a:ext cx="0" cy="24765"/>
            </a:xfrm>
            <a:custGeom>
              <a:avLst/>
              <a:gdLst/>
              <a:ahLst/>
              <a:cxnLst/>
              <a:rect l="l" t="t" r="r" b="b"/>
              <a:pathLst>
                <a:path h="24764">
                  <a:moveTo>
                    <a:pt x="0" y="0"/>
                  </a:moveTo>
                  <a:lnTo>
                    <a:pt x="0" y="24189"/>
                  </a:lnTo>
                </a:path>
              </a:pathLst>
            </a:custGeom>
            <a:ln w="3175">
              <a:solidFill>
                <a:srgbClr val="008D84"/>
              </a:solidFill>
            </a:ln>
          </p:spPr>
          <p:txBody>
            <a:bodyPr wrap="square" lIns="0" tIns="0" rIns="0" bIns="0" rtlCol="0"/>
            <a:lstStyle/>
            <a:p>
              <a:endParaRPr/>
            </a:p>
          </p:txBody>
        </p:sp>
        <p:sp>
          <p:nvSpPr>
            <p:cNvPr id="24" name="object 24"/>
            <p:cNvSpPr/>
            <p:nvPr/>
          </p:nvSpPr>
          <p:spPr>
            <a:xfrm>
              <a:off x="6057900" y="2238756"/>
              <a:ext cx="1370330" cy="455930"/>
            </a:xfrm>
            <a:custGeom>
              <a:avLst/>
              <a:gdLst/>
              <a:ahLst/>
              <a:cxnLst/>
              <a:rect l="l" t="t" r="r" b="b"/>
              <a:pathLst>
                <a:path w="1370329" h="455930">
                  <a:moveTo>
                    <a:pt x="1370076" y="0"/>
                  </a:moveTo>
                  <a:lnTo>
                    <a:pt x="0" y="0"/>
                  </a:lnTo>
                  <a:lnTo>
                    <a:pt x="0" y="455675"/>
                  </a:lnTo>
                  <a:lnTo>
                    <a:pt x="1370076" y="455675"/>
                  </a:lnTo>
                  <a:lnTo>
                    <a:pt x="1370076" y="0"/>
                  </a:lnTo>
                  <a:close/>
                </a:path>
              </a:pathLst>
            </a:custGeom>
            <a:solidFill>
              <a:srgbClr val="00BEB4"/>
            </a:solidFill>
          </p:spPr>
          <p:txBody>
            <a:bodyPr wrap="square" lIns="0" tIns="0" rIns="0" bIns="0" rtlCol="0"/>
            <a:lstStyle/>
            <a:p>
              <a:endParaRPr/>
            </a:p>
          </p:txBody>
        </p:sp>
        <p:sp>
          <p:nvSpPr>
            <p:cNvPr id="25" name="object 25"/>
            <p:cNvSpPr/>
            <p:nvPr/>
          </p:nvSpPr>
          <p:spPr>
            <a:xfrm>
              <a:off x="6058662" y="2239518"/>
              <a:ext cx="1370330" cy="455930"/>
            </a:xfrm>
            <a:custGeom>
              <a:avLst/>
              <a:gdLst/>
              <a:ahLst/>
              <a:cxnLst/>
              <a:rect l="l" t="t" r="r" b="b"/>
              <a:pathLst>
                <a:path w="1370329" h="455930">
                  <a:moveTo>
                    <a:pt x="685672" y="455675"/>
                  </a:moveTo>
                  <a:lnTo>
                    <a:pt x="0" y="455675"/>
                  </a:lnTo>
                  <a:lnTo>
                    <a:pt x="0" y="0"/>
                  </a:lnTo>
                  <a:lnTo>
                    <a:pt x="1370076" y="0"/>
                  </a:lnTo>
                  <a:lnTo>
                    <a:pt x="1370076" y="455675"/>
                  </a:lnTo>
                  <a:lnTo>
                    <a:pt x="685672" y="455675"/>
                  </a:lnTo>
                  <a:close/>
                </a:path>
              </a:pathLst>
            </a:custGeom>
            <a:ln w="25518">
              <a:solidFill>
                <a:srgbClr val="008D84"/>
              </a:solidFill>
            </a:ln>
          </p:spPr>
          <p:txBody>
            <a:bodyPr wrap="square" lIns="0" tIns="0" rIns="0" bIns="0" rtlCol="0"/>
            <a:lstStyle/>
            <a:p>
              <a:endParaRPr/>
            </a:p>
          </p:txBody>
        </p:sp>
      </p:grpSp>
      <p:sp>
        <p:nvSpPr>
          <p:cNvPr id="26" name="object 26"/>
          <p:cNvSpPr txBox="1"/>
          <p:nvPr/>
        </p:nvSpPr>
        <p:spPr>
          <a:xfrm>
            <a:off x="6071420" y="2376297"/>
            <a:ext cx="1344930" cy="177800"/>
          </a:xfrm>
          <a:prstGeom prst="rect">
            <a:avLst/>
          </a:prstGeom>
        </p:spPr>
        <p:txBody>
          <a:bodyPr vert="horz" wrap="square" lIns="0" tIns="12065" rIns="0" bIns="0" rtlCol="0">
            <a:spAutoFit/>
          </a:bodyPr>
          <a:lstStyle/>
          <a:p>
            <a:pPr marL="340995">
              <a:lnSpc>
                <a:spcPct val="100000"/>
              </a:lnSpc>
              <a:spcBef>
                <a:spcPts val="95"/>
              </a:spcBef>
            </a:pPr>
            <a:r>
              <a:rPr sz="1000" spc="-10" dirty="0">
                <a:solidFill>
                  <a:srgbClr val="FFFFFF"/>
                </a:solidFill>
                <a:latin typeface="Arial"/>
                <a:cs typeface="Arial"/>
              </a:rPr>
              <a:t>Saved</a:t>
            </a:r>
            <a:r>
              <a:rPr sz="1000" spc="-30" dirty="0">
                <a:solidFill>
                  <a:srgbClr val="FFFFFF"/>
                </a:solidFill>
                <a:latin typeface="Arial"/>
                <a:cs typeface="Arial"/>
              </a:rPr>
              <a:t> </a:t>
            </a:r>
            <a:r>
              <a:rPr sz="1000" spc="-10" dirty="0">
                <a:solidFill>
                  <a:srgbClr val="FFFFFF"/>
                </a:solidFill>
                <a:latin typeface="Arial"/>
                <a:cs typeface="Arial"/>
              </a:rPr>
              <a:t>RET</a:t>
            </a:r>
            <a:endParaRPr sz="1000">
              <a:latin typeface="Arial"/>
              <a:cs typeface="Arial"/>
            </a:endParaRPr>
          </a:p>
        </p:txBody>
      </p:sp>
      <p:grpSp>
        <p:nvGrpSpPr>
          <p:cNvPr id="27" name="object 27"/>
          <p:cNvGrpSpPr/>
          <p:nvPr/>
        </p:nvGrpSpPr>
        <p:grpSpPr>
          <a:xfrm>
            <a:off x="5817044" y="2677604"/>
            <a:ext cx="1853564" cy="1804670"/>
            <a:chOff x="5817044" y="2677604"/>
            <a:chExt cx="1853564" cy="1804670"/>
          </a:xfrm>
          <a:solidFill>
            <a:srgbClr val="C00000"/>
          </a:solidFill>
        </p:grpSpPr>
        <p:sp>
          <p:nvSpPr>
            <p:cNvPr id="28" name="object 28"/>
            <p:cNvSpPr/>
            <p:nvPr/>
          </p:nvSpPr>
          <p:spPr>
            <a:xfrm>
              <a:off x="5829300" y="2689859"/>
              <a:ext cx="1827530" cy="1778635"/>
            </a:xfrm>
            <a:custGeom>
              <a:avLst/>
              <a:gdLst/>
              <a:ahLst/>
              <a:cxnLst/>
              <a:rect l="l" t="t" r="r" b="b"/>
              <a:pathLst>
                <a:path w="1827529" h="1778635">
                  <a:moveTo>
                    <a:pt x="1827276" y="1093724"/>
                  </a:moveTo>
                  <a:lnTo>
                    <a:pt x="1784604" y="1064514"/>
                  </a:lnTo>
                  <a:lnTo>
                    <a:pt x="1489456" y="862584"/>
                  </a:lnTo>
                  <a:lnTo>
                    <a:pt x="1785366" y="669417"/>
                  </a:lnTo>
                  <a:lnTo>
                    <a:pt x="1413256" y="602107"/>
                  </a:lnTo>
                  <a:lnTo>
                    <a:pt x="1463040" y="519557"/>
                  </a:lnTo>
                  <a:lnTo>
                    <a:pt x="1488186" y="477647"/>
                  </a:lnTo>
                  <a:lnTo>
                    <a:pt x="1511935" y="438277"/>
                  </a:lnTo>
                  <a:lnTo>
                    <a:pt x="1555496" y="365887"/>
                  </a:lnTo>
                  <a:lnTo>
                    <a:pt x="1197483" y="438277"/>
                  </a:lnTo>
                  <a:lnTo>
                    <a:pt x="1229233" y="0"/>
                  </a:lnTo>
                  <a:lnTo>
                    <a:pt x="914273" y="477647"/>
                  </a:lnTo>
                  <a:lnTo>
                    <a:pt x="705993" y="187960"/>
                  </a:lnTo>
                  <a:lnTo>
                    <a:pt x="618363" y="519557"/>
                  </a:lnTo>
                  <a:lnTo>
                    <a:pt x="30480" y="187960"/>
                  </a:lnTo>
                  <a:lnTo>
                    <a:pt x="391160" y="626237"/>
                  </a:lnTo>
                  <a:lnTo>
                    <a:pt x="0" y="708914"/>
                  </a:lnTo>
                  <a:lnTo>
                    <a:pt x="314960" y="969264"/>
                  </a:lnTo>
                  <a:lnTo>
                    <a:pt x="11430" y="1200492"/>
                  </a:lnTo>
                  <a:lnTo>
                    <a:pt x="478663" y="1147191"/>
                  </a:lnTo>
                  <a:lnTo>
                    <a:pt x="402590" y="1450759"/>
                  </a:lnTo>
                  <a:lnTo>
                    <a:pt x="652653" y="1285608"/>
                  </a:lnTo>
                  <a:lnTo>
                    <a:pt x="717423" y="1778508"/>
                  </a:lnTo>
                  <a:lnTo>
                    <a:pt x="872617" y="1285608"/>
                  </a:lnTo>
                  <a:lnTo>
                    <a:pt x="890143" y="1229715"/>
                  </a:lnTo>
                  <a:lnTo>
                    <a:pt x="1121283" y="1624799"/>
                  </a:lnTo>
                  <a:lnTo>
                    <a:pt x="1180084" y="1229715"/>
                  </a:lnTo>
                  <a:lnTo>
                    <a:pt x="1186053" y="1190332"/>
                  </a:lnTo>
                  <a:lnTo>
                    <a:pt x="1535176" y="1490129"/>
                  </a:lnTo>
                  <a:lnTo>
                    <a:pt x="1457452" y="1190332"/>
                  </a:lnTo>
                  <a:lnTo>
                    <a:pt x="1446149" y="1147191"/>
                  </a:lnTo>
                  <a:lnTo>
                    <a:pt x="1424686" y="1064514"/>
                  </a:lnTo>
                  <a:lnTo>
                    <a:pt x="1827276" y="1093724"/>
                  </a:lnTo>
                  <a:close/>
                </a:path>
              </a:pathLst>
            </a:custGeom>
            <a:grpFill/>
            <a:ln>
              <a:solidFill>
                <a:srgbClr val="C00000"/>
              </a:solidFill>
            </a:ln>
          </p:spPr>
          <p:txBody>
            <a:bodyPr wrap="square" lIns="0" tIns="0" rIns="0" bIns="0" rtlCol="0"/>
            <a:lstStyle/>
            <a:p>
              <a:endParaRPr dirty="0"/>
            </a:p>
          </p:txBody>
        </p:sp>
        <p:sp>
          <p:nvSpPr>
            <p:cNvPr id="29" name="object 29"/>
            <p:cNvSpPr/>
            <p:nvPr/>
          </p:nvSpPr>
          <p:spPr>
            <a:xfrm>
              <a:off x="5830062" y="2690622"/>
              <a:ext cx="1827530" cy="1778635"/>
            </a:xfrm>
            <a:custGeom>
              <a:avLst/>
              <a:gdLst/>
              <a:ahLst/>
              <a:cxnLst/>
              <a:rect l="l" t="t" r="r" b="b"/>
              <a:pathLst>
                <a:path w="1827529" h="1778635">
                  <a:moveTo>
                    <a:pt x="914272" y="477646"/>
                  </a:moveTo>
                  <a:lnTo>
                    <a:pt x="1229233" y="0"/>
                  </a:lnTo>
                  <a:lnTo>
                    <a:pt x="1197483" y="438276"/>
                  </a:lnTo>
                  <a:lnTo>
                    <a:pt x="1555495" y="365886"/>
                  </a:lnTo>
                  <a:lnTo>
                    <a:pt x="1413256" y="602107"/>
                  </a:lnTo>
                  <a:lnTo>
                    <a:pt x="1785365" y="669416"/>
                  </a:lnTo>
                  <a:lnTo>
                    <a:pt x="1489456" y="862583"/>
                  </a:lnTo>
                  <a:lnTo>
                    <a:pt x="1827276" y="1093723"/>
                  </a:lnTo>
                  <a:lnTo>
                    <a:pt x="1424686" y="1064514"/>
                  </a:lnTo>
                  <a:lnTo>
                    <a:pt x="1535176" y="1490129"/>
                  </a:lnTo>
                  <a:lnTo>
                    <a:pt x="1186053" y="1190332"/>
                  </a:lnTo>
                  <a:lnTo>
                    <a:pt x="1121283" y="1624799"/>
                  </a:lnTo>
                  <a:lnTo>
                    <a:pt x="890142" y="1229715"/>
                  </a:lnTo>
                  <a:lnTo>
                    <a:pt x="717422" y="1778508"/>
                  </a:lnTo>
                  <a:lnTo>
                    <a:pt x="652652" y="1285608"/>
                  </a:lnTo>
                  <a:lnTo>
                    <a:pt x="402589" y="1450759"/>
                  </a:lnTo>
                  <a:lnTo>
                    <a:pt x="478663" y="1147190"/>
                  </a:lnTo>
                  <a:lnTo>
                    <a:pt x="11429" y="1200492"/>
                  </a:lnTo>
                  <a:lnTo>
                    <a:pt x="314960" y="969263"/>
                  </a:lnTo>
                  <a:lnTo>
                    <a:pt x="0" y="708913"/>
                  </a:lnTo>
                  <a:lnTo>
                    <a:pt x="391160" y="626236"/>
                  </a:lnTo>
                  <a:lnTo>
                    <a:pt x="30479" y="187959"/>
                  </a:lnTo>
                  <a:lnTo>
                    <a:pt x="618363" y="519556"/>
                  </a:lnTo>
                  <a:lnTo>
                    <a:pt x="705992" y="187959"/>
                  </a:lnTo>
                  <a:lnTo>
                    <a:pt x="914272" y="477646"/>
                  </a:lnTo>
                  <a:close/>
                </a:path>
              </a:pathLst>
            </a:custGeom>
            <a:grpFill/>
            <a:ln w="25518">
              <a:solidFill>
                <a:srgbClr val="C00000"/>
              </a:solidFill>
            </a:ln>
          </p:spPr>
          <p:txBody>
            <a:bodyPr wrap="square" lIns="0" tIns="0" rIns="0" bIns="0" rtlCol="0"/>
            <a:lstStyle/>
            <a:p>
              <a:endParaRPr/>
            </a:p>
          </p:txBody>
        </p:sp>
        <p:sp>
          <p:nvSpPr>
            <p:cNvPr id="30" name="object 30"/>
            <p:cNvSpPr/>
            <p:nvPr/>
          </p:nvSpPr>
          <p:spPr>
            <a:xfrm>
              <a:off x="5830062" y="2690622"/>
              <a:ext cx="1827530" cy="1778635"/>
            </a:xfrm>
            <a:custGeom>
              <a:avLst/>
              <a:gdLst/>
              <a:ahLst/>
              <a:cxnLst/>
              <a:rect l="l" t="t" r="r" b="b"/>
              <a:pathLst>
                <a:path w="1827529" h="1778635">
                  <a:moveTo>
                    <a:pt x="0" y="0"/>
                  </a:moveTo>
                  <a:lnTo>
                    <a:pt x="0" y="0"/>
                  </a:lnTo>
                </a:path>
                <a:path w="1827529" h="1778635">
                  <a:moveTo>
                    <a:pt x="1827276" y="1778508"/>
                  </a:moveTo>
                  <a:lnTo>
                    <a:pt x="1827276" y="1778508"/>
                  </a:lnTo>
                </a:path>
              </a:pathLst>
            </a:custGeom>
            <a:grpFill/>
            <a:ln w="25518">
              <a:solidFill>
                <a:srgbClr val="C00000"/>
              </a:solidFill>
            </a:ln>
          </p:spPr>
          <p:txBody>
            <a:bodyPr wrap="square" lIns="0" tIns="0" rIns="0" bIns="0" rtlCol="0"/>
            <a:lstStyle/>
            <a:p>
              <a:endParaRPr/>
            </a:p>
          </p:txBody>
        </p:sp>
      </p:grpSp>
      <p:sp>
        <p:nvSpPr>
          <p:cNvPr id="31" name="object 31"/>
          <p:cNvSpPr txBox="1"/>
          <p:nvPr/>
        </p:nvSpPr>
        <p:spPr>
          <a:xfrm>
            <a:off x="6431660" y="3347084"/>
            <a:ext cx="595630" cy="332740"/>
          </a:xfrm>
          <a:prstGeom prst="rect">
            <a:avLst/>
          </a:prstGeom>
        </p:spPr>
        <p:txBody>
          <a:bodyPr vert="horz" wrap="square" lIns="0" tIns="8890" rIns="0" bIns="0" rtlCol="0">
            <a:spAutoFit/>
          </a:bodyPr>
          <a:lstStyle/>
          <a:p>
            <a:pPr marL="12700" marR="5080" indent="53340">
              <a:lnSpc>
                <a:spcPct val="102000"/>
              </a:lnSpc>
              <a:spcBef>
                <a:spcPts val="70"/>
              </a:spcBef>
            </a:pPr>
            <a:r>
              <a:rPr sz="1000" spc="-5" dirty="0">
                <a:solidFill>
                  <a:srgbClr val="FFFFFF"/>
                </a:solidFill>
                <a:latin typeface="Arial"/>
                <a:cs typeface="Arial"/>
              </a:rPr>
              <a:t>Memory  </a:t>
            </a:r>
            <a:r>
              <a:rPr sz="1000" spc="10" dirty="0">
                <a:solidFill>
                  <a:srgbClr val="FFFFFF"/>
                </a:solidFill>
                <a:latin typeface="Arial"/>
                <a:cs typeface="Arial"/>
              </a:rPr>
              <a:t>c</a:t>
            </a:r>
            <a:r>
              <a:rPr sz="1000" spc="-10" dirty="0">
                <a:solidFill>
                  <a:srgbClr val="FFFFFF"/>
                </a:solidFill>
                <a:latin typeface="Arial"/>
                <a:cs typeface="Arial"/>
              </a:rPr>
              <a:t>o</a:t>
            </a:r>
            <a:r>
              <a:rPr sz="1000" spc="-5" dirty="0">
                <a:solidFill>
                  <a:srgbClr val="FFFFFF"/>
                </a:solidFill>
                <a:latin typeface="Arial"/>
                <a:cs typeface="Arial"/>
              </a:rPr>
              <a:t>rr</a:t>
            </a:r>
            <a:r>
              <a:rPr sz="1000" spc="5" dirty="0">
                <a:solidFill>
                  <a:srgbClr val="FFFFFF"/>
                </a:solidFill>
                <a:latin typeface="Arial"/>
                <a:cs typeface="Arial"/>
              </a:rPr>
              <a:t>u</a:t>
            </a:r>
            <a:r>
              <a:rPr sz="1000" spc="-10" dirty="0">
                <a:solidFill>
                  <a:srgbClr val="FFFFFF"/>
                </a:solidFill>
                <a:latin typeface="Arial"/>
                <a:cs typeface="Arial"/>
              </a:rPr>
              <a:t>p</a:t>
            </a:r>
            <a:r>
              <a:rPr sz="1000" spc="5" dirty="0">
                <a:solidFill>
                  <a:srgbClr val="FFFFFF"/>
                </a:solidFill>
                <a:latin typeface="Arial"/>
                <a:cs typeface="Arial"/>
              </a:rPr>
              <a:t>t</a:t>
            </a:r>
            <a:r>
              <a:rPr sz="1000" spc="10" dirty="0">
                <a:solidFill>
                  <a:srgbClr val="FFFFFF"/>
                </a:solidFill>
                <a:latin typeface="Arial"/>
                <a:cs typeface="Arial"/>
              </a:rPr>
              <a:t>i</a:t>
            </a:r>
            <a:r>
              <a:rPr sz="1000" spc="-10" dirty="0">
                <a:solidFill>
                  <a:srgbClr val="FFFFFF"/>
                </a:solidFill>
                <a:latin typeface="Arial"/>
                <a:cs typeface="Arial"/>
              </a:rPr>
              <a:t>o</a:t>
            </a:r>
            <a:r>
              <a:rPr sz="1000" spc="-5" dirty="0">
                <a:solidFill>
                  <a:srgbClr val="FFFFFF"/>
                </a:solidFill>
                <a:latin typeface="Arial"/>
                <a:cs typeface="Arial"/>
              </a:rPr>
              <a:t>n</a:t>
            </a:r>
            <a:endParaRPr sz="1000" dirty="0">
              <a:latin typeface="Arial"/>
              <a:cs typeface="Arial"/>
            </a:endParaRPr>
          </a:p>
        </p:txBody>
      </p:sp>
      <p:cxnSp>
        <p:nvCxnSpPr>
          <p:cNvPr id="39" name="Straight Arrow Connector 38">
            <a:extLst>
              <a:ext uri="{FF2B5EF4-FFF2-40B4-BE49-F238E27FC236}">
                <a16:creationId xmlns:a16="http://schemas.microsoft.com/office/drawing/2014/main" id="{177D5193-1843-E95A-2262-61DF32BEC559}"/>
              </a:ext>
            </a:extLst>
          </p:cNvPr>
          <p:cNvCxnSpPr>
            <a:cxnSpLocks/>
          </p:cNvCxnSpPr>
          <p:nvPr/>
        </p:nvCxnSpPr>
        <p:spPr>
          <a:xfrm flipH="1">
            <a:off x="7391400" y="2465069"/>
            <a:ext cx="15240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C5FBF35-4B4C-21B0-A26F-42BE0A7BE9E8}"/>
              </a:ext>
            </a:extLst>
          </p:cNvPr>
          <p:cNvSpPr txBox="1"/>
          <p:nvPr/>
        </p:nvSpPr>
        <p:spPr>
          <a:xfrm>
            <a:off x="7517892" y="2154174"/>
            <a:ext cx="1388329" cy="338554"/>
          </a:xfrm>
          <a:prstGeom prst="rect">
            <a:avLst/>
          </a:prstGeom>
          <a:noFill/>
        </p:spPr>
        <p:txBody>
          <a:bodyPr wrap="none" rtlCol="0">
            <a:spAutoFit/>
          </a:bodyPr>
          <a:lstStyle/>
          <a:p>
            <a:r>
              <a:rPr lang="en-US" sz="1600" dirty="0">
                <a:solidFill>
                  <a:srgbClr val="C00000"/>
                </a:solidFill>
              </a:rPr>
              <a:t>Random Value</a:t>
            </a:r>
            <a:endParaRPr lang="en-GB" sz="1600" dirty="0">
              <a:solidFill>
                <a:srgbClr val="C00000"/>
              </a:solidFill>
            </a:endParaRPr>
          </a:p>
        </p:txBody>
      </p:sp>
      <p:sp>
        <p:nvSpPr>
          <p:cNvPr id="45" name="object 2">
            <a:extLst>
              <a:ext uri="{FF2B5EF4-FFF2-40B4-BE49-F238E27FC236}">
                <a16:creationId xmlns:a16="http://schemas.microsoft.com/office/drawing/2014/main" id="{6913CDA2-9060-B89D-2CBB-ADBDD4F24CA2}"/>
              </a:ext>
            </a:extLst>
          </p:cNvPr>
          <p:cNvSpPr txBox="1">
            <a:spLocks/>
          </p:cNvSpPr>
          <p:nvPr/>
        </p:nvSpPr>
        <p:spPr>
          <a:xfrm>
            <a:off x="76200" y="57150"/>
            <a:ext cx="1745614" cy="444352"/>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US" sz="2800" kern="0" spc="160" dirty="0">
                <a:solidFill>
                  <a:srgbClr val="C00000"/>
                </a:solidFill>
                <a:latin typeface="Arial" panose="020B0604020202020204" pitchFamily="34" charset="0"/>
                <a:cs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79016"/>
            <a:ext cx="8248294" cy="958850"/>
          </a:xfrm>
          <a:prstGeom prst="rect">
            <a:avLst/>
          </a:prstGeom>
        </p:spPr>
        <p:txBody>
          <a:bodyPr vert="horz" wrap="square" lIns="0" tIns="13335" rIns="0" bIns="0" rtlCol="0">
            <a:spAutoFit/>
          </a:bodyPr>
          <a:lstStyle/>
          <a:p>
            <a:pPr marL="12700" algn="l" rtl="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Side effects</a:t>
            </a:r>
          </a:p>
        </p:txBody>
      </p:sp>
      <p:sp>
        <p:nvSpPr>
          <p:cNvPr id="3" name="object 3"/>
          <p:cNvSpPr txBox="1"/>
          <p:nvPr/>
        </p:nvSpPr>
        <p:spPr>
          <a:xfrm>
            <a:off x="1600200" y="1581150"/>
            <a:ext cx="5060950" cy="1962076"/>
          </a:xfrm>
          <a:prstGeom prst="rect">
            <a:avLst/>
          </a:prstGeom>
        </p:spPr>
        <p:txBody>
          <a:bodyPr vert="horz" wrap="square" lIns="0" tIns="76200" rIns="0" bIns="0" rtlCol="0">
            <a:spAutoFit/>
          </a:bodyPr>
          <a:lstStyle/>
          <a:p>
            <a:pPr marL="204470" indent="-192405">
              <a:lnSpc>
                <a:spcPct val="100000"/>
              </a:lnSpc>
              <a:spcBef>
                <a:spcPts val="600"/>
              </a:spcBef>
              <a:buSzPct val="78571"/>
              <a:buFont typeface="DejaVu Sans"/>
              <a:buChar char="▪"/>
              <a:tabLst>
                <a:tab pos="205104" algn="l"/>
              </a:tabLst>
            </a:pPr>
            <a:r>
              <a:rPr sz="2100" spc="-15" dirty="0">
                <a:latin typeface="Arial"/>
                <a:cs typeface="Arial"/>
              </a:rPr>
              <a:t>Over/underflow</a:t>
            </a:r>
            <a:endParaRPr lang="en-US" sz="2100" spc="-15" dirty="0">
              <a:latin typeface="Arial"/>
              <a:cs typeface="Arial"/>
            </a:endParaRPr>
          </a:p>
          <a:p>
            <a:pPr marL="204470" indent="-192405">
              <a:lnSpc>
                <a:spcPct val="100000"/>
              </a:lnSpc>
              <a:spcBef>
                <a:spcPts val="600"/>
              </a:spcBef>
              <a:buSzPct val="78571"/>
              <a:buFont typeface="DejaVu Sans"/>
              <a:buChar char="▪"/>
              <a:tabLst>
                <a:tab pos="205104" algn="l"/>
              </a:tabLst>
            </a:pPr>
            <a:endParaRPr sz="2100" dirty="0">
              <a:latin typeface="Arial"/>
              <a:cs typeface="Arial"/>
            </a:endParaRPr>
          </a:p>
          <a:p>
            <a:pPr marL="205104" indent="-193040">
              <a:lnSpc>
                <a:spcPct val="100000"/>
              </a:lnSpc>
              <a:spcBef>
                <a:spcPts val="505"/>
              </a:spcBef>
              <a:buSzPct val="78571"/>
              <a:buFont typeface="DejaVu Sans"/>
              <a:buChar char="▪"/>
              <a:tabLst>
                <a:tab pos="205740" algn="l"/>
              </a:tabLst>
            </a:pPr>
            <a:r>
              <a:rPr sz="2100" spc="-10" dirty="0">
                <a:latin typeface="Arial"/>
                <a:cs typeface="Arial"/>
              </a:rPr>
              <a:t>Sensitive </a:t>
            </a:r>
            <a:r>
              <a:rPr sz="2100" spc="-5" dirty="0">
                <a:latin typeface="Arial"/>
                <a:cs typeface="Arial"/>
              </a:rPr>
              <a:t>data</a:t>
            </a:r>
            <a:r>
              <a:rPr sz="2100" spc="-100" dirty="0">
                <a:latin typeface="Arial"/>
                <a:cs typeface="Arial"/>
              </a:rPr>
              <a:t> </a:t>
            </a:r>
            <a:r>
              <a:rPr sz="2100" spc="-5" dirty="0">
                <a:latin typeface="Arial"/>
                <a:cs typeface="Arial"/>
              </a:rPr>
              <a:t>corruption</a:t>
            </a:r>
            <a:endParaRPr lang="en-US" sz="2100" spc="-5" dirty="0">
              <a:latin typeface="Arial"/>
              <a:cs typeface="Arial"/>
            </a:endParaRPr>
          </a:p>
          <a:p>
            <a:pPr marL="205104" indent="-193040">
              <a:lnSpc>
                <a:spcPct val="100000"/>
              </a:lnSpc>
              <a:spcBef>
                <a:spcPts val="505"/>
              </a:spcBef>
              <a:buSzPct val="78571"/>
              <a:buFont typeface="DejaVu Sans"/>
              <a:buChar char="▪"/>
              <a:tabLst>
                <a:tab pos="205740" algn="l"/>
              </a:tabLst>
            </a:pPr>
            <a:endParaRPr sz="2100" dirty="0">
              <a:latin typeface="Arial"/>
              <a:cs typeface="Arial"/>
            </a:endParaRPr>
          </a:p>
          <a:p>
            <a:pPr marL="204470" indent="-192405">
              <a:lnSpc>
                <a:spcPct val="100000"/>
              </a:lnSpc>
              <a:spcBef>
                <a:spcPts val="495"/>
              </a:spcBef>
              <a:buSzPct val="78571"/>
              <a:buFont typeface="DejaVu Sans"/>
              <a:buChar char="▪"/>
              <a:tabLst>
                <a:tab pos="205104" algn="l"/>
              </a:tabLst>
            </a:pPr>
            <a:r>
              <a:rPr sz="2100" spc="-15" dirty="0">
                <a:latin typeface="Arial"/>
                <a:cs typeface="Arial"/>
              </a:rPr>
              <a:t>Control </a:t>
            </a:r>
            <a:r>
              <a:rPr sz="2100" spc="-5" dirty="0">
                <a:latin typeface="Arial"/>
                <a:cs typeface="Arial"/>
              </a:rPr>
              <a:t>data corruption (control</a:t>
            </a:r>
            <a:r>
              <a:rPr sz="2100" spc="-90" dirty="0">
                <a:latin typeface="Arial"/>
                <a:cs typeface="Arial"/>
              </a:rPr>
              <a:t> </a:t>
            </a:r>
            <a:r>
              <a:rPr sz="2100" spc="-10" dirty="0">
                <a:latin typeface="Arial"/>
                <a:cs typeface="Arial"/>
              </a:rPr>
              <a:t>hijacking)</a:t>
            </a:r>
            <a:endParaRPr sz="21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65275" y="1070987"/>
            <a:ext cx="5060950" cy="1176020"/>
          </a:xfrm>
          <a:prstGeom prst="rect">
            <a:avLst/>
          </a:prstGeom>
        </p:spPr>
        <p:txBody>
          <a:bodyPr vert="horz" wrap="square" lIns="0" tIns="76200" rIns="0" bIns="0" rtlCol="0">
            <a:spAutoFit/>
          </a:bodyPr>
          <a:lstStyle/>
          <a:p>
            <a:pPr marL="204470" indent="-192405">
              <a:lnSpc>
                <a:spcPct val="100000"/>
              </a:lnSpc>
              <a:spcBef>
                <a:spcPts val="600"/>
              </a:spcBef>
              <a:buSzPct val="78571"/>
              <a:buFont typeface="DejaVu Sans"/>
              <a:buChar char="▪"/>
              <a:tabLst>
                <a:tab pos="205104" algn="l"/>
              </a:tabLst>
            </a:pPr>
            <a:r>
              <a:rPr sz="2100" spc="-15" dirty="0">
                <a:latin typeface="Arial"/>
                <a:cs typeface="Arial"/>
              </a:rPr>
              <a:t>Over/underflow</a:t>
            </a:r>
            <a:endParaRPr sz="2100">
              <a:latin typeface="Arial"/>
              <a:cs typeface="Arial"/>
            </a:endParaRPr>
          </a:p>
          <a:p>
            <a:pPr marL="205104" indent="-193040">
              <a:lnSpc>
                <a:spcPct val="100000"/>
              </a:lnSpc>
              <a:spcBef>
                <a:spcPts val="505"/>
              </a:spcBef>
              <a:buSzPct val="78571"/>
              <a:buFont typeface="DejaVu Sans"/>
              <a:buChar char="▪"/>
              <a:tabLst>
                <a:tab pos="205740" algn="l"/>
              </a:tabLst>
            </a:pPr>
            <a:r>
              <a:rPr sz="2100" spc="-10" dirty="0">
                <a:latin typeface="Arial"/>
                <a:cs typeface="Arial"/>
              </a:rPr>
              <a:t>Sensitive </a:t>
            </a:r>
            <a:r>
              <a:rPr sz="2100" spc="-5" dirty="0">
                <a:latin typeface="Arial"/>
                <a:cs typeface="Arial"/>
              </a:rPr>
              <a:t>data</a:t>
            </a:r>
            <a:r>
              <a:rPr sz="2100" spc="-100" dirty="0">
                <a:latin typeface="Arial"/>
                <a:cs typeface="Arial"/>
              </a:rPr>
              <a:t> </a:t>
            </a:r>
            <a:r>
              <a:rPr sz="2100" spc="-5" dirty="0">
                <a:latin typeface="Arial"/>
                <a:cs typeface="Arial"/>
              </a:rPr>
              <a:t>corruption</a:t>
            </a:r>
            <a:endParaRPr sz="2100">
              <a:latin typeface="Arial"/>
              <a:cs typeface="Arial"/>
            </a:endParaRPr>
          </a:p>
          <a:p>
            <a:pPr marL="204470" indent="-192405">
              <a:lnSpc>
                <a:spcPct val="100000"/>
              </a:lnSpc>
              <a:spcBef>
                <a:spcPts val="495"/>
              </a:spcBef>
              <a:buSzPct val="78571"/>
              <a:buFont typeface="DejaVu Sans"/>
              <a:buChar char="▪"/>
              <a:tabLst>
                <a:tab pos="205104" algn="l"/>
              </a:tabLst>
            </a:pPr>
            <a:r>
              <a:rPr sz="2100" spc="-15" dirty="0">
                <a:latin typeface="Arial"/>
                <a:cs typeface="Arial"/>
              </a:rPr>
              <a:t>Control </a:t>
            </a:r>
            <a:r>
              <a:rPr sz="2100" spc="-5" dirty="0">
                <a:latin typeface="Arial"/>
                <a:cs typeface="Arial"/>
              </a:rPr>
              <a:t>data corruption (control</a:t>
            </a:r>
            <a:r>
              <a:rPr sz="2100" spc="-90" dirty="0">
                <a:latin typeface="Arial"/>
                <a:cs typeface="Arial"/>
              </a:rPr>
              <a:t> </a:t>
            </a:r>
            <a:r>
              <a:rPr sz="2100" spc="-10" dirty="0">
                <a:latin typeface="Arial"/>
                <a:cs typeface="Arial"/>
              </a:rPr>
              <a:t>hijacking)</a:t>
            </a:r>
            <a:endParaRPr sz="2100">
              <a:latin typeface="Arial"/>
              <a:cs typeface="Arial"/>
            </a:endParaRPr>
          </a:p>
        </p:txBody>
      </p:sp>
      <p:sp>
        <p:nvSpPr>
          <p:cNvPr id="9" name="TextBox 8">
            <a:extLst>
              <a:ext uri="{FF2B5EF4-FFF2-40B4-BE49-F238E27FC236}">
                <a16:creationId xmlns:a16="http://schemas.microsoft.com/office/drawing/2014/main" id="{C7D22DA0-2A6D-CD31-1D9F-D57FC03CCF7C}"/>
              </a:ext>
            </a:extLst>
          </p:cNvPr>
          <p:cNvSpPr txBox="1"/>
          <p:nvPr/>
        </p:nvSpPr>
        <p:spPr>
          <a:xfrm>
            <a:off x="2357043" y="3028950"/>
            <a:ext cx="4269182" cy="646331"/>
          </a:xfrm>
          <a:prstGeom prst="rect">
            <a:avLst/>
          </a:prstGeom>
          <a:noFill/>
        </p:spPr>
        <p:txBody>
          <a:bodyPr wrap="none" rtlCol="0">
            <a:spAutoFit/>
          </a:bodyPr>
          <a:lstStyle/>
          <a:p>
            <a:r>
              <a:rPr lang="en-US" dirty="0">
                <a:solidFill>
                  <a:srgbClr val="C00000"/>
                </a:solidFill>
              </a:rPr>
              <a:t>If exploit is done properly, Otherwise crash!</a:t>
            </a:r>
          </a:p>
          <a:p>
            <a:endParaRPr lang="en-GB" dirty="0">
              <a:solidFill>
                <a:srgbClr val="C00000"/>
              </a:solidFill>
            </a:endParaRPr>
          </a:p>
        </p:txBody>
      </p:sp>
      <p:sp>
        <p:nvSpPr>
          <p:cNvPr id="6" name="object 2">
            <a:extLst>
              <a:ext uri="{FF2B5EF4-FFF2-40B4-BE49-F238E27FC236}">
                <a16:creationId xmlns:a16="http://schemas.microsoft.com/office/drawing/2014/main" id="{5D797A3E-4A7B-6EFC-8135-B4A0C108A7BA}"/>
              </a:ext>
            </a:extLst>
          </p:cNvPr>
          <p:cNvSpPr txBox="1">
            <a:spLocks/>
          </p:cNvSpPr>
          <p:nvPr/>
        </p:nvSpPr>
        <p:spPr>
          <a:xfrm>
            <a:off x="76200" y="79016"/>
            <a:ext cx="8248294" cy="95885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lgn="l" rtl="0">
              <a:spcBef>
                <a:spcPts val="105"/>
              </a:spcBef>
            </a:pPr>
            <a:r>
              <a:rPr lang="en-GB" sz="2800" kern="0" spc="160" dirty="0">
                <a:solidFill>
                  <a:srgbClr val="C00000"/>
                </a:solidFill>
                <a:latin typeface="Arial" panose="020B0604020202020204" pitchFamily="34" charset="0"/>
                <a:cs typeface="Arial" panose="020B0604020202020204" pitchFamily="34" charset="0"/>
              </a:rPr>
              <a:t>Side effects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4355D38B-CDA9-131F-95DF-0E536E9AD706}"/>
              </a:ext>
            </a:extLst>
          </p:cNvPr>
          <p:cNvSpPr txBox="1"/>
          <p:nvPr/>
        </p:nvSpPr>
        <p:spPr>
          <a:xfrm>
            <a:off x="457200" y="1123950"/>
            <a:ext cx="8095615" cy="345440"/>
          </a:xfrm>
          <a:prstGeom prst="rect">
            <a:avLst/>
          </a:prstGeom>
        </p:spPr>
        <p:txBody>
          <a:bodyPr vert="horz" wrap="square" lIns="0" tIns="12700" rIns="0" bIns="0" rtlCol="0">
            <a:spAutoFit/>
          </a:bodyPr>
          <a:lstStyle/>
          <a:p>
            <a:pPr marL="204470" indent="-192405">
              <a:lnSpc>
                <a:spcPct val="100000"/>
              </a:lnSpc>
              <a:spcBef>
                <a:spcPts val="100"/>
              </a:spcBef>
              <a:buSzPct val="78571"/>
              <a:buFont typeface="Segoe UI Symbol"/>
              <a:buChar char="▪"/>
              <a:tabLst>
                <a:tab pos="205104" algn="l"/>
              </a:tabLst>
            </a:pPr>
            <a:r>
              <a:rPr sz="2100" i="1" dirty="0">
                <a:latin typeface="Arial" panose="020B0604020202020204" pitchFamily="34" charset="0"/>
                <a:cs typeface="Arial" panose="020B0604020202020204" pitchFamily="34" charset="0"/>
              </a:rPr>
              <a:t>It</a:t>
            </a:r>
            <a:r>
              <a:rPr sz="2100" i="1" spc="5" dirty="0">
                <a:latin typeface="Arial" panose="020B0604020202020204" pitchFamily="34" charset="0"/>
                <a:cs typeface="Arial" panose="020B0604020202020204" pitchFamily="34" charset="0"/>
              </a:rPr>
              <a:t> </a:t>
            </a:r>
            <a:r>
              <a:rPr sz="2100" i="1" spc="-5" dirty="0">
                <a:latin typeface="Arial" panose="020B0604020202020204" pitchFamily="34" charset="0"/>
                <a:cs typeface="Arial" panose="020B0604020202020204" pitchFamily="34" charset="0"/>
              </a:rPr>
              <a:t>started</a:t>
            </a:r>
            <a:r>
              <a:rPr sz="2100" i="1" spc="-45" dirty="0">
                <a:latin typeface="Arial" panose="020B0604020202020204" pitchFamily="34" charset="0"/>
                <a:cs typeface="Arial" panose="020B0604020202020204" pitchFamily="34" charset="0"/>
              </a:rPr>
              <a:t> </a:t>
            </a:r>
            <a:r>
              <a:rPr sz="2100" i="1" spc="-5" dirty="0">
                <a:latin typeface="Arial" panose="020B0604020202020204" pitchFamily="34" charset="0"/>
                <a:cs typeface="Arial" panose="020B0604020202020204" pitchFamily="34" charset="0"/>
              </a:rPr>
              <a:t>on</a:t>
            </a:r>
            <a:r>
              <a:rPr sz="2100" i="1" spc="-10" dirty="0">
                <a:latin typeface="Arial" panose="020B0604020202020204" pitchFamily="34" charset="0"/>
                <a:cs typeface="Arial" panose="020B0604020202020204" pitchFamily="34" charset="0"/>
              </a:rPr>
              <a:t> </a:t>
            </a:r>
            <a:r>
              <a:rPr sz="2100" i="1" spc="-5" dirty="0">
                <a:latin typeface="Arial" panose="020B0604020202020204" pitchFamily="34" charset="0"/>
                <a:cs typeface="Arial" panose="020B0604020202020204" pitchFamily="34" charset="0"/>
              </a:rPr>
              <a:t>a</a:t>
            </a:r>
            <a:r>
              <a:rPr sz="2100" i="1" spc="5" dirty="0">
                <a:latin typeface="Arial" panose="020B0604020202020204" pitchFamily="34" charset="0"/>
                <a:cs typeface="Arial" panose="020B0604020202020204" pitchFamily="34" charset="0"/>
              </a:rPr>
              <a:t> </a:t>
            </a:r>
            <a:r>
              <a:rPr sz="2100" i="1" spc="-5" dirty="0">
                <a:latin typeface="Arial" panose="020B0604020202020204" pitchFamily="34" charset="0"/>
                <a:cs typeface="Arial" panose="020B0604020202020204" pitchFamily="34" charset="0"/>
              </a:rPr>
              <a:t>dark</a:t>
            </a:r>
            <a:r>
              <a:rPr sz="2100" i="1" spc="-30" dirty="0">
                <a:latin typeface="Arial" panose="020B0604020202020204" pitchFamily="34" charset="0"/>
                <a:cs typeface="Arial" panose="020B0604020202020204" pitchFamily="34" charset="0"/>
              </a:rPr>
              <a:t> </a:t>
            </a:r>
            <a:r>
              <a:rPr sz="2100" i="1" spc="-5" dirty="0">
                <a:latin typeface="Arial" panose="020B0604020202020204" pitchFamily="34" charset="0"/>
                <a:cs typeface="Arial" panose="020B0604020202020204" pitchFamily="34" charset="0"/>
              </a:rPr>
              <a:t>and stormy</a:t>
            </a:r>
            <a:r>
              <a:rPr sz="2100" i="1" spc="-25" dirty="0">
                <a:latin typeface="Arial" panose="020B0604020202020204" pitchFamily="34" charset="0"/>
                <a:cs typeface="Arial" panose="020B0604020202020204" pitchFamily="34" charset="0"/>
              </a:rPr>
              <a:t> </a:t>
            </a:r>
            <a:r>
              <a:rPr sz="2100" i="1" spc="-5" dirty="0">
                <a:latin typeface="Arial" panose="020B0604020202020204" pitchFamily="34" charset="0"/>
                <a:cs typeface="Arial" panose="020B0604020202020204" pitchFamily="34" charset="0"/>
              </a:rPr>
              <a:t>night….</a:t>
            </a:r>
            <a:r>
              <a:rPr sz="2100" i="1" spc="50" dirty="0">
                <a:latin typeface="Arial" panose="020B0604020202020204" pitchFamily="34" charset="0"/>
                <a:cs typeface="Arial" panose="020B0604020202020204" pitchFamily="34" charset="0"/>
              </a:rPr>
              <a:t> </a:t>
            </a:r>
            <a:r>
              <a:rPr sz="2100" i="1" spc="-5" dirty="0">
                <a:latin typeface="Arial" panose="020B0604020202020204" pitchFamily="34" charset="0"/>
                <a:cs typeface="Arial" panose="020B0604020202020204" pitchFamily="34" charset="0"/>
              </a:rPr>
              <a:t>[Barton </a:t>
            </a:r>
            <a:r>
              <a:rPr sz="2100" i="1" spc="-75" dirty="0">
                <a:latin typeface="Arial" panose="020B0604020202020204" pitchFamily="34" charset="0"/>
                <a:cs typeface="Arial" panose="020B0604020202020204" pitchFamily="34" charset="0"/>
              </a:rPr>
              <a:t>P.</a:t>
            </a:r>
            <a:r>
              <a:rPr sz="2100" i="1" spc="-120" dirty="0">
                <a:latin typeface="Arial" panose="020B0604020202020204" pitchFamily="34" charset="0"/>
                <a:cs typeface="Arial" panose="020B0604020202020204" pitchFamily="34" charset="0"/>
              </a:rPr>
              <a:t> </a:t>
            </a:r>
            <a:r>
              <a:rPr sz="2100" i="1" spc="-25" dirty="0">
                <a:latin typeface="Arial" panose="020B0604020202020204" pitchFamily="34" charset="0"/>
                <a:cs typeface="Arial" panose="020B0604020202020204" pitchFamily="34" charset="0"/>
              </a:rPr>
              <a:t>Miller,</a:t>
            </a:r>
            <a:r>
              <a:rPr sz="2100" i="1" dirty="0">
                <a:latin typeface="Arial" panose="020B0604020202020204" pitchFamily="34" charset="0"/>
                <a:cs typeface="Arial" panose="020B0604020202020204" pitchFamily="34" charset="0"/>
              </a:rPr>
              <a:t> </a:t>
            </a:r>
            <a:r>
              <a:rPr sz="2100" i="1" spc="-15" dirty="0">
                <a:latin typeface="Arial" panose="020B0604020202020204" pitchFamily="34" charset="0"/>
                <a:cs typeface="Arial" panose="020B0604020202020204" pitchFamily="34" charset="0"/>
              </a:rPr>
              <a:t>late1980s]</a:t>
            </a:r>
            <a:endParaRPr sz="2100" i="1" dirty="0">
              <a:latin typeface="Arial" panose="020B0604020202020204" pitchFamily="34" charset="0"/>
              <a:cs typeface="Arial" panose="020B0604020202020204" pitchFamily="34" charset="0"/>
            </a:endParaRPr>
          </a:p>
        </p:txBody>
      </p:sp>
      <p:pic>
        <p:nvPicPr>
          <p:cNvPr id="7" name="object 4">
            <a:extLst>
              <a:ext uri="{FF2B5EF4-FFF2-40B4-BE49-F238E27FC236}">
                <a16:creationId xmlns:a16="http://schemas.microsoft.com/office/drawing/2014/main" id="{69D01D99-F49C-B075-A038-56B203BD7E58}"/>
              </a:ext>
            </a:extLst>
          </p:cNvPr>
          <p:cNvPicPr/>
          <p:nvPr/>
        </p:nvPicPr>
        <p:blipFill>
          <a:blip r:embed="rId3" cstate="print"/>
          <a:stretch>
            <a:fillRect/>
          </a:stretch>
        </p:blipFill>
        <p:spPr>
          <a:xfrm>
            <a:off x="2471991" y="1581150"/>
            <a:ext cx="4066032" cy="2676144"/>
          </a:xfrm>
          <a:prstGeom prst="rect">
            <a:avLst/>
          </a:prstGeom>
        </p:spPr>
      </p:pic>
      <p:sp>
        <p:nvSpPr>
          <p:cNvPr id="8" name="object 2">
            <a:extLst>
              <a:ext uri="{FF2B5EF4-FFF2-40B4-BE49-F238E27FC236}">
                <a16:creationId xmlns:a16="http://schemas.microsoft.com/office/drawing/2014/main" id="{B889E51C-C48A-7F07-9EAD-14116F34113D}"/>
              </a:ext>
            </a:extLst>
          </p:cNvPr>
          <p:cNvSpPr txBox="1">
            <a:spLocks noGrp="1"/>
          </p:cNvSpPr>
          <p:nvPr>
            <p:ph type="title"/>
          </p:nvPr>
        </p:nvSpPr>
        <p:spPr>
          <a:xfrm>
            <a:off x="70383" y="101350"/>
            <a:ext cx="8248294" cy="444352"/>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Fuzzing</a:t>
            </a:r>
          </a:p>
        </p:txBody>
      </p:sp>
      <p:sp>
        <p:nvSpPr>
          <p:cNvPr id="10" name="TextBox 9">
            <a:extLst>
              <a:ext uri="{FF2B5EF4-FFF2-40B4-BE49-F238E27FC236}">
                <a16:creationId xmlns:a16="http://schemas.microsoft.com/office/drawing/2014/main" id="{74A1F6D0-12BA-23C8-0F51-B956C55EBC3C}"/>
              </a:ext>
            </a:extLst>
          </p:cNvPr>
          <p:cNvSpPr txBox="1"/>
          <p:nvPr/>
        </p:nvSpPr>
        <p:spPr>
          <a:xfrm>
            <a:off x="803630" y="4653532"/>
            <a:ext cx="6781800" cy="338554"/>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https://pages.cs.wisc.edu/~bart/fuzz/Foreword1.html</a:t>
            </a:r>
          </a:p>
        </p:txBody>
      </p:sp>
    </p:spTree>
    <p:extLst>
      <p:ext uri="{BB962C8B-B14F-4D97-AF65-F5344CB8AC3E}">
        <p14:creationId xmlns:p14="http://schemas.microsoft.com/office/powerpoint/2010/main" val="328166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383" y="101350"/>
            <a:ext cx="8248294" cy="444352"/>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Fuzzing</a:t>
            </a:r>
          </a:p>
        </p:txBody>
      </p:sp>
      <p:sp>
        <p:nvSpPr>
          <p:cNvPr id="3" name="object 3"/>
          <p:cNvSpPr txBox="1"/>
          <p:nvPr/>
        </p:nvSpPr>
        <p:spPr>
          <a:xfrm>
            <a:off x="533208" y="1047750"/>
            <a:ext cx="7870825" cy="2777683"/>
          </a:xfrm>
          <a:prstGeom prst="rect">
            <a:avLst/>
          </a:prstGeom>
          <a:noFill/>
          <a:ln>
            <a:solidFill>
              <a:srgbClr val="C00000"/>
            </a:solidFill>
          </a:ln>
        </p:spPr>
        <p:txBody>
          <a:bodyPr vert="horz" wrap="square" lIns="0" tIns="12700" rIns="0" bIns="0" rtlCol="0">
            <a:spAutoFit/>
          </a:bodyPr>
          <a:lstStyle/>
          <a:p>
            <a:pPr marL="210820" indent="-198120">
              <a:lnSpc>
                <a:spcPts val="2135"/>
              </a:lnSpc>
              <a:spcBef>
                <a:spcPts val="100"/>
              </a:spcBef>
              <a:buSzPct val="80555"/>
              <a:buFont typeface="DejaVu Sans"/>
              <a:buChar char="●"/>
              <a:tabLst>
                <a:tab pos="210820" algn="l"/>
              </a:tabLst>
            </a:pPr>
            <a:r>
              <a:rPr lang="en-US" sz="1800" spc="-15" dirty="0">
                <a:latin typeface="Arial"/>
                <a:cs typeface="Arial"/>
              </a:rPr>
              <a:t>Security testing technique</a:t>
            </a:r>
          </a:p>
          <a:p>
            <a:pPr marL="210820" indent="-198120">
              <a:lnSpc>
                <a:spcPts val="2135"/>
              </a:lnSpc>
              <a:spcBef>
                <a:spcPts val="100"/>
              </a:spcBef>
              <a:buSzPct val="80555"/>
              <a:buFont typeface="DejaVu Sans"/>
              <a:buChar char="●"/>
              <a:tabLst>
                <a:tab pos="210820" algn="l"/>
              </a:tabLst>
            </a:pPr>
            <a:r>
              <a:rPr sz="1800" spc="-15" dirty="0">
                <a:latin typeface="Arial"/>
                <a:cs typeface="Arial"/>
              </a:rPr>
              <a:t>Run </a:t>
            </a:r>
            <a:r>
              <a:rPr sz="1800" spc="-20" dirty="0">
                <a:latin typeface="Arial"/>
                <a:cs typeface="Arial"/>
              </a:rPr>
              <a:t>program </a:t>
            </a:r>
            <a:r>
              <a:rPr sz="1800" spc="-5" dirty="0">
                <a:latin typeface="Arial"/>
                <a:cs typeface="Arial"/>
              </a:rPr>
              <a:t>on many </a:t>
            </a:r>
            <a:r>
              <a:rPr sz="1800" b="1" spc="-5" dirty="0">
                <a:solidFill>
                  <a:srgbClr val="C00000"/>
                </a:solidFill>
                <a:latin typeface="Arial"/>
                <a:cs typeface="Arial"/>
              </a:rPr>
              <a:t>abnormal/malformed </a:t>
            </a:r>
            <a:r>
              <a:rPr sz="1800" spc="-15" dirty="0">
                <a:latin typeface="Arial"/>
                <a:cs typeface="Arial"/>
              </a:rPr>
              <a:t>inputs, look </a:t>
            </a:r>
            <a:r>
              <a:rPr sz="1800" dirty="0">
                <a:latin typeface="Arial"/>
                <a:cs typeface="Arial"/>
              </a:rPr>
              <a:t>for</a:t>
            </a:r>
            <a:r>
              <a:rPr sz="1800" spc="30" dirty="0">
                <a:latin typeface="Arial"/>
                <a:cs typeface="Arial"/>
              </a:rPr>
              <a:t> </a:t>
            </a:r>
            <a:r>
              <a:rPr sz="1800" b="1" spc="-5" dirty="0">
                <a:solidFill>
                  <a:srgbClr val="C00000"/>
                </a:solidFill>
                <a:latin typeface="Arial"/>
                <a:cs typeface="Arial"/>
              </a:rPr>
              <a:t>unintended</a:t>
            </a:r>
            <a:endParaRPr sz="1800" dirty="0">
              <a:solidFill>
                <a:srgbClr val="C00000"/>
              </a:solidFill>
              <a:latin typeface="Arial"/>
              <a:cs typeface="Arial"/>
            </a:endParaRPr>
          </a:p>
          <a:p>
            <a:pPr marL="210185">
              <a:lnSpc>
                <a:spcPts val="2135"/>
              </a:lnSpc>
            </a:pPr>
            <a:r>
              <a:rPr sz="1800" spc="-25" dirty="0">
                <a:latin typeface="Arial"/>
                <a:cs typeface="Arial"/>
              </a:rPr>
              <a:t>behavior, </a:t>
            </a:r>
            <a:r>
              <a:rPr sz="1800" spc="-15" dirty="0">
                <a:latin typeface="Arial"/>
                <a:cs typeface="Arial"/>
              </a:rPr>
              <a:t>e.g.</a:t>
            </a:r>
            <a:r>
              <a:rPr sz="1800" spc="20" dirty="0">
                <a:latin typeface="Arial"/>
                <a:cs typeface="Arial"/>
              </a:rPr>
              <a:t> </a:t>
            </a:r>
            <a:r>
              <a:rPr sz="1800" spc="-5" dirty="0">
                <a:latin typeface="Arial"/>
                <a:cs typeface="Arial"/>
              </a:rPr>
              <a:t>crash.</a:t>
            </a:r>
            <a:endParaRPr lang="en-US" sz="1800" spc="-5" dirty="0">
              <a:latin typeface="Arial"/>
              <a:cs typeface="Arial"/>
            </a:endParaRPr>
          </a:p>
          <a:p>
            <a:pPr marL="210185">
              <a:lnSpc>
                <a:spcPts val="2135"/>
              </a:lnSpc>
            </a:pPr>
            <a:endParaRPr sz="1800" dirty="0">
              <a:latin typeface="Arial"/>
              <a:cs typeface="Arial"/>
            </a:endParaRPr>
          </a:p>
          <a:p>
            <a:pPr marL="896619" lvl="1" indent="-199390">
              <a:lnSpc>
                <a:spcPct val="100000"/>
              </a:lnSpc>
              <a:spcBef>
                <a:spcPts val="200"/>
              </a:spcBef>
              <a:buSzPct val="78125"/>
              <a:buFont typeface="DejaVu Sans"/>
              <a:buChar char="●"/>
              <a:tabLst>
                <a:tab pos="897255" algn="l"/>
              </a:tabLst>
            </a:pPr>
            <a:r>
              <a:rPr sz="1600" spc="-5" dirty="0">
                <a:solidFill>
                  <a:srgbClr val="00AE4F"/>
                </a:solidFill>
                <a:latin typeface="Arial"/>
                <a:cs typeface="Arial"/>
              </a:rPr>
              <a:t>An observable </a:t>
            </a:r>
            <a:r>
              <a:rPr sz="1600" spc="-20" dirty="0">
                <a:solidFill>
                  <a:srgbClr val="00AE4F"/>
                </a:solidFill>
                <a:latin typeface="Arial"/>
                <a:cs typeface="Arial"/>
              </a:rPr>
              <a:t>(measurable) </a:t>
            </a:r>
            <a:r>
              <a:rPr sz="1600" dirty="0">
                <a:solidFill>
                  <a:srgbClr val="00AE4F"/>
                </a:solidFill>
                <a:latin typeface="Arial"/>
                <a:cs typeface="Arial"/>
              </a:rPr>
              <a:t>side </a:t>
            </a:r>
            <a:r>
              <a:rPr sz="1600" spc="-15" dirty="0">
                <a:solidFill>
                  <a:srgbClr val="00AE4F"/>
                </a:solidFill>
                <a:latin typeface="Arial"/>
                <a:cs typeface="Arial"/>
              </a:rPr>
              <a:t>effect </a:t>
            </a:r>
            <a:r>
              <a:rPr sz="1600" dirty="0">
                <a:solidFill>
                  <a:srgbClr val="00AE4F"/>
                </a:solidFill>
                <a:latin typeface="Arial"/>
                <a:cs typeface="Arial"/>
              </a:rPr>
              <a:t>is</a:t>
            </a:r>
            <a:r>
              <a:rPr sz="1600" spc="-40" dirty="0">
                <a:solidFill>
                  <a:srgbClr val="00AE4F"/>
                </a:solidFill>
                <a:latin typeface="Arial"/>
                <a:cs typeface="Arial"/>
              </a:rPr>
              <a:t> </a:t>
            </a:r>
            <a:r>
              <a:rPr sz="1600" spc="-5" dirty="0">
                <a:solidFill>
                  <a:srgbClr val="00AE4F"/>
                </a:solidFill>
                <a:latin typeface="Arial"/>
                <a:cs typeface="Arial"/>
              </a:rPr>
              <a:t>essential</a:t>
            </a:r>
            <a:endParaRPr sz="1600" dirty="0">
              <a:latin typeface="Arial"/>
              <a:cs typeface="Arial"/>
            </a:endParaRPr>
          </a:p>
          <a:p>
            <a:pPr marL="896619" lvl="1" indent="-199390">
              <a:lnSpc>
                <a:spcPct val="100000"/>
              </a:lnSpc>
              <a:spcBef>
                <a:spcPts val="200"/>
              </a:spcBef>
              <a:buSzPct val="78125"/>
              <a:buFont typeface="DejaVu Sans"/>
              <a:buChar char="●"/>
              <a:tabLst>
                <a:tab pos="897255" algn="l"/>
              </a:tabLst>
            </a:pPr>
            <a:r>
              <a:rPr sz="1600" dirty="0">
                <a:solidFill>
                  <a:srgbClr val="00AE4F"/>
                </a:solidFill>
                <a:latin typeface="Arial"/>
                <a:cs typeface="Arial"/>
              </a:rPr>
              <a:t>Should </a:t>
            </a:r>
            <a:r>
              <a:rPr sz="1600" spc="-15" dirty="0">
                <a:solidFill>
                  <a:srgbClr val="00AE4F"/>
                </a:solidFill>
                <a:latin typeface="Arial"/>
                <a:cs typeface="Arial"/>
              </a:rPr>
              <a:t>be</a:t>
            </a:r>
            <a:r>
              <a:rPr sz="1600" spc="-110" dirty="0">
                <a:solidFill>
                  <a:srgbClr val="00AE4F"/>
                </a:solidFill>
                <a:latin typeface="Arial"/>
                <a:cs typeface="Arial"/>
              </a:rPr>
              <a:t> </a:t>
            </a:r>
            <a:r>
              <a:rPr sz="1600" spc="-5" dirty="0">
                <a:solidFill>
                  <a:srgbClr val="00AE4F"/>
                </a:solidFill>
                <a:latin typeface="Arial"/>
                <a:cs typeface="Arial"/>
              </a:rPr>
              <a:t>scalable</a:t>
            </a:r>
            <a:endParaRPr sz="1600" dirty="0">
              <a:latin typeface="Arial"/>
              <a:cs typeface="Arial"/>
            </a:endParaRPr>
          </a:p>
          <a:p>
            <a:pPr lvl="1">
              <a:lnSpc>
                <a:spcPct val="100000"/>
              </a:lnSpc>
              <a:buClr>
                <a:srgbClr val="00AE4F"/>
              </a:buClr>
              <a:buFont typeface="DejaVu Sans"/>
              <a:buChar char="●"/>
            </a:pPr>
            <a:endParaRPr sz="1800" dirty="0">
              <a:latin typeface="Arial"/>
              <a:cs typeface="Arial"/>
            </a:endParaRPr>
          </a:p>
          <a:p>
            <a:pPr lvl="1">
              <a:lnSpc>
                <a:spcPct val="100000"/>
              </a:lnSpc>
              <a:spcBef>
                <a:spcPts val="20"/>
              </a:spcBef>
              <a:buClr>
                <a:srgbClr val="00AE4F"/>
              </a:buClr>
              <a:buFont typeface="DejaVu Sans"/>
              <a:buChar char="●"/>
            </a:pPr>
            <a:endParaRPr sz="2050" dirty="0">
              <a:latin typeface="Arial"/>
              <a:cs typeface="Arial"/>
            </a:endParaRPr>
          </a:p>
          <a:p>
            <a:pPr marL="210820" indent="-198120">
              <a:lnSpc>
                <a:spcPts val="2080"/>
              </a:lnSpc>
              <a:buSzPct val="80555"/>
              <a:buFont typeface="DejaVu Sans"/>
              <a:buChar char="●"/>
              <a:tabLst>
                <a:tab pos="210820" algn="l"/>
              </a:tabLst>
            </a:pPr>
            <a:r>
              <a:rPr sz="1800" spc="-15" dirty="0">
                <a:latin typeface="Arial"/>
                <a:cs typeface="Arial"/>
              </a:rPr>
              <a:t>Underlying assumption: </a:t>
            </a:r>
            <a:r>
              <a:rPr sz="1800" i="1" spc="-5" dirty="0">
                <a:latin typeface="Arial"/>
                <a:cs typeface="Arial"/>
              </a:rPr>
              <a:t>if </a:t>
            </a:r>
            <a:r>
              <a:rPr sz="1800" i="1" dirty="0">
                <a:latin typeface="Arial"/>
                <a:cs typeface="Arial"/>
              </a:rPr>
              <a:t>the </a:t>
            </a:r>
            <a:r>
              <a:rPr sz="1800" i="1" spc="-20" dirty="0">
                <a:latin typeface="Arial"/>
                <a:cs typeface="Arial"/>
              </a:rPr>
              <a:t>unintended behavior </a:t>
            </a:r>
            <a:r>
              <a:rPr sz="1800" i="1" spc="-5" dirty="0">
                <a:latin typeface="Arial"/>
                <a:cs typeface="Arial"/>
              </a:rPr>
              <a:t>is </a:t>
            </a:r>
            <a:r>
              <a:rPr sz="1800" i="1" spc="-20" dirty="0">
                <a:latin typeface="Arial"/>
                <a:cs typeface="Arial"/>
              </a:rPr>
              <a:t>dependent </a:t>
            </a:r>
            <a:r>
              <a:rPr sz="1800" i="1" spc="-5" dirty="0">
                <a:latin typeface="Arial"/>
                <a:cs typeface="Arial"/>
              </a:rPr>
              <a:t>on </a:t>
            </a:r>
            <a:r>
              <a:rPr sz="1800" i="1" spc="-20" dirty="0">
                <a:latin typeface="Arial"/>
                <a:cs typeface="Arial"/>
              </a:rPr>
              <a:t>input,</a:t>
            </a:r>
            <a:r>
              <a:rPr sz="1800" i="1" spc="345" dirty="0">
                <a:latin typeface="Arial"/>
                <a:cs typeface="Arial"/>
              </a:rPr>
              <a:t> </a:t>
            </a:r>
            <a:r>
              <a:rPr sz="1800" i="1" spc="-25" dirty="0">
                <a:latin typeface="Arial"/>
                <a:cs typeface="Arial"/>
              </a:rPr>
              <a:t>an</a:t>
            </a:r>
            <a:endParaRPr sz="1800" dirty="0">
              <a:latin typeface="Arial"/>
              <a:cs typeface="Arial"/>
            </a:endParaRPr>
          </a:p>
          <a:p>
            <a:pPr marL="210185">
              <a:lnSpc>
                <a:spcPts val="2080"/>
              </a:lnSpc>
            </a:pPr>
            <a:r>
              <a:rPr sz="1800" i="1" spc="-5" dirty="0">
                <a:latin typeface="Arial"/>
                <a:cs typeface="Arial"/>
              </a:rPr>
              <a:t>attacker can craft such an </a:t>
            </a:r>
            <a:r>
              <a:rPr sz="1800" i="1" spc="-20" dirty="0">
                <a:latin typeface="Arial"/>
                <a:cs typeface="Arial"/>
              </a:rPr>
              <a:t>input </a:t>
            </a:r>
            <a:r>
              <a:rPr sz="1800" i="1" dirty="0">
                <a:latin typeface="Arial"/>
                <a:cs typeface="Arial"/>
              </a:rPr>
              <a:t>to </a:t>
            </a:r>
            <a:r>
              <a:rPr sz="1800" i="1" spc="-20" dirty="0">
                <a:latin typeface="Arial"/>
                <a:cs typeface="Arial"/>
              </a:rPr>
              <a:t>exploit </a:t>
            </a:r>
            <a:r>
              <a:rPr sz="1800" i="1" dirty="0">
                <a:latin typeface="Arial"/>
                <a:cs typeface="Arial"/>
              </a:rPr>
              <a:t>the</a:t>
            </a:r>
            <a:r>
              <a:rPr sz="1800" i="1" spc="-75" dirty="0">
                <a:latin typeface="Arial"/>
                <a:cs typeface="Arial"/>
              </a:rPr>
              <a:t> </a:t>
            </a:r>
            <a:r>
              <a:rPr sz="1800" i="1" spc="-20" dirty="0">
                <a:latin typeface="Arial"/>
                <a:cs typeface="Arial"/>
              </a:rPr>
              <a:t>bug.</a:t>
            </a:r>
            <a:endParaRPr sz="1800" dirty="0">
              <a:latin typeface="Arial"/>
              <a:cs typeface="Arial"/>
            </a:endParaRPr>
          </a:p>
        </p:txBody>
      </p:sp>
      <p:sp>
        <p:nvSpPr>
          <p:cNvPr id="8" name="Callout: Line with Accent Bar 7">
            <a:extLst>
              <a:ext uri="{FF2B5EF4-FFF2-40B4-BE49-F238E27FC236}">
                <a16:creationId xmlns:a16="http://schemas.microsoft.com/office/drawing/2014/main" id="{7CDED70B-4B54-325B-4AD3-6BF0B5FA2C0D}"/>
              </a:ext>
            </a:extLst>
          </p:cNvPr>
          <p:cNvSpPr/>
          <p:nvPr/>
        </p:nvSpPr>
        <p:spPr>
          <a:xfrm>
            <a:off x="4603687" y="2800350"/>
            <a:ext cx="1066800" cy="444352"/>
          </a:xfrm>
          <a:prstGeom prst="accentCallout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Crash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07798"/>
            <a:ext cx="8248294" cy="444352"/>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Types</a:t>
            </a:r>
            <a:r>
              <a:rPr lang="en-US" sz="2800" spc="160" dirty="0">
                <a:solidFill>
                  <a:srgbClr val="C00000"/>
                </a:solidFill>
                <a:latin typeface="Arial" panose="020B0604020202020204" pitchFamily="34" charset="0"/>
                <a:cs typeface="Arial" panose="020B0604020202020204" pitchFamily="34" charset="0"/>
              </a:rPr>
              <a:t> </a:t>
            </a:r>
            <a:r>
              <a:rPr sz="2800" spc="160" dirty="0">
                <a:solidFill>
                  <a:srgbClr val="C00000"/>
                </a:solidFill>
                <a:latin typeface="Arial" panose="020B0604020202020204" pitchFamily="34" charset="0"/>
                <a:cs typeface="Arial" panose="020B0604020202020204" pitchFamily="34" charset="0"/>
              </a:rPr>
              <a:t>of Fuzzing</a:t>
            </a:r>
          </a:p>
        </p:txBody>
      </p:sp>
      <p:sp>
        <p:nvSpPr>
          <p:cNvPr id="3" name="object 3"/>
          <p:cNvSpPr txBox="1"/>
          <p:nvPr/>
        </p:nvSpPr>
        <p:spPr>
          <a:xfrm>
            <a:off x="448462" y="1360678"/>
            <a:ext cx="6964680" cy="1931035"/>
          </a:xfrm>
          <a:prstGeom prst="rect">
            <a:avLst/>
          </a:prstGeom>
        </p:spPr>
        <p:txBody>
          <a:bodyPr vert="horz" wrap="square" lIns="0" tIns="12700" rIns="0" bIns="0" rtlCol="0">
            <a:spAutoFit/>
          </a:bodyPr>
          <a:lstStyle/>
          <a:p>
            <a:pPr marL="204470" indent="-192405">
              <a:lnSpc>
                <a:spcPct val="100000"/>
              </a:lnSpc>
              <a:spcBef>
                <a:spcPts val="100"/>
              </a:spcBef>
              <a:buSzPct val="78571"/>
              <a:buFont typeface="DejaVu Sans"/>
              <a:buChar char="▪"/>
              <a:tabLst>
                <a:tab pos="205104" algn="l"/>
              </a:tabLst>
            </a:pPr>
            <a:r>
              <a:rPr sz="2100" spc="-5" dirty="0">
                <a:latin typeface="Arial"/>
                <a:cs typeface="Arial"/>
              </a:rPr>
              <a:t>Input based: </a:t>
            </a:r>
            <a:r>
              <a:rPr sz="2100" spc="-10" dirty="0">
                <a:latin typeface="Arial"/>
                <a:cs typeface="Arial"/>
              </a:rPr>
              <a:t>mutational </a:t>
            </a:r>
            <a:r>
              <a:rPr sz="2100" spc="-5" dirty="0">
                <a:latin typeface="Arial"/>
                <a:cs typeface="Arial"/>
              </a:rPr>
              <a:t>and </a:t>
            </a:r>
            <a:r>
              <a:rPr sz="2100" spc="-15" dirty="0">
                <a:latin typeface="Arial"/>
                <a:cs typeface="Arial"/>
              </a:rPr>
              <a:t>Generative </a:t>
            </a:r>
            <a:r>
              <a:rPr sz="2100" spc="-5" dirty="0">
                <a:latin typeface="Arial"/>
                <a:cs typeface="Arial"/>
              </a:rPr>
              <a:t>(grammar</a:t>
            </a:r>
            <a:r>
              <a:rPr sz="2100" spc="-80" dirty="0">
                <a:latin typeface="Arial"/>
                <a:cs typeface="Arial"/>
              </a:rPr>
              <a:t> </a:t>
            </a:r>
            <a:r>
              <a:rPr sz="2100" spc="-5" dirty="0">
                <a:latin typeface="Arial"/>
                <a:cs typeface="Arial"/>
              </a:rPr>
              <a:t>based)</a:t>
            </a:r>
            <a:endParaRPr sz="2100" dirty="0">
              <a:latin typeface="Arial"/>
              <a:cs typeface="Arial"/>
            </a:endParaRPr>
          </a:p>
          <a:p>
            <a:pPr>
              <a:lnSpc>
                <a:spcPct val="100000"/>
              </a:lnSpc>
              <a:spcBef>
                <a:spcPts val="40"/>
              </a:spcBef>
              <a:buFont typeface="DejaVu Sans"/>
              <a:buChar char="▪"/>
            </a:pPr>
            <a:endParaRPr sz="3200" dirty="0">
              <a:latin typeface="Arial"/>
              <a:cs typeface="Arial"/>
            </a:endParaRPr>
          </a:p>
          <a:p>
            <a:pPr marL="204470" indent="-192405">
              <a:lnSpc>
                <a:spcPct val="100000"/>
              </a:lnSpc>
              <a:buSzPct val="78571"/>
              <a:buFont typeface="DejaVu Sans"/>
              <a:buChar char="▪"/>
              <a:tabLst>
                <a:tab pos="205104" algn="l"/>
              </a:tabLst>
            </a:pPr>
            <a:r>
              <a:rPr sz="2100" spc="-10" dirty="0">
                <a:latin typeface="Arial"/>
                <a:cs typeface="Arial"/>
              </a:rPr>
              <a:t>Application </a:t>
            </a:r>
            <a:r>
              <a:rPr sz="2100" spc="-5" dirty="0">
                <a:latin typeface="Arial"/>
                <a:cs typeface="Arial"/>
              </a:rPr>
              <a:t>based: </a:t>
            </a:r>
            <a:r>
              <a:rPr sz="2100" spc="-10" dirty="0">
                <a:latin typeface="Arial"/>
                <a:cs typeface="Arial"/>
              </a:rPr>
              <a:t>black-box </a:t>
            </a:r>
            <a:r>
              <a:rPr sz="2100" spc="-5" dirty="0">
                <a:latin typeface="Arial"/>
                <a:cs typeface="Arial"/>
              </a:rPr>
              <a:t>and</a:t>
            </a:r>
            <a:r>
              <a:rPr sz="2100" spc="-100" dirty="0">
                <a:latin typeface="Arial"/>
                <a:cs typeface="Arial"/>
              </a:rPr>
              <a:t> </a:t>
            </a:r>
            <a:r>
              <a:rPr sz="2100" spc="-20" dirty="0">
                <a:latin typeface="Arial"/>
                <a:cs typeface="Arial"/>
              </a:rPr>
              <a:t>white-box</a:t>
            </a:r>
            <a:endParaRPr sz="2100" dirty="0">
              <a:latin typeface="Arial"/>
              <a:cs typeface="Arial"/>
            </a:endParaRPr>
          </a:p>
          <a:p>
            <a:pPr>
              <a:lnSpc>
                <a:spcPct val="100000"/>
              </a:lnSpc>
              <a:spcBef>
                <a:spcPts val="40"/>
              </a:spcBef>
              <a:buFont typeface="DejaVu Sans"/>
              <a:buChar char="▪"/>
            </a:pPr>
            <a:endParaRPr sz="3200" dirty="0">
              <a:latin typeface="Arial"/>
              <a:cs typeface="Arial"/>
            </a:endParaRPr>
          </a:p>
          <a:p>
            <a:pPr marL="205104" indent="-193040">
              <a:lnSpc>
                <a:spcPct val="100000"/>
              </a:lnSpc>
              <a:buSzPct val="78571"/>
              <a:buFont typeface="DejaVu Sans"/>
              <a:buChar char="▪"/>
              <a:tabLst>
                <a:tab pos="205740" algn="l"/>
              </a:tabLst>
            </a:pPr>
            <a:r>
              <a:rPr sz="2100" spc="-5" dirty="0">
                <a:latin typeface="Arial"/>
                <a:cs typeface="Arial"/>
              </a:rPr>
              <a:t>Input Strategy: </a:t>
            </a:r>
            <a:r>
              <a:rPr sz="2100" spc="-10" dirty="0">
                <a:latin typeface="Arial"/>
                <a:cs typeface="Arial"/>
              </a:rPr>
              <a:t>memory-less </a:t>
            </a:r>
            <a:r>
              <a:rPr sz="2100" spc="-5" dirty="0">
                <a:latin typeface="Arial"/>
                <a:cs typeface="Arial"/>
              </a:rPr>
              <a:t>and</a:t>
            </a:r>
            <a:r>
              <a:rPr sz="2100" spc="-75" dirty="0">
                <a:latin typeface="Arial"/>
                <a:cs typeface="Arial"/>
              </a:rPr>
              <a:t> </a:t>
            </a:r>
            <a:r>
              <a:rPr sz="2100" spc="-15" dirty="0">
                <a:latin typeface="Arial"/>
                <a:cs typeface="Arial"/>
              </a:rPr>
              <a:t>evolutionary</a:t>
            </a:r>
            <a:endParaRPr sz="21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61675"/>
            <a:ext cx="8248294" cy="444352"/>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Input Generation</a:t>
            </a:r>
          </a:p>
        </p:txBody>
      </p:sp>
      <p:sp>
        <p:nvSpPr>
          <p:cNvPr id="3" name="object 3"/>
          <p:cNvSpPr txBox="1"/>
          <p:nvPr/>
        </p:nvSpPr>
        <p:spPr>
          <a:xfrm>
            <a:off x="447852" y="1360678"/>
            <a:ext cx="7781748" cy="1331134"/>
          </a:xfrm>
          <a:prstGeom prst="rect">
            <a:avLst/>
          </a:prstGeom>
        </p:spPr>
        <p:txBody>
          <a:bodyPr vert="horz" wrap="square" lIns="0" tIns="12700" rIns="0" bIns="0" rtlCol="0">
            <a:spAutoFit/>
          </a:bodyPr>
          <a:lstStyle/>
          <a:p>
            <a:pPr marL="204470" indent="-192405">
              <a:lnSpc>
                <a:spcPct val="100000"/>
              </a:lnSpc>
              <a:spcBef>
                <a:spcPts val="100"/>
              </a:spcBef>
              <a:buSzPct val="78571"/>
              <a:buFont typeface="DejaVu Sans"/>
              <a:buChar char="▪"/>
              <a:tabLst>
                <a:tab pos="205104" algn="l"/>
              </a:tabLst>
            </a:pPr>
            <a:r>
              <a:rPr sz="2100" spc="-5" dirty="0">
                <a:latin typeface="Arial"/>
                <a:cs typeface="Arial"/>
              </a:rPr>
              <a:t>Mutation Based: mutate seed </a:t>
            </a:r>
            <a:r>
              <a:rPr sz="2100" spc="-10" dirty="0">
                <a:latin typeface="Arial"/>
                <a:cs typeface="Arial"/>
              </a:rPr>
              <a:t>inputs </a:t>
            </a:r>
            <a:r>
              <a:rPr sz="2100" dirty="0">
                <a:latin typeface="Arial"/>
                <a:cs typeface="Arial"/>
              </a:rPr>
              <a:t>to create </a:t>
            </a:r>
            <a:r>
              <a:rPr sz="2100" spc="-5" dirty="0">
                <a:latin typeface="Arial"/>
                <a:cs typeface="Arial"/>
              </a:rPr>
              <a:t>new </a:t>
            </a:r>
            <a:r>
              <a:rPr sz="2100" dirty="0">
                <a:latin typeface="Arial"/>
                <a:cs typeface="Arial"/>
              </a:rPr>
              <a:t>test</a:t>
            </a:r>
            <a:r>
              <a:rPr sz="2100" spc="-204" dirty="0">
                <a:latin typeface="Arial"/>
                <a:cs typeface="Arial"/>
              </a:rPr>
              <a:t> </a:t>
            </a:r>
            <a:r>
              <a:rPr sz="2100" spc="-10" dirty="0">
                <a:latin typeface="Arial"/>
                <a:cs typeface="Arial"/>
              </a:rPr>
              <a:t>inputs</a:t>
            </a:r>
            <a:r>
              <a:rPr lang="en-US" sz="2100" spc="-10" dirty="0">
                <a:latin typeface="Arial"/>
                <a:cs typeface="Arial"/>
              </a:rPr>
              <a:t>: </a:t>
            </a:r>
          </a:p>
          <a:p>
            <a:pPr marL="12065">
              <a:spcBef>
                <a:spcPts val="100"/>
              </a:spcBef>
              <a:buSzPct val="78571"/>
              <a:tabLst>
                <a:tab pos="205104" algn="l"/>
              </a:tabLst>
            </a:pPr>
            <a:r>
              <a:rPr lang="en-US" sz="2100" spc="-10" dirty="0">
                <a:latin typeface="Arial"/>
                <a:cs typeface="Arial"/>
              </a:rPr>
              <a:t>     Simple </a:t>
            </a:r>
            <a:r>
              <a:rPr lang="en-US" sz="2100" spc="-5" dirty="0">
                <a:latin typeface="Arial"/>
                <a:cs typeface="Arial"/>
              </a:rPr>
              <a:t>strategy is </a:t>
            </a:r>
            <a:r>
              <a:rPr lang="en-US" sz="2100" dirty="0">
                <a:latin typeface="Arial"/>
                <a:cs typeface="Arial"/>
              </a:rPr>
              <a:t>to </a:t>
            </a:r>
            <a:r>
              <a:rPr lang="en-US" sz="2100" spc="-15" dirty="0">
                <a:latin typeface="Arial"/>
                <a:cs typeface="Arial"/>
              </a:rPr>
              <a:t>randomly </a:t>
            </a:r>
            <a:r>
              <a:rPr lang="en-US" sz="2100" spc="-5" dirty="0">
                <a:latin typeface="Arial"/>
                <a:cs typeface="Arial"/>
              </a:rPr>
              <a:t>choose an </a:t>
            </a:r>
            <a:r>
              <a:rPr lang="en-US" sz="2100" spc="-10" dirty="0">
                <a:latin typeface="Arial"/>
                <a:cs typeface="Arial"/>
              </a:rPr>
              <a:t>offset </a:t>
            </a:r>
            <a:r>
              <a:rPr lang="en-US" sz="2100" spc="-5" dirty="0">
                <a:latin typeface="Arial"/>
                <a:cs typeface="Arial"/>
              </a:rPr>
              <a:t>and </a:t>
            </a:r>
            <a:r>
              <a:rPr lang="en-US" sz="2100" spc="-10" dirty="0">
                <a:latin typeface="Arial"/>
                <a:cs typeface="Arial"/>
              </a:rPr>
              <a:t>change  </a:t>
            </a:r>
            <a:r>
              <a:rPr lang="en-US" sz="2100" dirty="0">
                <a:latin typeface="Arial"/>
                <a:cs typeface="Arial"/>
              </a:rPr>
              <a:t>the</a:t>
            </a:r>
            <a:r>
              <a:rPr lang="en-US" sz="2100" spc="-30" dirty="0">
                <a:latin typeface="Arial"/>
                <a:cs typeface="Arial"/>
              </a:rPr>
              <a:t> </a:t>
            </a:r>
            <a:r>
              <a:rPr lang="en-US" sz="2100" spc="-5" dirty="0">
                <a:latin typeface="Arial"/>
                <a:cs typeface="Arial"/>
              </a:rPr>
              <a:t>byte.</a:t>
            </a:r>
            <a:endParaRPr lang="en-US" sz="2100" dirty="0">
              <a:latin typeface="Arial"/>
              <a:cs typeface="Arial"/>
            </a:endParaRPr>
          </a:p>
          <a:p>
            <a:pPr marL="204470" indent="-192405">
              <a:lnSpc>
                <a:spcPct val="100000"/>
              </a:lnSpc>
              <a:spcBef>
                <a:spcPts val="100"/>
              </a:spcBef>
              <a:buSzPct val="78571"/>
              <a:buFont typeface="DejaVu Sans"/>
              <a:buChar char="▪"/>
              <a:tabLst>
                <a:tab pos="205104" algn="l"/>
              </a:tabLst>
            </a:pPr>
            <a:endParaRPr sz="2100" dirty="0">
              <a:latin typeface="Arial"/>
              <a:cs typeface="Arial"/>
            </a:endParaRPr>
          </a:p>
        </p:txBody>
      </p:sp>
      <p:sp>
        <p:nvSpPr>
          <p:cNvPr id="6" name="object 6"/>
          <p:cNvSpPr txBox="1"/>
          <p:nvPr/>
        </p:nvSpPr>
        <p:spPr>
          <a:xfrm>
            <a:off x="450115" y="2691812"/>
            <a:ext cx="9532085" cy="800219"/>
          </a:xfrm>
          <a:prstGeom prst="rect">
            <a:avLst/>
          </a:prstGeom>
        </p:spPr>
        <p:txBody>
          <a:bodyPr vert="horz" wrap="square" lIns="0" tIns="12700" rIns="0" bIns="0" rtlCol="0">
            <a:spAutoFit/>
          </a:bodyPr>
          <a:lstStyle/>
          <a:p>
            <a:pPr marL="12700">
              <a:lnSpc>
                <a:spcPct val="100000"/>
              </a:lnSpc>
              <a:spcBef>
                <a:spcPts val="1105"/>
              </a:spcBef>
            </a:pPr>
            <a:r>
              <a:rPr sz="2100" dirty="0">
                <a:latin typeface="Arial"/>
                <a:cs typeface="Arial"/>
              </a:rPr>
              <a:t>Pros: </a:t>
            </a:r>
            <a:r>
              <a:rPr sz="2100" spc="-5" dirty="0">
                <a:latin typeface="Arial"/>
                <a:cs typeface="Arial"/>
              </a:rPr>
              <a:t>easy </a:t>
            </a:r>
            <a:r>
              <a:rPr sz="2100" dirty="0">
                <a:latin typeface="Arial"/>
                <a:cs typeface="Arial"/>
              </a:rPr>
              <a:t>to </a:t>
            </a:r>
            <a:r>
              <a:rPr sz="2100" spc="-10" dirty="0">
                <a:latin typeface="Arial"/>
                <a:cs typeface="Arial"/>
              </a:rPr>
              <a:t>implement </a:t>
            </a:r>
            <a:r>
              <a:rPr sz="2100" spc="-15" dirty="0">
                <a:latin typeface="Arial"/>
                <a:cs typeface="Arial"/>
              </a:rPr>
              <a:t>and </a:t>
            </a:r>
            <a:r>
              <a:rPr sz="2100" spc="-10" dirty="0">
                <a:latin typeface="Arial"/>
                <a:cs typeface="Arial"/>
              </a:rPr>
              <a:t>low</a:t>
            </a:r>
            <a:r>
              <a:rPr sz="2100" spc="-65" dirty="0">
                <a:latin typeface="Arial"/>
                <a:cs typeface="Arial"/>
              </a:rPr>
              <a:t> </a:t>
            </a:r>
            <a:r>
              <a:rPr sz="2100" spc="-15" dirty="0">
                <a:latin typeface="Arial"/>
                <a:cs typeface="Arial"/>
              </a:rPr>
              <a:t>overhead</a:t>
            </a:r>
            <a:endParaRPr sz="2100" dirty="0">
              <a:latin typeface="Arial"/>
              <a:cs typeface="Arial"/>
            </a:endParaRPr>
          </a:p>
          <a:p>
            <a:pPr marL="12700">
              <a:lnSpc>
                <a:spcPct val="100000"/>
              </a:lnSpc>
              <a:spcBef>
                <a:spcPts val="1090"/>
              </a:spcBef>
            </a:pPr>
            <a:r>
              <a:rPr sz="2100" spc="-10" dirty="0">
                <a:latin typeface="Arial"/>
                <a:cs typeface="Arial"/>
              </a:rPr>
              <a:t>Cons: highly </a:t>
            </a:r>
            <a:r>
              <a:rPr sz="2100" spc="-5" dirty="0">
                <a:latin typeface="Arial"/>
                <a:cs typeface="Arial"/>
              </a:rPr>
              <a:t>structured </a:t>
            </a:r>
            <a:r>
              <a:rPr sz="2100" spc="-10" dirty="0">
                <a:latin typeface="Arial"/>
                <a:cs typeface="Arial"/>
              </a:rPr>
              <a:t>inputs </a:t>
            </a:r>
            <a:r>
              <a:rPr sz="2100" spc="-5" dirty="0">
                <a:latin typeface="Arial"/>
                <a:cs typeface="Arial"/>
              </a:rPr>
              <a:t>will become </a:t>
            </a:r>
            <a:r>
              <a:rPr sz="2100" spc="-10" dirty="0">
                <a:latin typeface="Arial"/>
                <a:cs typeface="Arial"/>
              </a:rPr>
              <a:t>invalid </a:t>
            </a:r>
            <a:r>
              <a:rPr sz="2100" spc="-5" dirty="0">
                <a:latin typeface="Arial"/>
                <a:cs typeface="Arial"/>
              </a:rPr>
              <a:t>quickly</a:t>
            </a:r>
            <a:r>
              <a:rPr sz="2100" spc="-130" dirty="0">
                <a:latin typeface="Arial"/>
                <a:cs typeface="Arial"/>
              </a:rPr>
              <a:t> </a:t>
            </a:r>
            <a:r>
              <a:rPr sz="2100" spc="-25" dirty="0">
                <a:latin typeface="Arial"/>
                <a:cs typeface="Arial"/>
              </a:rPr>
              <a:t>→ </a:t>
            </a:r>
            <a:r>
              <a:rPr sz="2100" spc="-10" dirty="0">
                <a:latin typeface="Arial"/>
                <a:cs typeface="Arial"/>
              </a:rPr>
              <a:t>low</a:t>
            </a:r>
            <a:r>
              <a:rPr sz="2100" spc="-35" dirty="0">
                <a:latin typeface="Arial"/>
                <a:cs typeface="Arial"/>
              </a:rPr>
              <a:t> </a:t>
            </a:r>
            <a:r>
              <a:rPr sz="2100" spc="-5" dirty="0">
                <a:latin typeface="Arial"/>
                <a:cs typeface="Arial"/>
              </a:rPr>
              <a:t>coverage.</a:t>
            </a:r>
            <a:endParaRPr sz="21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2094" y="1225422"/>
            <a:ext cx="129539" cy="170180"/>
          </a:xfrm>
          <a:prstGeom prst="rect">
            <a:avLst/>
          </a:prstGeom>
        </p:spPr>
        <p:txBody>
          <a:bodyPr vert="horz" wrap="square" lIns="0" tIns="12065" rIns="0" bIns="0" rtlCol="0">
            <a:spAutoFit/>
          </a:bodyPr>
          <a:lstStyle/>
          <a:p>
            <a:pPr marL="12700">
              <a:lnSpc>
                <a:spcPct val="100000"/>
              </a:lnSpc>
              <a:spcBef>
                <a:spcPts val="95"/>
              </a:spcBef>
            </a:pPr>
            <a:r>
              <a:rPr sz="950" spc="-15" dirty="0">
                <a:latin typeface="DejaVu Sans"/>
                <a:cs typeface="DejaVu Sans"/>
              </a:rPr>
              <a:t>●</a:t>
            </a:r>
            <a:endParaRPr sz="950">
              <a:latin typeface="DejaVu Sans"/>
              <a:cs typeface="DejaVu Sans"/>
            </a:endParaRPr>
          </a:p>
        </p:txBody>
      </p:sp>
      <p:sp>
        <p:nvSpPr>
          <p:cNvPr id="4" name="object 4"/>
          <p:cNvSpPr txBox="1"/>
          <p:nvPr/>
        </p:nvSpPr>
        <p:spPr>
          <a:xfrm>
            <a:off x="875791" y="1157985"/>
            <a:ext cx="7592695" cy="2073003"/>
          </a:xfrm>
          <a:prstGeom prst="rect">
            <a:avLst/>
          </a:prstGeom>
        </p:spPr>
        <p:txBody>
          <a:bodyPr vert="horz" wrap="square" lIns="0" tIns="46355" rIns="0" bIns="0" rtlCol="0">
            <a:spAutoFit/>
          </a:bodyPr>
          <a:lstStyle/>
          <a:p>
            <a:pPr marL="12700" marR="5080">
              <a:lnSpc>
                <a:spcPts val="2290"/>
              </a:lnSpc>
              <a:spcBef>
                <a:spcPts val="365"/>
              </a:spcBef>
            </a:pPr>
            <a:r>
              <a:rPr sz="2100" spc="-15" dirty="0">
                <a:latin typeface="Arial"/>
                <a:cs typeface="Arial"/>
              </a:rPr>
              <a:t>Generation </a:t>
            </a:r>
            <a:r>
              <a:rPr sz="2100" spc="-5" dirty="0">
                <a:latin typeface="Arial"/>
                <a:cs typeface="Arial"/>
              </a:rPr>
              <a:t>(Grammar) </a:t>
            </a:r>
            <a:r>
              <a:rPr sz="2100" dirty="0">
                <a:latin typeface="Arial"/>
                <a:cs typeface="Arial"/>
              </a:rPr>
              <a:t>Based: </a:t>
            </a:r>
            <a:endParaRPr lang="en-US" sz="2100" dirty="0">
              <a:latin typeface="Arial"/>
              <a:cs typeface="Arial"/>
            </a:endParaRPr>
          </a:p>
          <a:p>
            <a:pPr marL="355600" marR="5080" indent="-342900">
              <a:lnSpc>
                <a:spcPts val="2290"/>
              </a:lnSpc>
              <a:spcBef>
                <a:spcPts val="365"/>
              </a:spcBef>
              <a:buSzPct val="80000"/>
              <a:buFont typeface="Wingdings" panose="05000000000000000000" pitchFamily="2" charset="2"/>
              <a:buChar char="§"/>
            </a:pPr>
            <a:r>
              <a:rPr lang="en-US" sz="2100" spc="-10" dirty="0">
                <a:latin typeface="Arial"/>
                <a:cs typeface="Arial"/>
              </a:rPr>
              <a:t>l</a:t>
            </a:r>
            <a:r>
              <a:rPr sz="2100" spc="-10" dirty="0">
                <a:latin typeface="Arial"/>
                <a:cs typeface="Arial"/>
              </a:rPr>
              <a:t>earn/create </a:t>
            </a:r>
            <a:r>
              <a:rPr sz="2100" dirty="0">
                <a:latin typeface="Arial"/>
                <a:cs typeface="Arial"/>
              </a:rPr>
              <a:t>the </a:t>
            </a:r>
            <a:r>
              <a:rPr sz="2100" spc="-5" dirty="0">
                <a:latin typeface="Arial"/>
                <a:cs typeface="Arial"/>
              </a:rPr>
              <a:t>format/model </a:t>
            </a:r>
            <a:r>
              <a:rPr sz="2100" spc="-15" dirty="0">
                <a:latin typeface="Arial"/>
                <a:cs typeface="Arial"/>
              </a:rPr>
              <a:t>of  </a:t>
            </a:r>
            <a:r>
              <a:rPr sz="2100" dirty="0">
                <a:latin typeface="Arial"/>
                <a:cs typeface="Arial"/>
              </a:rPr>
              <a:t>the </a:t>
            </a:r>
            <a:r>
              <a:rPr sz="2100" spc="-10" dirty="0">
                <a:latin typeface="Arial"/>
                <a:cs typeface="Arial"/>
              </a:rPr>
              <a:t>input</a:t>
            </a:r>
            <a:endParaRPr lang="en-US" sz="2100" spc="-10" dirty="0">
              <a:latin typeface="Arial"/>
              <a:cs typeface="Arial"/>
            </a:endParaRPr>
          </a:p>
          <a:p>
            <a:pPr marL="355600" marR="5080" indent="-342900">
              <a:lnSpc>
                <a:spcPts val="2290"/>
              </a:lnSpc>
              <a:spcBef>
                <a:spcPts val="365"/>
              </a:spcBef>
              <a:buSzPct val="80000"/>
              <a:buFont typeface="Wingdings" panose="05000000000000000000" pitchFamily="2" charset="2"/>
              <a:buChar char="§"/>
            </a:pPr>
            <a:r>
              <a:rPr sz="2100" spc="-10" dirty="0">
                <a:latin typeface="Arial"/>
                <a:cs typeface="Arial"/>
              </a:rPr>
              <a:t>generate new</a:t>
            </a:r>
            <a:r>
              <a:rPr sz="2100" spc="-175" dirty="0">
                <a:latin typeface="Arial"/>
                <a:cs typeface="Arial"/>
              </a:rPr>
              <a:t> </a:t>
            </a:r>
            <a:r>
              <a:rPr sz="2100" spc="-10" dirty="0">
                <a:latin typeface="Arial"/>
                <a:cs typeface="Arial"/>
              </a:rPr>
              <a:t>inputs</a:t>
            </a:r>
            <a:r>
              <a:rPr lang="en-US" sz="2100" spc="-10" dirty="0">
                <a:latin typeface="Arial"/>
                <a:cs typeface="Arial"/>
              </a:rPr>
              <a:t> </a:t>
            </a:r>
            <a:r>
              <a:rPr lang="en-US" sz="2100" spc="-5" dirty="0">
                <a:latin typeface="Arial"/>
                <a:cs typeface="Arial"/>
              </a:rPr>
              <a:t>based on </a:t>
            </a:r>
            <a:r>
              <a:rPr lang="en-US" sz="2100" dirty="0">
                <a:latin typeface="Arial"/>
                <a:cs typeface="Arial"/>
              </a:rPr>
              <a:t>the </a:t>
            </a:r>
            <a:r>
              <a:rPr lang="en-US" sz="2100" spc="-15" dirty="0">
                <a:latin typeface="Arial"/>
                <a:cs typeface="Arial"/>
              </a:rPr>
              <a:t>learned </a:t>
            </a:r>
            <a:r>
              <a:rPr lang="en-US" sz="2100" spc="-10" dirty="0">
                <a:latin typeface="Arial"/>
                <a:cs typeface="Arial"/>
              </a:rPr>
              <a:t>model</a:t>
            </a:r>
          </a:p>
          <a:p>
            <a:pPr marL="12700" marR="5080">
              <a:lnSpc>
                <a:spcPts val="2290"/>
              </a:lnSpc>
              <a:spcBef>
                <a:spcPts val="365"/>
              </a:spcBef>
            </a:pPr>
            <a:endParaRPr lang="en-US" sz="2100" spc="-10" dirty="0">
              <a:latin typeface="Arial"/>
              <a:cs typeface="Arial"/>
            </a:endParaRPr>
          </a:p>
          <a:p>
            <a:pPr marL="12700" marR="5080">
              <a:lnSpc>
                <a:spcPts val="2290"/>
              </a:lnSpc>
              <a:spcBef>
                <a:spcPts val="365"/>
              </a:spcBef>
            </a:pPr>
            <a:r>
              <a:rPr lang="en-GB" sz="2400" spc="-5" dirty="0"/>
              <a:t>e.g. </a:t>
            </a:r>
            <a:r>
              <a:rPr lang="en-GB" sz="2400" spc="-15" dirty="0"/>
              <a:t>well-known </a:t>
            </a:r>
            <a:r>
              <a:rPr lang="en-GB" sz="2400" spc="-5" dirty="0"/>
              <a:t>file </a:t>
            </a:r>
            <a:r>
              <a:rPr lang="en-GB" sz="2400" dirty="0"/>
              <a:t>formats </a:t>
            </a:r>
            <a:r>
              <a:rPr lang="en-GB" sz="2400" spc="-15" dirty="0"/>
              <a:t>(jpeg, </a:t>
            </a:r>
            <a:r>
              <a:rPr lang="en-GB" sz="2400" dirty="0"/>
              <a:t>xml,</a:t>
            </a:r>
            <a:r>
              <a:rPr lang="en-GB" sz="2400" spc="-65" dirty="0"/>
              <a:t> </a:t>
            </a:r>
            <a:r>
              <a:rPr lang="en-GB" sz="2400" spc="-5" dirty="0"/>
              <a:t>etc.)</a:t>
            </a:r>
          </a:p>
          <a:p>
            <a:pPr marL="12700" marR="5080">
              <a:lnSpc>
                <a:spcPts val="2290"/>
              </a:lnSpc>
              <a:spcBef>
                <a:spcPts val="365"/>
              </a:spcBef>
            </a:pPr>
            <a:endParaRPr sz="2100" dirty="0">
              <a:latin typeface="Arial"/>
              <a:cs typeface="Arial"/>
            </a:endParaRPr>
          </a:p>
        </p:txBody>
      </p:sp>
      <p:sp>
        <p:nvSpPr>
          <p:cNvPr id="11" name="object 2">
            <a:extLst>
              <a:ext uri="{FF2B5EF4-FFF2-40B4-BE49-F238E27FC236}">
                <a16:creationId xmlns:a16="http://schemas.microsoft.com/office/drawing/2014/main" id="{C2C892B8-3AE0-1E2A-C9FB-A54B025D171D}"/>
              </a:ext>
            </a:extLst>
          </p:cNvPr>
          <p:cNvSpPr txBox="1">
            <a:spLocks noGrp="1"/>
          </p:cNvSpPr>
          <p:nvPr>
            <p:ph type="title"/>
          </p:nvPr>
        </p:nvSpPr>
        <p:spPr>
          <a:xfrm>
            <a:off x="76200" y="56399"/>
            <a:ext cx="8248294" cy="444352"/>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Input Generation</a:t>
            </a:r>
          </a:p>
        </p:txBody>
      </p:sp>
      <p:sp>
        <p:nvSpPr>
          <p:cNvPr id="7" name="object 7"/>
          <p:cNvSpPr txBox="1">
            <a:spLocks noGrp="1"/>
          </p:cNvSpPr>
          <p:nvPr>
            <p:ph type="body" idx="1"/>
          </p:nvPr>
        </p:nvSpPr>
        <p:spPr>
          <a:xfrm>
            <a:off x="457200" y="3025892"/>
            <a:ext cx="8248294" cy="1264449"/>
          </a:xfrm>
          <a:prstGeom prst="rect">
            <a:avLst/>
          </a:prstGeom>
        </p:spPr>
        <p:txBody>
          <a:bodyPr vert="horz" wrap="square" lIns="0" tIns="152400" rIns="0" bIns="0" rtlCol="0">
            <a:spAutoFit/>
          </a:bodyPr>
          <a:lstStyle/>
          <a:p>
            <a:pPr marL="12700">
              <a:lnSpc>
                <a:spcPct val="100000"/>
              </a:lnSpc>
              <a:spcBef>
                <a:spcPts val="1105"/>
              </a:spcBef>
            </a:pPr>
            <a:r>
              <a:rPr spc="-5" dirty="0"/>
              <a:t>Pros: </a:t>
            </a:r>
            <a:r>
              <a:rPr spc="-10" dirty="0"/>
              <a:t>Highly effective </a:t>
            </a:r>
            <a:r>
              <a:rPr dirty="0"/>
              <a:t>for </a:t>
            </a:r>
            <a:r>
              <a:rPr spc="-5" dirty="0"/>
              <a:t>complex </a:t>
            </a:r>
            <a:r>
              <a:rPr spc="-10" dirty="0"/>
              <a:t>structured </a:t>
            </a:r>
            <a:r>
              <a:rPr spc="-15" dirty="0"/>
              <a:t>input</a:t>
            </a:r>
            <a:r>
              <a:rPr spc="-60" dirty="0"/>
              <a:t> </a:t>
            </a:r>
            <a:r>
              <a:rPr spc="-15" dirty="0"/>
              <a:t>parsing</a:t>
            </a:r>
            <a:r>
              <a:rPr spc="-25" dirty="0"/>
              <a:t> </a:t>
            </a:r>
          </a:p>
          <a:p>
            <a:pPr marL="12700">
              <a:lnSpc>
                <a:spcPct val="100000"/>
              </a:lnSpc>
            </a:pPr>
            <a:r>
              <a:rPr spc="-10" dirty="0"/>
              <a:t>applications </a:t>
            </a:r>
            <a:r>
              <a:rPr dirty="0"/>
              <a:t>→ </a:t>
            </a:r>
            <a:r>
              <a:rPr spc="-10" dirty="0"/>
              <a:t>high</a:t>
            </a:r>
            <a:r>
              <a:rPr spc="-15" dirty="0"/>
              <a:t> </a:t>
            </a:r>
            <a:r>
              <a:rPr spc="-10" dirty="0"/>
              <a:t>coverage</a:t>
            </a:r>
          </a:p>
          <a:p>
            <a:pPr marL="12700">
              <a:lnSpc>
                <a:spcPct val="100000"/>
              </a:lnSpc>
              <a:spcBef>
                <a:spcPts val="1090"/>
              </a:spcBef>
            </a:pPr>
            <a:r>
              <a:rPr spc="-5" dirty="0"/>
              <a:t>Cons: expensive as </a:t>
            </a:r>
            <a:r>
              <a:rPr spc="-10" dirty="0"/>
              <a:t>models </a:t>
            </a:r>
            <a:r>
              <a:rPr spc="-5" dirty="0"/>
              <a:t>are not easy </a:t>
            </a:r>
            <a:r>
              <a:rPr dirty="0"/>
              <a:t>to </a:t>
            </a:r>
            <a:r>
              <a:rPr spc="-10" dirty="0"/>
              <a:t>learn </a:t>
            </a:r>
            <a:r>
              <a:rPr spc="-5" dirty="0"/>
              <a:t>or</a:t>
            </a:r>
            <a:r>
              <a:rPr spc="-150" dirty="0"/>
              <a:t> </a:t>
            </a:r>
            <a:r>
              <a:rPr spc="-15" dirty="0"/>
              <a:t>obtain.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240" y="140074"/>
            <a:ext cx="8248294" cy="443070"/>
          </a:xfrm>
          <a:prstGeom prst="rect">
            <a:avLst/>
          </a:prstGeom>
        </p:spPr>
        <p:txBody>
          <a:bodyPr vert="horz" wrap="square" lIns="0" tIns="12065" rIns="0" bIns="0" rtlCol="0">
            <a:spAutoFit/>
          </a:bodyPr>
          <a:lstStyle/>
          <a:p>
            <a:pPr marL="12700" marR="508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JPEG file</a:t>
            </a:r>
            <a:r>
              <a:rPr lang="en-US" sz="2800" spc="160" dirty="0">
                <a:solidFill>
                  <a:srgbClr val="C00000"/>
                </a:solidFill>
                <a:latin typeface="Arial" panose="020B0604020202020204" pitchFamily="34" charset="0"/>
                <a:cs typeface="Arial" panose="020B0604020202020204" pitchFamily="34" charset="0"/>
              </a:rPr>
              <a:t> </a:t>
            </a:r>
            <a:r>
              <a:rPr sz="2800" spc="160" dirty="0">
                <a:solidFill>
                  <a:srgbClr val="C00000"/>
                </a:solidFill>
                <a:latin typeface="Arial" panose="020B0604020202020204" pitchFamily="34" charset="0"/>
                <a:cs typeface="Arial" panose="020B0604020202020204" pitchFamily="34" charset="0"/>
              </a:rPr>
              <a:t>format</a:t>
            </a:r>
          </a:p>
        </p:txBody>
      </p:sp>
      <p:sp>
        <p:nvSpPr>
          <p:cNvPr id="3" name="object 3"/>
          <p:cNvSpPr/>
          <p:nvPr/>
        </p:nvSpPr>
        <p:spPr>
          <a:xfrm>
            <a:off x="2448306" y="1379982"/>
            <a:ext cx="4247387" cy="238353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39" y="73152"/>
            <a:ext cx="4055568" cy="443070"/>
          </a:xfrm>
          <a:prstGeom prst="rect">
            <a:avLst/>
          </a:prstGeom>
        </p:spPr>
        <p:txBody>
          <a:bodyPr vert="horz" wrap="square" lIns="0" tIns="12065" rIns="0" bIns="0" rtlCol="0">
            <a:spAutoFit/>
          </a:bodyPr>
          <a:lstStyle/>
          <a:p>
            <a:pPr marL="12700" marR="5080">
              <a:spcBef>
                <a:spcPts val="105"/>
              </a:spcBef>
            </a:pPr>
            <a:r>
              <a:rPr sz="2800" spc="160" dirty="0">
                <a:solidFill>
                  <a:srgbClr val="C00000"/>
                </a:solidFill>
                <a:latin typeface="Arial" panose="020B0604020202020204" pitchFamily="34" charset="0"/>
                <a:cs typeface="Arial" panose="020B0604020202020204" pitchFamily="34" charset="0"/>
              </a:rPr>
              <a:t>JPEG file format</a:t>
            </a:r>
          </a:p>
        </p:txBody>
      </p:sp>
      <p:grpSp>
        <p:nvGrpSpPr>
          <p:cNvPr id="3" name="object 3"/>
          <p:cNvGrpSpPr/>
          <p:nvPr/>
        </p:nvGrpSpPr>
        <p:grpSpPr>
          <a:xfrm>
            <a:off x="0" y="73152"/>
            <a:ext cx="9070848" cy="4821936"/>
            <a:chOff x="0" y="73152"/>
            <a:chExt cx="9070848" cy="4821936"/>
          </a:xfrm>
        </p:grpSpPr>
        <p:sp>
          <p:nvSpPr>
            <p:cNvPr id="4" name="object 4"/>
            <p:cNvSpPr/>
            <p:nvPr/>
          </p:nvSpPr>
          <p:spPr>
            <a:xfrm>
              <a:off x="0" y="2511552"/>
              <a:ext cx="4247387" cy="23835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69792" y="73152"/>
              <a:ext cx="5401056" cy="2717292"/>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2" y="56556"/>
            <a:ext cx="8248294" cy="444352"/>
          </a:xfrm>
          <a:prstGeom prst="rect">
            <a:avLst/>
          </a:prstGeom>
        </p:spPr>
        <p:txBody>
          <a:bodyPr vert="horz" wrap="square" lIns="0" tIns="13335" rIns="0" bIns="0" rtlCol="0">
            <a:spAutoFit/>
          </a:bodyPr>
          <a:lstStyle/>
          <a:p>
            <a:pPr marL="12700">
              <a:lnSpc>
                <a:spcPct val="100000"/>
              </a:lnSpc>
              <a:spcBef>
                <a:spcPts val="105"/>
              </a:spcBef>
            </a:pPr>
            <a:r>
              <a:rPr lang="en-US" sz="2800" spc="105" dirty="0">
                <a:solidFill>
                  <a:srgbClr val="C00000"/>
                </a:solidFill>
                <a:latin typeface="Arial" panose="020B0604020202020204" pitchFamily="34" charset="0"/>
                <a:cs typeface="Arial" panose="020B0604020202020204" pitchFamily="34" charset="0"/>
              </a:rPr>
              <a:t>Fuzzing</a:t>
            </a:r>
            <a:endParaRPr sz="2800" spc="155" dirty="0">
              <a:solidFill>
                <a:srgbClr val="C00000"/>
              </a:solidFill>
              <a:latin typeface="Arial" panose="020B0604020202020204" pitchFamily="34" charset="0"/>
              <a:cs typeface="Arial" panose="020B0604020202020204" pitchFamily="34" charset="0"/>
            </a:endParaRPr>
          </a:p>
        </p:txBody>
      </p:sp>
      <p:sp>
        <p:nvSpPr>
          <p:cNvPr id="5" name="object 5"/>
          <p:cNvSpPr txBox="1"/>
          <p:nvPr/>
        </p:nvSpPr>
        <p:spPr>
          <a:xfrm>
            <a:off x="685800" y="1325138"/>
            <a:ext cx="6146800" cy="1129796"/>
          </a:xfrm>
          <a:prstGeom prst="rect">
            <a:avLst/>
          </a:prstGeom>
        </p:spPr>
        <p:txBody>
          <a:bodyPr vert="horz" wrap="square" lIns="0" tIns="77470" rIns="0" bIns="0" rtlCol="0">
            <a:spAutoFit/>
          </a:bodyPr>
          <a:lstStyle/>
          <a:p>
            <a:pPr marL="205104" indent="-193040">
              <a:lnSpc>
                <a:spcPct val="100000"/>
              </a:lnSpc>
              <a:spcBef>
                <a:spcPts val="610"/>
              </a:spcBef>
              <a:buSzPct val="78571"/>
              <a:buFont typeface="DejaVu Sans"/>
              <a:buChar char="▪"/>
              <a:tabLst>
                <a:tab pos="205740" algn="l"/>
              </a:tabLst>
            </a:pPr>
            <a:r>
              <a:rPr sz="2000" spc="-10" dirty="0">
                <a:latin typeface="Arial"/>
                <a:cs typeface="Arial"/>
              </a:rPr>
              <a:t>No, </a:t>
            </a:r>
            <a:r>
              <a:rPr sz="2000" spc="-5" dirty="0">
                <a:latin typeface="Arial"/>
                <a:cs typeface="Arial"/>
              </a:rPr>
              <a:t>it is </a:t>
            </a:r>
            <a:r>
              <a:rPr sz="2000" spc="-10" dirty="0">
                <a:latin typeface="Arial"/>
                <a:cs typeface="Arial"/>
              </a:rPr>
              <a:t>not </a:t>
            </a:r>
            <a:r>
              <a:rPr sz="2000" spc="-15" dirty="0">
                <a:latin typeface="Arial"/>
                <a:cs typeface="Arial"/>
              </a:rPr>
              <a:t>about </a:t>
            </a:r>
            <a:r>
              <a:rPr sz="2000" dirty="0">
                <a:latin typeface="Arial"/>
                <a:cs typeface="Arial"/>
              </a:rPr>
              <a:t>Fuzzy</a:t>
            </a:r>
            <a:r>
              <a:rPr sz="2000" spc="-55" dirty="0">
                <a:latin typeface="Arial"/>
                <a:cs typeface="Arial"/>
              </a:rPr>
              <a:t> </a:t>
            </a:r>
            <a:r>
              <a:rPr sz="2000" spc="-10" dirty="0">
                <a:latin typeface="Arial"/>
                <a:cs typeface="Arial"/>
              </a:rPr>
              <a:t>logic</a:t>
            </a:r>
            <a:endParaRPr sz="2000" dirty="0">
              <a:latin typeface="Arial"/>
              <a:cs typeface="Arial"/>
            </a:endParaRPr>
          </a:p>
          <a:p>
            <a:pPr marL="204470" indent="-192405">
              <a:lnSpc>
                <a:spcPct val="100000"/>
              </a:lnSpc>
              <a:spcBef>
                <a:spcPts val="505"/>
              </a:spcBef>
              <a:buSzPct val="78571"/>
              <a:buFont typeface="DejaVu Sans"/>
              <a:buChar char="▪"/>
              <a:tabLst>
                <a:tab pos="205104" algn="l"/>
              </a:tabLst>
            </a:pPr>
            <a:r>
              <a:rPr sz="2000" spc="-15" dirty="0">
                <a:latin typeface="Arial"/>
                <a:cs typeface="Arial"/>
              </a:rPr>
              <a:t>Neither </a:t>
            </a:r>
            <a:r>
              <a:rPr sz="2000" spc="-20" dirty="0">
                <a:latin typeface="Arial"/>
                <a:cs typeface="Arial"/>
              </a:rPr>
              <a:t>about </a:t>
            </a:r>
            <a:r>
              <a:rPr sz="2000" dirty="0">
                <a:latin typeface="Arial"/>
                <a:cs typeface="Arial"/>
              </a:rPr>
              <a:t>fuzzy set</a:t>
            </a:r>
            <a:r>
              <a:rPr sz="2000" spc="-25" dirty="0">
                <a:latin typeface="Arial"/>
                <a:cs typeface="Arial"/>
              </a:rPr>
              <a:t> </a:t>
            </a:r>
            <a:r>
              <a:rPr sz="2000" spc="-5" dirty="0">
                <a:latin typeface="Arial"/>
                <a:cs typeface="Arial"/>
              </a:rPr>
              <a:t>membership</a:t>
            </a:r>
            <a:endParaRPr lang="en-US" sz="2000" spc="-5" dirty="0">
              <a:latin typeface="Arial"/>
              <a:cs typeface="Arial"/>
            </a:endParaRPr>
          </a:p>
          <a:p>
            <a:pPr marL="204470" indent="-192405">
              <a:lnSpc>
                <a:spcPct val="100000"/>
              </a:lnSpc>
              <a:spcBef>
                <a:spcPts val="505"/>
              </a:spcBef>
              <a:buSzPct val="78571"/>
              <a:buFont typeface="DejaVu Sans"/>
              <a:buChar char="▪"/>
              <a:tabLst>
                <a:tab pos="205104" algn="l"/>
              </a:tabLst>
            </a:pPr>
            <a:endParaRPr lang="en-US" sz="2000" spc="-5" dirty="0">
              <a:latin typeface="Arial"/>
              <a:cs typeface="Arial"/>
            </a:endParaRPr>
          </a:p>
        </p:txBody>
      </p:sp>
      <p:sp>
        <p:nvSpPr>
          <p:cNvPr id="7" name="object 7"/>
          <p:cNvSpPr txBox="1"/>
          <p:nvPr/>
        </p:nvSpPr>
        <p:spPr>
          <a:xfrm>
            <a:off x="184626" y="4291855"/>
            <a:ext cx="8991600" cy="795089"/>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66B1"/>
                </a:solidFill>
                <a:latin typeface="Arial"/>
                <a:cs typeface="Arial"/>
              </a:rPr>
              <a:t>References:</a:t>
            </a:r>
            <a:endParaRPr sz="1400" dirty="0">
              <a:latin typeface="Arial"/>
              <a:cs typeface="Arial"/>
            </a:endParaRPr>
          </a:p>
          <a:p>
            <a:pPr marL="12700" marR="5080">
              <a:lnSpc>
                <a:spcPct val="100000"/>
              </a:lnSpc>
            </a:pPr>
            <a:r>
              <a:rPr sz="1200" dirty="0">
                <a:latin typeface="Arial"/>
                <a:cs typeface="Arial"/>
              </a:rPr>
              <a:t>1. book </a:t>
            </a:r>
            <a:r>
              <a:rPr sz="1200" spc="-5" dirty="0">
                <a:latin typeface="Arial"/>
                <a:cs typeface="Arial"/>
              </a:rPr>
              <a:t>(Chapter  </a:t>
            </a:r>
            <a:r>
              <a:rPr sz="1200" dirty="0">
                <a:latin typeface="Arial"/>
                <a:cs typeface="Arial"/>
              </a:rPr>
              <a:t>1, section 1.3):  </a:t>
            </a:r>
            <a:r>
              <a:rPr sz="1200" i="1" spc="-10" dirty="0">
                <a:latin typeface="Arial"/>
                <a:cs typeface="Arial"/>
              </a:rPr>
              <a:t>Fuzzing </a:t>
            </a:r>
            <a:r>
              <a:rPr sz="1200" i="1" dirty="0">
                <a:latin typeface="Arial"/>
                <a:cs typeface="Arial"/>
              </a:rPr>
              <a:t>for  </a:t>
            </a:r>
            <a:r>
              <a:rPr sz="1200" i="1" spc="-5" dirty="0">
                <a:latin typeface="Arial"/>
                <a:cs typeface="Arial"/>
              </a:rPr>
              <a:t>Software Security  </a:t>
            </a:r>
            <a:r>
              <a:rPr sz="1200" i="1" spc="-40" dirty="0">
                <a:latin typeface="Arial"/>
                <a:cs typeface="Arial"/>
              </a:rPr>
              <a:t>Testing </a:t>
            </a:r>
            <a:r>
              <a:rPr sz="1200" i="1" dirty="0">
                <a:latin typeface="Arial"/>
                <a:cs typeface="Arial"/>
              </a:rPr>
              <a:t>and  Quality</a:t>
            </a:r>
            <a:r>
              <a:rPr sz="1200" i="1" spc="-185" dirty="0">
                <a:latin typeface="Arial"/>
                <a:cs typeface="Arial"/>
              </a:rPr>
              <a:t> </a:t>
            </a:r>
            <a:r>
              <a:rPr sz="1200" i="1" dirty="0">
                <a:latin typeface="Arial"/>
                <a:cs typeface="Arial"/>
              </a:rPr>
              <a:t>Assurance. </a:t>
            </a:r>
            <a:r>
              <a:rPr sz="1200" spc="-15" dirty="0">
                <a:latin typeface="Arial"/>
                <a:cs typeface="Arial"/>
              </a:rPr>
              <a:t>Ari </a:t>
            </a:r>
            <a:r>
              <a:rPr sz="1200" spc="-25" dirty="0">
                <a:latin typeface="Arial"/>
                <a:cs typeface="Arial"/>
              </a:rPr>
              <a:t>Takanen,  </a:t>
            </a:r>
            <a:r>
              <a:rPr sz="1200" dirty="0">
                <a:latin typeface="Arial"/>
                <a:cs typeface="Arial"/>
              </a:rPr>
              <a:t>Jared </a:t>
            </a:r>
            <a:r>
              <a:rPr sz="1200" spc="-5" dirty="0">
                <a:latin typeface="Arial"/>
                <a:cs typeface="Arial"/>
              </a:rPr>
              <a:t>DeMott,  </a:t>
            </a:r>
            <a:r>
              <a:rPr sz="1200" dirty="0">
                <a:latin typeface="Arial"/>
                <a:cs typeface="Arial"/>
              </a:rPr>
              <a:t>Charlie</a:t>
            </a:r>
            <a:r>
              <a:rPr sz="1200" spc="-40" dirty="0">
                <a:latin typeface="Arial"/>
                <a:cs typeface="Arial"/>
              </a:rPr>
              <a:t> </a:t>
            </a:r>
            <a:r>
              <a:rPr sz="1200" spc="-10" dirty="0">
                <a:latin typeface="Arial"/>
                <a:cs typeface="Arial"/>
              </a:rPr>
              <a:t>Miller</a:t>
            </a:r>
            <a:endParaRPr lang="en-US" sz="1200" spc="-10" dirty="0">
              <a:latin typeface="Arial"/>
              <a:cs typeface="Arial"/>
            </a:endParaRPr>
          </a:p>
          <a:p>
            <a:pPr marL="12700" marR="5080">
              <a:lnSpc>
                <a:spcPct val="100000"/>
              </a:lnSpc>
              <a:spcBef>
                <a:spcPts val="100"/>
              </a:spcBef>
            </a:pPr>
            <a:r>
              <a:rPr lang="en-US" sz="1200" dirty="0">
                <a:latin typeface="Arial"/>
                <a:cs typeface="Arial"/>
              </a:rPr>
              <a:t>2. </a:t>
            </a:r>
            <a:r>
              <a:rPr lang="en-US" sz="1200" spc="-5" dirty="0">
                <a:latin typeface="Arial"/>
                <a:cs typeface="Arial"/>
              </a:rPr>
              <a:t>Article</a:t>
            </a:r>
            <a:r>
              <a:rPr lang="en-US" sz="1200" spc="-175" dirty="0">
                <a:latin typeface="Arial"/>
                <a:cs typeface="Arial"/>
              </a:rPr>
              <a:t> </a:t>
            </a:r>
            <a:r>
              <a:rPr lang="en-US" sz="1200" i="1" spc="-15" dirty="0">
                <a:latin typeface="Arial"/>
                <a:cs typeface="Arial"/>
              </a:rPr>
              <a:t>"Fuzzing:  </a:t>
            </a:r>
            <a:r>
              <a:rPr lang="en-US" sz="1200" i="1" dirty="0">
                <a:latin typeface="Arial"/>
                <a:cs typeface="Arial"/>
              </a:rPr>
              <a:t>Hack, Art, and  </a:t>
            </a:r>
            <a:r>
              <a:rPr lang="en-US" sz="1200" i="1" spc="-5" dirty="0">
                <a:latin typeface="Arial"/>
                <a:cs typeface="Arial"/>
              </a:rPr>
              <a:t>Science</a:t>
            </a:r>
            <a:r>
              <a:rPr lang="en-US" sz="1200" spc="-5" dirty="0">
                <a:latin typeface="Arial"/>
                <a:cs typeface="Arial"/>
              </a:rPr>
              <a:t>” By </a:t>
            </a:r>
            <a:r>
              <a:rPr lang="en-US" sz="1200" spc="-100" dirty="0">
                <a:latin typeface="Arial"/>
                <a:cs typeface="Arial"/>
              </a:rPr>
              <a:t>P.</a:t>
            </a:r>
            <a:r>
              <a:rPr lang="en-US" sz="1200" spc="-30" dirty="0">
                <a:latin typeface="Arial"/>
                <a:cs typeface="Arial"/>
              </a:rPr>
              <a:t> </a:t>
            </a:r>
            <a:r>
              <a:rPr lang="en-US" sz="1200" spc="-5" dirty="0" err="1">
                <a:latin typeface="Arial"/>
                <a:cs typeface="Arial"/>
              </a:rPr>
              <a:t>Godefroid</a:t>
            </a:r>
            <a:endParaRPr lang="en-US" sz="1200" dirty="0">
              <a:latin typeface="Arial"/>
              <a:cs typeface="Arial"/>
            </a:endParaRPr>
          </a:p>
        </p:txBody>
      </p:sp>
      <p:sp>
        <p:nvSpPr>
          <p:cNvPr id="14" name="TextBox 13">
            <a:extLst>
              <a:ext uri="{FF2B5EF4-FFF2-40B4-BE49-F238E27FC236}">
                <a16:creationId xmlns:a16="http://schemas.microsoft.com/office/drawing/2014/main" id="{9F081164-8558-15A2-2EF6-1F1CF2FA724D}"/>
              </a:ext>
            </a:extLst>
          </p:cNvPr>
          <p:cNvSpPr txBox="1"/>
          <p:nvPr/>
        </p:nvSpPr>
        <p:spPr>
          <a:xfrm>
            <a:off x="2667000" y="2337829"/>
            <a:ext cx="3276600" cy="1420325"/>
          </a:xfrm>
          <a:prstGeom prst="rect">
            <a:avLst/>
          </a:prstGeom>
          <a:noFill/>
        </p:spPr>
        <p:txBody>
          <a:bodyPr wrap="square" rtlCol="0">
            <a:spAutoFit/>
          </a:bodyPr>
          <a:lstStyle/>
          <a:p>
            <a:pPr algn="ctr">
              <a:lnSpc>
                <a:spcPct val="150000"/>
              </a:lnSpc>
            </a:pPr>
            <a:r>
              <a:rPr lang="en-US" sz="2000" dirty="0">
                <a:solidFill>
                  <a:srgbClr val="C00000"/>
                </a:solidFill>
                <a:latin typeface="Arial" panose="020B0604020202020204" pitchFamily="34" charset="0"/>
                <a:cs typeface="Arial" panose="020B0604020202020204" pitchFamily="34" charset="0"/>
              </a:rPr>
              <a:t>Security Software Testing</a:t>
            </a:r>
          </a:p>
          <a:p>
            <a:pPr algn="ctr">
              <a:lnSpc>
                <a:spcPct val="150000"/>
              </a:lnSpc>
            </a:pPr>
            <a:r>
              <a:rPr lang="en-US" sz="2000" dirty="0">
                <a:solidFill>
                  <a:srgbClr val="C00000"/>
                </a:solidFill>
                <a:latin typeface="Arial" panose="020B0604020202020204" pitchFamily="34" charset="0"/>
                <a:cs typeface="Arial" panose="020B0604020202020204" pitchFamily="34" charset="0"/>
              </a:rPr>
              <a:t>Memory Corruption Bugs</a:t>
            </a:r>
          </a:p>
          <a:p>
            <a:pPr algn="ctr">
              <a:lnSpc>
                <a:spcPct val="150000"/>
              </a:lnSpc>
            </a:pPr>
            <a:r>
              <a:rPr lang="en-US" sz="2000" dirty="0">
                <a:solidFill>
                  <a:srgbClr val="C00000"/>
                </a:solidFill>
                <a:latin typeface="Arial" panose="020B0604020202020204" pitchFamily="34" charset="0"/>
                <a:cs typeface="Arial" panose="020B0604020202020204" pitchFamily="34" charset="0"/>
              </a:rPr>
              <a:t>Exploitable</a:t>
            </a:r>
            <a:endParaRPr lang="en-GB" sz="2000" dirty="0">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9234"/>
            <a:ext cx="4554220" cy="444352"/>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Application Monitoring</a:t>
            </a:r>
            <a:endParaRPr spc="165" dirty="0">
              <a:solidFill>
                <a:srgbClr val="C00000"/>
              </a:solidFill>
            </a:endParaRPr>
          </a:p>
        </p:txBody>
      </p:sp>
      <p:sp>
        <p:nvSpPr>
          <p:cNvPr id="3" name="object 3"/>
          <p:cNvSpPr txBox="1"/>
          <p:nvPr/>
        </p:nvSpPr>
        <p:spPr>
          <a:xfrm>
            <a:off x="1564386" y="1144015"/>
            <a:ext cx="4303014" cy="341760"/>
          </a:xfrm>
          <a:prstGeom prst="rect">
            <a:avLst/>
          </a:prstGeom>
        </p:spPr>
        <p:txBody>
          <a:bodyPr vert="horz" wrap="square" lIns="0" tIns="46355" rIns="0" bIns="0" rtlCol="0">
            <a:spAutoFit/>
          </a:bodyPr>
          <a:lstStyle/>
          <a:p>
            <a:pPr marL="182880" marR="5080" indent="-170815">
              <a:lnSpc>
                <a:spcPts val="2290"/>
              </a:lnSpc>
              <a:spcBef>
                <a:spcPts val="365"/>
              </a:spcBef>
              <a:buSzPct val="78571"/>
              <a:buFont typeface="DejaVu Sans"/>
              <a:buChar char="▪"/>
              <a:tabLst>
                <a:tab pos="205104" algn="l"/>
              </a:tabLst>
            </a:pPr>
            <a:r>
              <a:rPr sz="2100" spc="-5" dirty="0">
                <a:latin typeface="Arial"/>
                <a:cs typeface="Arial"/>
              </a:rPr>
              <a:t>Blackbox: </a:t>
            </a:r>
            <a:r>
              <a:rPr sz="2100" spc="-15" dirty="0">
                <a:latin typeface="Arial"/>
                <a:cs typeface="Arial"/>
              </a:rPr>
              <a:t>Only  </a:t>
            </a:r>
            <a:r>
              <a:rPr sz="2100" spc="-5" dirty="0">
                <a:latin typeface="Arial"/>
                <a:cs typeface="Arial"/>
              </a:rPr>
              <a:t>interface </a:t>
            </a:r>
            <a:r>
              <a:rPr sz="2100" spc="-10" dirty="0">
                <a:latin typeface="Arial"/>
                <a:cs typeface="Arial"/>
              </a:rPr>
              <a:t>is</a:t>
            </a:r>
            <a:r>
              <a:rPr sz="2100" spc="-185" dirty="0">
                <a:latin typeface="Arial"/>
                <a:cs typeface="Arial"/>
              </a:rPr>
              <a:t> </a:t>
            </a:r>
            <a:r>
              <a:rPr sz="2100" spc="-5" dirty="0">
                <a:latin typeface="Arial"/>
                <a:cs typeface="Arial"/>
              </a:rPr>
              <a:t>known.</a:t>
            </a:r>
            <a:endParaRPr sz="2100" dirty="0">
              <a:latin typeface="Arial"/>
              <a:cs typeface="Arial"/>
            </a:endParaRPr>
          </a:p>
        </p:txBody>
      </p:sp>
      <p:sp>
        <p:nvSpPr>
          <p:cNvPr id="4" name="object 4"/>
          <p:cNvSpPr/>
          <p:nvPr/>
        </p:nvSpPr>
        <p:spPr>
          <a:xfrm>
            <a:off x="2001011" y="2343911"/>
            <a:ext cx="1513332" cy="18135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26" y="38100"/>
            <a:ext cx="4554220" cy="444352"/>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Application Monitoring</a:t>
            </a:r>
          </a:p>
        </p:txBody>
      </p:sp>
      <p:sp>
        <p:nvSpPr>
          <p:cNvPr id="3" name="object 3"/>
          <p:cNvSpPr txBox="1"/>
          <p:nvPr/>
        </p:nvSpPr>
        <p:spPr>
          <a:xfrm>
            <a:off x="176832" y="1294506"/>
            <a:ext cx="4248609" cy="636905"/>
          </a:xfrm>
          <a:prstGeom prst="rect">
            <a:avLst/>
          </a:prstGeom>
        </p:spPr>
        <p:txBody>
          <a:bodyPr vert="horz" wrap="square" lIns="0" tIns="46355" rIns="0" bIns="0" rtlCol="0">
            <a:spAutoFit/>
          </a:bodyPr>
          <a:lstStyle/>
          <a:p>
            <a:pPr marL="354965" marR="5080" indent="-342900">
              <a:lnSpc>
                <a:spcPts val="2290"/>
              </a:lnSpc>
              <a:spcBef>
                <a:spcPts val="365"/>
              </a:spcBef>
              <a:buSzPct val="78571"/>
              <a:buFont typeface="Arial" panose="020B0604020202020204" pitchFamily="34" charset="0"/>
              <a:buChar char="•"/>
              <a:tabLst>
                <a:tab pos="205104" algn="l"/>
              </a:tabLst>
            </a:pPr>
            <a:r>
              <a:rPr sz="2100" spc="-5" dirty="0">
                <a:latin typeface="Arial"/>
                <a:cs typeface="Arial"/>
              </a:rPr>
              <a:t>Blackbox: </a:t>
            </a:r>
            <a:r>
              <a:rPr sz="2100" spc="-15" dirty="0">
                <a:latin typeface="Arial"/>
                <a:cs typeface="Arial"/>
              </a:rPr>
              <a:t>Only  </a:t>
            </a:r>
            <a:r>
              <a:rPr sz="2100" spc="-5" dirty="0">
                <a:latin typeface="Arial"/>
                <a:cs typeface="Arial"/>
              </a:rPr>
              <a:t>interface </a:t>
            </a:r>
            <a:r>
              <a:rPr sz="2100" spc="-10" dirty="0">
                <a:latin typeface="Arial"/>
                <a:cs typeface="Arial"/>
              </a:rPr>
              <a:t>is</a:t>
            </a:r>
            <a:r>
              <a:rPr sz="2100" spc="-185" dirty="0">
                <a:latin typeface="Arial"/>
                <a:cs typeface="Arial"/>
              </a:rPr>
              <a:t> </a:t>
            </a:r>
            <a:r>
              <a:rPr sz="2100" spc="-5" dirty="0">
                <a:latin typeface="Arial"/>
                <a:cs typeface="Arial"/>
              </a:rPr>
              <a:t>known.</a:t>
            </a:r>
            <a:endParaRPr sz="2100" dirty="0">
              <a:latin typeface="Arial"/>
              <a:cs typeface="Arial"/>
            </a:endParaRPr>
          </a:p>
        </p:txBody>
      </p:sp>
      <p:sp>
        <p:nvSpPr>
          <p:cNvPr id="4" name="object 4"/>
          <p:cNvSpPr/>
          <p:nvPr/>
        </p:nvSpPr>
        <p:spPr>
          <a:xfrm>
            <a:off x="2001011" y="2343911"/>
            <a:ext cx="1513332" cy="18135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042659" y="2595372"/>
            <a:ext cx="1505712" cy="185775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704226" y="1275456"/>
            <a:ext cx="3684016" cy="659796"/>
          </a:xfrm>
          <a:prstGeom prst="rect">
            <a:avLst/>
          </a:prstGeom>
        </p:spPr>
        <p:txBody>
          <a:bodyPr vert="horz" wrap="square" lIns="0" tIns="13335" rIns="0" bIns="0" rtlCol="0">
            <a:spAutoFit/>
          </a:bodyPr>
          <a:lstStyle/>
          <a:p>
            <a:pPr marL="355600" marR="5080" indent="-342900">
              <a:lnSpc>
                <a:spcPct val="100000"/>
              </a:lnSpc>
              <a:spcBef>
                <a:spcPts val="105"/>
              </a:spcBef>
              <a:buClr>
                <a:schemeClr val="tx1"/>
              </a:buClr>
              <a:buSzPct val="79411"/>
              <a:buFont typeface="Arial" panose="020B0604020202020204" pitchFamily="34" charset="0"/>
              <a:buChar char="•"/>
              <a:tabLst>
                <a:tab pos="226060" algn="l"/>
              </a:tabLst>
            </a:pPr>
            <a:r>
              <a:rPr sz="2100" spc="-5" dirty="0">
                <a:latin typeface="Arial"/>
                <a:cs typeface="Arial"/>
              </a:rPr>
              <a:t>Whitebox: Application can  be analysed/monitored.  </a:t>
            </a:r>
            <a:endParaRPr lang="en-US" sz="2100" spc="-5"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7150"/>
            <a:ext cx="8248294" cy="444352"/>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Problem with Traditional Fuzzing</a:t>
            </a:r>
          </a:p>
        </p:txBody>
      </p:sp>
      <p:sp>
        <p:nvSpPr>
          <p:cNvPr id="3" name="object 3"/>
          <p:cNvSpPr/>
          <p:nvPr/>
        </p:nvSpPr>
        <p:spPr>
          <a:xfrm>
            <a:off x="5507735" y="1941576"/>
            <a:ext cx="2139695" cy="238963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447800" y="1165118"/>
            <a:ext cx="4714240" cy="364490"/>
          </a:xfrm>
          <a:prstGeom prst="rect">
            <a:avLst/>
          </a:prstGeom>
          <a:ln w="25518">
            <a:noFill/>
          </a:ln>
        </p:spPr>
        <p:txBody>
          <a:bodyPr vert="horz" wrap="square" lIns="0" tIns="38735" rIns="0" bIns="0" rtlCol="0">
            <a:spAutoFit/>
          </a:bodyPr>
          <a:lstStyle/>
          <a:p>
            <a:pPr marL="88900">
              <a:lnSpc>
                <a:spcPct val="100000"/>
              </a:lnSpc>
              <a:spcBef>
                <a:spcPts val="305"/>
              </a:spcBef>
            </a:pPr>
            <a:r>
              <a:rPr sz="1800" spc="-15" dirty="0">
                <a:latin typeface="Arial"/>
                <a:cs typeface="Arial"/>
              </a:rPr>
              <a:t>Blackbox </a:t>
            </a:r>
            <a:r>
              <a:rPr sz="1800" dirty="0">
                <a:latin typeface="Arial"/>
                <a:cs typeface="Arial"/>
              </a:rPr>
              <a:t>+ </a:t>
            </a:r>
            <a:r>
              <a:rPr sz="1800" spc="-5" dirty="0">
                <a:latin typeface="Arial"/>
                <a:cs typeface="Arial"/>
              </a:rPr>
              <a:t>mutation: </a:t>
            </a:r>
            <a:r>
              <a:rPr sz="1800" spc="-10" dirty="0">
                <a:latin typeface="Arial"/>
                <a:cs typeface="Arial"/>
              </a:rPr>
              <a:t>Aiming with</a:t>
            </a:r>
            <a:r>
              <a:rPr sz="1800" spc="-140" dirty="0">
                <a:latin typeface="Arial"/>
                <a:cs typeface="Arial"/>
              </a:rPr>
              <a:t> </a:t>
            </a:r>
            <a:r>
              <a:rPr sz="1800" spc="-15" dirty="0">
                <a:latin typeface="Arial"/>
                <a:cs typeface="Arial"/>
              </a:rPr>
              <a:t>luck!</a:t>
            </a:r>
            <a:endParaRPr sz="1800">
              <a:latin typeface="Arial"/>
              <a:cs typeface="Arial"/>
            </a:endParaRPr>
          </a:p>
        </p:txBody>
      </p:sp>
      <p:sp>
        <p:nvSpPr>
          <p:cNvPr id="5" name="object 5"/>
          <p:cNvSpPr txBox="1"/>
          <p:nvPr/>
        </p:nvSpPr>
        <p:spPr>
          <a:xfrm>
            <a:off x="1636902" y="1962657"/>
            <a:ext cx="3606800" cy="1405890"/>
          </a:xfrm>
          <a:prstGeom prst="rect">
            <a:avLst/>
          </a:prstGeom>
        </p:spPr>
        <p:txBody>
          <a:bodyPr vert="horz" wrap="square" lIns="0" tIns="12065" rIns="0" bIns="0" rtlCol="0">
            <a:spAutoFit/>
          </a:bodyPr>
          <a:lstStyle/>
          <a:p>
            <a:pPr marL="12700">
              <a:lnSpc>
                <a:spcPct val="100000"/>
              </a:lnSpc>
              <a:spcBef>
                <a:spcPts val="95"/>
              </a:spcBef>
            </a:pPr>
            <a:r>
              <a:rPr sz="1000" dirty="0">
                <a:latin typeface="Courier New"/>
                <a:cs typeface="Courier New"/>
              </a:rPr>
              <a:t>... </a:t>
            </a:r>
            <a:r>
              <a:rPr sz="1000" spc="-5" dirty="0">
                <a:latin typeface="Courier New"/>
                <a:cs typeface="Courier New"/>
              </a:rPr>
              <a:t>//JPEG</a:t>
            </a:r>
            <a:r>
              <a:rPr sz="1000" spc="10" dirty="0">
                <a:latin typeface="Courier New"/>
                <a:cs typeface="Courier New"/>
              </a:rPr>
              <a:t> </a:t>
            </a:r>
            <a:r>
              <a:rPr sz="1000" spc="-5" dirty="0">
                <a:latin typeface="Courier New"/>
                <a:cs typeface="Courier New"/>
              </a:rPr>
              <a:t>parsing</a:t>
            </a:r>
            <a:endParaRPr sz="1000" dirty="0">
              <a:latin typeface="Courier New"/>
              <a:cs typeface="Courier New"/>
            </a:endParaRPr>
          </a:p>
          <a:p>
            <a:pPr marL="12700">
              <a:lnSpc>
                <a:spcPct val="100000"/>
              </a:lnSpc>
              <a:spcBef>
                <a:spcPts val="900"/>
              </a:spcBef>
            </a:pPr>
            <a:r>
              <a:rPr sz="1000" spc="5" dirty="0">
                <a:latin typeface="Courier New"/>
                <a:cs typeface="Courier New"/>
              </a:rPr>
              <a:t>read(fd, </a:t>
            </a:r>
            <a:r>
              <a:rPr sz="1000" dirty="0">
                <a:latin typeface="Courier New"/>
                <a:cs typeface="Courier New"/>
              </a:rPr>
              <a:t>buf,</a:t>
            </a:r>
            <a:r>
              <a:rPr sz="1000" spc="-40" dirty="0">
                <a:latin typeface="Courier New"/>
                <a:cs typeface="Courier New"/>
              </a:rPr>
              <a:t> </a:t>
            </a:r>
            <a:r>
              <a:rPr sz="1000" spc="-5" dirty="0">
                <a:latin typeface="Courier New"/>
                <a:cs typeface="Courier New"/>
              </a:rPr>
              <a:t>size);</a:t>
            </a:r>
            <a:endParaRPr sz="1000" dirty="0">
              <a:latin typeface="Courier New"/>
              <a:cs typeface="Courier New"/>
            </a:endParaRPr>
          </a:p>
          <a:p>
            <a:pPr marL="12700">
              <a:lnSpc>
                <a:spcPct val="100000"/>
              </a:lnSpc>
              <a:spcBef>
                <a:spcPts val="950"/>
              </a:spcBef>
            </a:pPr>
            <a:r>
              <a:rPr sz="1000" b="1" dirty="0">
                <a:latin typeface="Courier New"/>
                <a:cs typeface="Courier New"/>
              </a:rPr>
              <a:t>if </a:t>
            </a:r>
            <a:r>
              <a:rPr sz="1000" spc="-5" dirty="0">
                <a:latin typeface="Courier New"/>
                <a:cs typeface="Courier New"/>
              </a:rPr>
              <a:t>(buf[1] </a:t>
            </a:r>
            <a:r>
              <a:rPr sz="1000" dirty="0">
                <a:latin typeface="Courier New"/>
                <a:cs typeface="Courier New"/>
              </a:rPr>
              <a:t>== </a:t>
            </a:r>
            <a:r>
              <a:rPr sz="1000" spc="5" dirty="0">
                <a:latin typeface="Courier New"/>
                <a:cs typeface="Courier New"/>
              </a:rPr>
              <a:t>0xD8 </a:t>
            </a:r>
            <a:r>
              <a:rPr sz="1000" spc="-5" dirty="0">
                <a:latin typeface="Courier New"/>
                <a:cs typeface="Courier New"/>
              </a:rPr>
              <a:t>&amp;&amp; buf[0] </a:t>
            </a:r>
            <a:r>
              <a:rPr sz="1000" dirty="0">
                <a:latin typeface="Courier New"/>
                <a:cs typeface="Courier New"/>
              </a:rPr>
              <a:t>==</a:t>
            </a:r>
            <a:r>
              <a:rPr sz="1000" spc="105" dirty="0">
                <a:latin typeface="Courier New"/>
                <a:cs typeface="Courier New"/>
              </a:rPr>
              <a:t> </a:t>
            </a:r>
            <a:r>
              <a:rPr sz="1000" spc="5" dirty="0">
                <a:latin typeface="Courier New"/>
                <a:cs typeface="Courier New"/>
              </a:rPr>
              <a:t>0xFF)</a:t>
            </a:r>
            <a:endParaRPr sz="1000" dirty="0">
              <a:latin typeface="Courier New"/>
              <a:cs typeface="Courier New"/>
            </a:endParaRPr>
          </a:p>
          <a:p>
            <a:pPr marL="167640">
              <a:lnSpc>
                <a:spcPct val="100000"/>
              </a:lnSpc>
              <a:spcBef>
                <a:spcPts val="919"/>
              </a:spcBef>
            </a:pPr>
            <a:r>
              <a:rPr sz="1000" spc="-5" dirty="0">
                <a:latin typeface="Courier New"/>
                <a:cs typeface="Courier New"/>
              </a:rPr>
              <a:t>// interesting code</a:t>
            </a:r>
            <a:r>
              <a:rPr sz="1000" spc="30" dirty="0">
                <a:latin typeface="Courier New"/>
                <a:cs typeface="Courier New"/>
              </a:rPr>
              <a:t> </a:t>
            </a:r>
            <a:r>
              <a:rPr sz="1000" spc="5" dirty="0">
                <a:latin typeface="Courier New"/>
                <a:cs typeface="Courier New"/>
              </a:rPr>
              <a:t>here</a:t>
            </a:r>
            <a:endParaRPr sz="1000" dirty="0">
              <a:latin typeface="Courier New"/>
              <a:cs typeface="Courier New"/>
            </a:endParaRPr>
          </a:p>
          <a:p>
            <a:pPr marL="12700">
              <a:lnSpc>
                <a:spcPct val="100000"/>
              </a:lnSpc>
              <a:spcBef>
                <a:spcPts val="900"/>
              </a:spcBef>
            </a:pPr>
            <a:r>
              <a:rPr sz="1000" b="1" spc="5" dirty="0">
                <a:latin typeface="Courier New"/>
                <a:cs typeface="Courier New"/>
              </a:rPr>
              <a:t>else</a:t>
            </a:r>
            <a:endParaRPr sz="1000" dirty="0">
              <a:latin typeface="Courier New"/>
              <a:cs typeface="Courier New"/>
            </a:endParaRPr>
          </a:p>
          <a:p>
            <a:pPr marL="167640">
              <a:lnSpc>
                <a:spcPct val="100000"/>
              </a:lnSpc>
            </a:pPr>
            <a:r>
              <a:rPr sz="1000" dirty="0">
                <a:latin typeface="Courier New"/>
                <a:cs typeface="Courier New"/>
              </a:rPr>
              <a:t>pr_exit(“Invalid</a:t>
            </a:r>
            <a:r>
              <a:rPr sz="1000" spc="-20" dirty="0">
                <a:latin typeface="Courier New"/>
                <a:cs typeface="Courier New"/>
              </a:rPr>
              <a:t> </a:t>
            </a:r>
            <a:r>
              <a:rPr sz="1000" spc="5" dirty="0">
                <a:latin typeface="Courier New"/>
                <a:cs typeface="Courier New"/>
              </a:rPr>
              <a:t>file”);</a:t>
            </a:r>
            <a:endParaRPr sz="1000" dirty="0">
              <a:latin typeface="Courier New"/>
              <a:cs typeface="Courier New"/>
            </a:endParaRPr>
          </a:p>
        </p:txBody>
      </p:sp>
      <p:sp>
        <p:nvSpPr>
          <p:cNvPr id="9" name="object 4">
            <a:extLst>
              <a:ext uri="{FF2B5EF4-FFF2-40B4-BE49-F238E27FC236}">
                <a16:creationId xmlns:a16="http://schemas.microsoft.com/office/drawing/2014/main" id="{A3664770-9AAB-6A7D-B1FE-F3B1A2E172D1}"/>
              </a:ext>
            </a:extLst>
          </p:cNvPr>
          <p:cNvSpPr txBox="1"/>
          <p:nvPr/>
        </p:nvSpPr>
        <p:spPr>
          <a:xfrm>
            <a:off x="1496570" y="2413694"/>
            <a:ext cx="3100830" cy="316112"/>
          </a:xfrm>
          <a:prstGeom prst="rect">
            <a:avLst/>
          </a:prstGeom>
          <a:ln w="25518">
            <a:solidFill>
              <a:srgbClr val="C00000"/>
            </a:solidFill>
          </a:ln>
        </p:spPr>
        <p:txBody>
          <a:bodyPr vert="horz" wrap="square" lIns="0" tIns="38735" rIns="0" bIns="0" rtlCol="0">
            <a:spAutoFit/>
          </a:bodyPr>
          <a:lstStyle/>
          <a:p>
            <a:pPr marL="88900">
              <a:lnSpc>
                <a:spcPct val="100000"/>
              </a:lnSpc>
              <a:spcBef>
                <a:spcPts val="305"/>
              </a:spcBef>
            </a:pPr>
            <a:endParaRPr sz="18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5719"/>
            <a:ext cx="6539865" cy="444352"/>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Problem with Traditional Fuzzing</a:t>
            </a:r>
          </a:p>
        </p:txBody>
      </p:sp>
      <p:sp>
        <p:nvSpPr>
          <p:cNvPr id="3" name="object 3"/>
          <p:cNvSpPr txBox="1"/>
          <p:nvPr/>
        </p:nvSpPr>
        <p:spPr>
          <a:xfrm>
            <a:off x="447852" y="1329901"/>
            <a:ext cx="8067040" cy="2562240"/>
          </a:xfrm>
          <a:prstGeom prst="rect">
            <a:avLst/>
          </a:prstGeom>
        </p:spPr>
        <p:txBody>
          <a:bodyPr vert="horz" wrap="square" lIns="0" tIns="43180" rIns="0" bIns="0" rtlCol="0">
            <a:spAutoFit/>
          </a:bodyPr>
          <a:lstStyle/>
          <a:p>
            <a:pPr marL="204470" indent="-192405">
              <a:lnSpc>
                <a:spcPct val="100000"/>
              </a:lnSpc>
              <a:spcBef>
                <a:spcPts val="340"/>
              </a:spcBef>
              <a:buSzPct val="78571"/>
              <a:buFont typeface="DejaVu Sans"/>
              <a:buChar char="▪"/>
              <a:tabLst>
                <a:tab pos="205104" algn="l"/>
              </a:tabLst>
            </a:pPr>
            <a:r>
              <a:rPr sz="2100" dirty="0">
                <a:latin typeface="Arial"/>
                <a:cs typeface="Arial"/>
              </a:rPr>
              <a:t>Apply more </a:t>
            </a:r>
            <a:r>
              <a:rPr sz="2100" spc="-5" dirty="0">
                <a:latin typeface="Arial"/>
                <a:cs typeface="Arial"/>
              </a:rPr>
              <a:t>heuristics</a:t>
            </a:r>
            <a:r>
              <a:rPr sz="2100" spc="-125" dirty="0">
                <a:latin typeface="Arial"/>
                <a:cs typeface="Arial"/>
              </a:rPr>
              <a:t> </a:t>
            </a:r>
            <a:r>
              <a:rPr sz="2100" dirty="0">
                <a:latin typeface="Arial"/>
                <a:cs typeface="Arial"/>
              </a:rPr>
              <a:t>to:</a:t>
            </a:r>
          </a:p>
          <a:p>
            <a:pPr marL="527685" lvl="1" indent="-171450">
              <a:lnSpc>
                <a:spcPct val="100000"/>
              </a:lnSpc>
              <a:spcBef>
                <a:spcPts val="204"/>
              </a:spcBef>
              <a:buChar char="–"/>
              <a:tabLst>
                <a:tab pos="528320" algn="l"/>
              </a:tabLst>
            </a:pPr>
            <a:r>
              <a:rPr sz="1800" spc="-5" dirty="0">
                <a:latin typeface="Arial"/>
                <a:cs typeface="Arial"/>
              </a:rPr>
              <a:t>Mutate</a:t>
            </a:r>
            <a:r>
              <a:rPr sz="1800" spc="-75" dirty="0">
                <a:latin typeface="Arial"/>
                <a:cs typeface="Arial"/>
              </a:rPr>
              <a:t> </a:t>
            </a:r>
            <a:r>
              <a:rPr sz="1800" spc="-15" dirty="0">
                <a:latin typeface="Arial"/>
                <a:cs typeface="Arial"/>
              </a:rPr>
              <a:t>better</a:t>
            </a:r>
            <a:endParaRPr sz="1800" dirty="0">
              <a:latin typeface="Arial"/>
              <a:cs typeface="Arial"/>
            </a:endParaRPr>
          </a:p>
          <a:p>
            <a:pPr marL="527685" lvl="1" indent="-171450">
              <a:lnSpc>
                <a:spcPct val="100000"/>
              </a:lnSpc>
              <a:spcBef>
                <a:spcPts val="204"/>
              </a:spcBef>
              <a:buChar char="–"/>
              <a:tabLst>
                <a:tab pos="528320" algn="l"/>
              </a:tabLst>
            </a:pPr>
            <a:r>
              <a:rPr sz="1800" spc="-15" dirty="0">
                <a:latin typeface="Arial"/>
                <a:cs typeface="Arial"/>
              </a:rPr>
              <a:t>Learn good</a:t>
            </a:r>
            <a:r>
              <a:rPr sz="1800" spc="-35" dirty="0">
                <a:latin typeface="Arial"/>
                <a:cs typeface="Arial"/>
              </a:rPr>
              <a:t> </a:t>
            </a:r>
            <a:r>
              <a:rPr sz="1800" spc="-15" dirty="0">
                <a:latin typeface="Arial"/>
                <a:cs typeface="Arial"/>
              </a:rPr>
              <a:t>inputs</a:t>
            </a:r>
            <a:endParaRPr sz="1800" dirty="0">
              <a:latin typeface="Arial"/>
              <a:cs typeface="Arial"/>
            </a:endParaRPr>
          </a:p>
          <a:p>
            <a:pPr lvl="1">
              <a:lnSpc>
                <a:spcPct val="100000"/>
              </a:lnSpc>
              <a:buFont typeface="Arial"/>
              <a:buChar char="–"/>
            </a:pPr>
            <a:endParaRPr sz="2000" dirty="0">
              <a:latin typeface="Arial"/>
              <a:cs typeface="Arial"/>
            </a:endParaRPr>
          </a:p>
          <a:p>
            <a:pPr marL="182880" marR="5080" indent="-170815">
              <a:lnSpc>
                <a:spcPts val="2300"/>
              </a:lnSpc>
              <a:spcBef>
                <a:spcPts val="1395"/>
              </a:spcBef>
              <a:buSzPct val="78571"/>
              <a:buFont typeface="DejaVu Sans"/>
              <a:buChar char="▪"/>
              <a:tabLst>
                <a:tab pos="205104" algn="l"/>
              </a:tabLst>
            </a:pPr>
            <a:r>
              <a:rPr sz="2100" dirty="0">
                <a:latin typeface="Arial"/>
                <a:cs typeface="Arial"/>
              </a:rPr>
              <a:t>Apply more </a:t>
            </a:r>
            <a:r>
              <a:rPr sz="2100" spc="-10" dirty="0">
                <a:latin typeface="Arial"/>
                <a:cs typeface="Arial"/>
              </a:rPr>
              <a:t>analysis </a:t>
            </a:r>
            <a:r>
              <a:rPr sz="2100" spc="-5" dirty="0">
                <a:latin typeface="Arial"/>
                <a:cs typeface="Arial"/>
              </a:rPr>
              <a:t>(static/dynamic) </a:t>
            </a:r>
            <a:r>
              <a:rPr sz="2100" dirty="0">
                <a:latin typeface="Arial"/>
                <a:cs typeface="Arial"/>
              </a:rPr>
              <a:t>to </a:t>
            </a:r>
            <a:r>
              <a:rPr sz="2100" spc="-15" dirty="0">
                <a:latin typeface="Arial"/>
                <a:cs typeface="Arial"/>
              </a:rPr>
              <a:t>understand </a:t>
            </a:r>
            <a:r>
              <a:rPr sz="2100" dirty="0">
                <a:latin typeface="Arial"/>
                <a:cs typeface="Arial"/>
              </a:rPr>
              <a:t>the </a:t>
            </a:r>
            <a:r>
              <a:rPr sz="2100" spc="-15" dirty="0">
                <a:latin typeface="Arial"/>
                <a:cs typeface="Arial"/>
              </a:rPr>
              <a:t>application  </a:t>
            </a:r>
            <a:r>
              <a:rPr sz="2100" spc="-25" dirty="0">
                <a:latin typeface="Arial"/>
                <a:cs typeface="Arial"/>
              </a:rPr>
              <a:t>behavior.</a:t>
            </a:r>
            <a:endParaRPr sz="2100" dirty="0">
              <a:latin typeface="Arial"/>
              <a:cs typeface="Arial"/>
            </a:endParaRPr>
          </a:p>
          <a:p>
            <a:pPr marL="869315" indent="-172085">
              <a:lnSpc>
                <a:spcPct val="100000"/>
              </a:lnSpc>
              <a:spcBef>
                <a:spcPts val="180"/>
              </a:spcBef>
              <a:buSzPct val="83333"/>
              <a:buFont typeface="DejaVu Sans"/>
              <a:buChar char="➢"/>
              <a:tabLst>
                <a:tab pos="869950" algn="l"/>
              </a:tabLst>
            </a:pPr>
            <a:endParaRPr lang="en-US" sz="1500" spc="-5" dirty="0">
              <a:solidFill>
                <a:srgbClr val="FF0000"/>
              </a:solidFill>
              <a:latin typeface="Arial"/>
              <a:cs typeface="Arial"/>
            </a:endParaRPr>
          </a:p>
          <a:p>
            <a:pPr marL="869315" indent="-172085">
              <a:lnSpc>
                <a:spcPct val="100000"/>
              </a:lnSpc>
              <a:spcBef>
                <a:spcPts val="180"/>
              </a:spcBef>
              <a:buSzPct val="83333"/>
              <a:buFont typeface="DejaVu Sans"/>
              <a:buChar char="➢"/>
              <a:tabLst>
                <a:tab pos="869950" algn="l"/>
              </a:tabLst>
            </a:pPr>
            <a:r>
              <a:rPr sz="1500" spc="-5" dirty="0">
                <a:solidFill>
                  <a:srgbClr val="FF0000"/>
                </a:solidFill>
                <a:latin typeface="Arial"/>
                <a:cs typeface="Arial"/>
              </a:rPr>
              <a:t>But </a:t>
            </a:r>
            <a:r>
              <a:rPr sz="1500" dirty="0">
                <a:solidFill>
                  <a:srgbClr val="FF0000"/>
                </a:solidFill>
                <a:latin typeface="Arial"/>
                <a:cs typeface="Arial"/>
              </a:rPr>
              <a:t>remember the </a:t>
            </a:r>
            <a:r>
              <a:rPr sz="1500" spc="-5" dirty="0">
                <a:solidFill>
                  <a:srgbClr val="FF0000"/>
                </a:solidFill>
                <a:latin typeface="Arial"/>
                <a:cs typeface="Arial"/>
              </a:rPr>
              <a:t>scalability</a:t>
            </a:r>
            <a:r>
              <a:rPr sz="1500" spc="-90" dirty="0">
                <a:solidFill>
                  <a:srgbClr val="FF0000"/>
                </a:solidFill>
                <a:latin typeface="Arial"/>
                <a:cs typeface="Arial"/>
              </a:rPr>
              <a:t> </a:t>
            </a:r>
            <a:r>
              <a:rPr sz="1500" dirty="0">
                <a:solidFill>
                  <a:srgbClr val="FF0000"/>
                </a:solidFill>
                <a:latin typeface="Arial"/>
                <a:cs typeface="Arial"/>
              </a:rPr>
              <a:t>factor!</a:t>
            </a:r>
            <a:endParaRPr sz="15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0" y="287504"/>
            <a:ext cx="2120265" cy="26034"/>
          </a:xfrm>
          <a:custGeom>
            <a:avLst/>
            <a:gdLst/>
            <a:ahLst/>
            <a:cxnLst/>
            <a:rect l="l" t="t" r="r" b="b"/>
            <a:pathLst>
              <a:path w="2120265" h="26034">
                <a:moveTo>
                  <a:pt x="2119884" y="0"/>
                </a:moveTo>
                <a:lnTo>
                  <a:pt x="0" y="0"/>
                </a:lnTo>
                <a:lnTo>
                  <a:pt x="0" y="25908"/>
                </a:lnTo>
                <a:lnTo>
                  <a:pt x="2119884" y="25908"/>
                </a:lnTo>
                <a:lnTo>
                  <a:pt x="2119884" y="0"/>
                </a:lnTo>
                <a:close/>
              </a:path>
            </a:pathLst>
          </a:custGeom>
          <a:solidFill>
            <a:srgbClr val="C00000"/>
          </a:solidFill>
          <a:ln>
            <a:solidFill>
              <a:srgbClr val="C00000"/>
            </a:solidFill>
          </a:ln>
        </p:spPr>
        <p:txBody>
          <a:bodyPr wrap="square" lIns="0" tIns="0" rIns="0" bIns="0" rtlCol="0"/>
          <a:lstStyle/>
          <a:p>
            <a:endParaRPr dirty="0">
              <a:solidFill>
                <a:srgbClr val="C00000"/>
              </a:solidFill>
            </a:endParaRPr>
          </a:p>
        </p:txBody>
      </p:sp>
      <p:sp>
        <p:nvSpPr>
          <p:cNvPr id="4" name="object 4"/>
          <p:cNvSpPr/>
          <p:nvPr/>
        </p:nvSpPr>
        <p:spPr>
          <a:xfrm>
            <a:off x="2857500" y="1886711"/>
            <a:ext cx="3628644" cy="247954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544574" y="1427225"/>
            <a:ext cx="5427345" cy="364490"/>
          </a:xfrm>
          <a:prstGeom prst="rect">
            <a:avLst/>
          </a:prstGeom>
          <a:noFill/>
          <a:ln w="25518">
            <a:noFill/>
          </a:ln>
        </p:spPr>
        <p:txBody>
          <a:bodyPr vert="horz" wrap="square" lIns="0" tIns="38735" rIns="0" bIns="0" rtlCol="0">
            <a:spAutoFit/>
          </a:bodyPr>
          <a:lstStyle/>
          <a:p>
            <a:pPr marL="88265">
              <a:lnSpc>
                <a:spcPct val="100000"/>
              </a:lnSpc>
              <a:spcBef>
                <a:spcPts val="305"/>
              </a:spcBef>
            </a:pPr>
            <a:r>
              <a:rPr sz="1800" dirty="0">
                <a:latin typeface="Arial"/>
                <a:cs typeface="Arial"/>
              </a:rPr>
              <a:t>smart </a:t>
            </a:r>
            <a:r>
              <a:rPr sz="1800" spc="-5" dirty="0">
                <a:latin typeface="Arial"/>
                <a:cs typeface="Arial"/>
              </a:rPr>
              <a:t>fuzzing: </a:t>
            </a:r>
            <a:r>
              <a:rPr sz="1800" spc="-10" dirty="0">
                <a:latin typeface="Arial"/>
                <a:cs typeface="Arial"/>
              </a:rPr>
              <a:t>Aiming with </a:t>
            </a:r>
            <a:r>
              <a:rPr sz="1800" spc="-20" dirty="0">
                <a:latin typeface="Arial"/>
                <a:cs typeface="Arial"/>
              </a:rPr>
              <a:t>educated</a:t>
            </a:r>
            <a:r>
              <a:rPr sz="1800" spc="-165" dirty="0">
                <a:latin typeface="Arial"/>
                <a:cs typeface="Arial"/>
              </a:rPr>
              <a:t> </a:t>
            </a:r>
            <a:r>
              <a:rPr sz="1800" spc="-15" dirty="0">
                <a:latin typeface="Arial"/>
                <a:cs typeface="Arial"/>
              </a:rPr>
              <a:t>guess!</a:t>
            </a:r>
            <a:endParaRPr sz="1800" dirty="0">
              <a:latin typeface="Arial"/>
              <a:cs typeface="Arial"/>
            </a:endParaRPr>
          </a:p>
        </p:txBody>
      </p:sp>
      <p:sp>
        <p:nvSpPr>
          <p:cNvPr id="10" name="Title 9">
            <a:extLst>
              <a:ext uri="{FF2B5EF4-FFF2-40B4-BE49-F238E27FC236}">
                <a16:creationId xmlns:a16="http://schemas.microsoft.com/office/drawing/2014/main" id="{CBEE1BE6-9A6F-5E39-5294-884707F93684}"/>
              </a:ext>
            </a:extLst>
          </p:cNvPr>
          <p:cNvSpPr>
            <a:spLocks noGrp="1"/>
          </p:cNvSpPr>
          <p:nvPr>
            <p:ph type="title"/>
          </p:nvPr>
        </p:nvSpPr>
        <p:spPr>
          <a:xfrm>
            <a:off x="21431" y="59201"/>
            <a:ext cx="8248294" cy="430887"/>
          </a:xfrm>
        </p:spPr>
        <p:txBody>
          <a:bodyPr/>
          <a:lstStyle/>
          <a:p>
            <a:r>
              <a:rPr lang="en-US" sz="2800" spc="160" dirty="0">
                <a:solidFill>
                  <a:srgbClr val="C00000"/>
                </a:solidFill>
                <a:latin typeface="Arial" panose="020B0604020202020204" pitchFamily="34" charset="0"/>
                <a:cs typeface="Arial" panose="020B0604020202020204" pitchFamily="34" charset="0"/>
              </a:rPr>
              <a:t>Problem with Traditional Smart Fuzzing</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33350"/>
            <a:ext cx="8248294" cy="444352"/>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Evolutionary Fuzzing</a:t>
            </a:r>
          </a:p>
        </p:txBody>
      </p:sp>
      <p:sp>
        <p:nvSpPr>
          <p:cNvPr id="3" name="object 3"/>
          <p:cNvSpPr txBox="1"/>
          <p:nvPr/>
        </p:nvSpPr>
        <p:spPr>
          <a:xfrm>
            <a:off x="448462" y="1360678"/>
            <a:ext cx="7004050" cy="2846933"/>
          </a:xfrm>
          <a:prstGeom prst="rect">
            <a:avLst/>
          </a:prstGeom>
        </p:spPr>
        <p:txBody>
          <a:bodyPr vert="horz" wrap="square" lIns="0" tIns="12700" rIns="0" bIns="0" rtlCol="0">
            <a:spAutoFit/>
          </a:bodyPr>
          <a:lstStyle/>
          <a:p>
            <a:pPr>
              <a:lnSpc>
                <a:spcPct val="100000"/>
              </a:lnSpc>
              <a:spcBef>
                <a:spcPts val="30"/>
              </a:spcBef>
            </a:pPr>
            <a:endParaRPr sz="3200" dirty="0">
              <a:latin typeface="Arial"/>
              <a:cs typeface="Arial"/>
            </a:endParaRPr>
          </a:p>
          <a:p>
            <a:pPr marL="204470" indent="-192405">
              <a:lnSpc>
                <a:spcPct val="100000"/>
              </a:lnSpc>
              <a:buSzPct val="78571"/>
              <a:buFont typeface="DejaVu Sans"/>
              <a:buChar char="▪"/>
              <a:tabLst>
                <a:tab pos="205104" algn="l"/>
              </a:tabLst>
            </a:pPr>
            <a:r>
              <a:rPr sz="2100" spc="-5" dirty="0">
                <a:latin typeface="Arial"/>
                <a:cs typeface="Arial"/>
              </a:rPr>
              <a:t>Rather </a:t>
            </a:r>
            <a:r>
              <a:rPr sz="2100" dirty="0">
                <a:latin typeface="Arial"/>
                <a:cs typeface="Arial"/>
              </a:rPr>
              <a:t>than </a:t>
            </a:r>
            <a:r>
              <a:rPr sz="2100" spc="-15" dirty="0">
                <a:latin typeface="Arial"/>
                <a:cs typeface="Arial"/>
              </a:rPr>
              <a:t>throwing </a:t>
            </a:r>
            <a:r>
              <a:rPr sz="2100" spc="-10" dirty="0">
                <a:latin typeface="Arial"/>
                <a:cs typeface="Arial"/>
              </a:rPr>
              <a:t>inputs, </a:t>
            </a:r>
            <a:r>
              <a:rPr sz="2100" i="1" dirty="0">
                <a:solidFill>
                  <a:srgbClr val="00AE4F"/>
                </a:solidFill>
                <a:latin typeface="Arial"/>
                <a:cs typeface="Arial"/>
              </a:rPr>
              <a:t>evolve</a:t>
            </a:r>
            <a:r>
              <a:rPr sz="2100" i="1" spc="-100" dirty="0">
                <a:solidFill>
                  <a:srgbClr val="00AE4F"/>
                </a:solidFill>
                <a:latin typeface="Arial"/>
                <a:cs typeface="Arial"/>
              </a:rPr>
              <a:t> </a:t>
            </a:r>
            <a:r>
              <a:rPr sz="2100" i="1" spc="-5" dirty="0">
                <a:solidFill>
                  <a:srgbClr val="00AE4F"/>
                </a:solidFill>
                <a:latin typeface="Arial"/>
                <a:cs typeface="Arial"/>
              </a:rPr>
              <a:t>them</a:t>
            </a:r>
            <a:r>
              <a:rPr sz="2100" i="1" spc="-5" dirty="0">
                <a:latin typeface="Arial"/>
                <a:cs typeface="Arial"/>
              </a:rPr>
              <a:t>.</a:t>
            </a:r>
            <a:endParaRPr sz="2100" dirty="0">
              <a:latin typeface="Arial"/>
              <a:cs typeface="Arial"/>
            </a:endParaRPr>
          </a:p>
          <a:p>
            <a:pPr>
              <a:lnSpc>
                <a:spcPct val="100000"/>
              </a:lnSpc>
              <a:spcBef>
                <a:spcPts val="35"/>
              </a:spcBef>
              <a:buFont typeface="DejaVu Sans"/>
              <a:buChar char="▪"/>
            </a:pPr>
            <a:endParaRPr sz="3150" dirty="0">
              <a:latin typeface="Arial"/>
              <a:cs typeface="Arial"/>
            </a:endParaRPr>
          </a:p>
          <a:p>
            <a:pPr marL="205104" indent="-193040">
              <a:lnSpc>
                <a:spcPct val="100000"/>
              </a:lnSpc>
              <a:spcBef>
                <a:spcPts val="5"/>
              </a:spcBef>
              <a:buSzPct val="78571"/>
              <a:buFont typeface="DejaVu Sans"/>
              <a:buChar char="▪"/>
              <a:tabLst>
                <a:tab pos="205740" algn="l"/>
              </a:tabLst>
            </a:pPr>
            <a:r>
              <a:rPr sz="2100" i="1" spc="-10" dirty="0">
                <a:latin typeface="Arial"/>
                <a:cs typeface="Arial"/>
              </a:rPr>
              <a:t>Underlying</a:t>
            </a:r>
            <a:r>
              <a:rPr sz="2100" i="1" spc="-95" dirty="0">
                <a:latin typeface="Arial"/>
                <a:cs typeface="Arial"/>
              </a:rPr>
              <a:t> </a:t>
            </a:r>
            <a:r>
              <a:rPr sz="2100" i="1" spc="-5" dirty="0">
                <a:latin typeface="Arial"/>
                <a:cs typeface="Arial"/>
              </a:rPr>
              <a:t>assumption:</a:t>
            </a:r>
            <a:endParaRPr sz="2100" dirty="0">
              <a:latin typeface="Arial"/>
              <a:cs typeface="Arial"/>
            </a:endParaRPr>
          </a:p>
          <a:p>
            <a:pPr marL="356870">
              <a:lnSpc>
                <a:spcPct val="100000"/>
              </a:lnSpc>
              <a:spcBef>
                <a:spcPts val="215"/>
              </a:spcBef>
            </a:pPr>
            <a:r>
              <a:rPr sz="1800" i="1" spc="-15" dirty="0">
                <a:latin typeface="Arial"/>
                <a:cs typeface="Arial"/>
              </a:rPr>
              <a:t>Inputs </a:t>
            </a:r>
            <a:r>
              <a:rPr sz="1800" i="1" spc="-5" dirty="0">
                <a:latin typeface="Arial"/>
                <a:cs typeface="Arial"/>
              </a:rPr>
              <a:t>are </a:t>
            </a:r>
            <a:r>
              <a:rPr sz="1800" i="1" spc="-20" dirty="0">
                <a:latin typeface="Arial"/>
                <a:cs typeface="Arial"/>
              </a:rPr>
              <a:t>parsed enough </a:t>
            </a:r>
            <a:r>
              <a:rPr sz="1800" i="1" spc="-5" dirty="0">
                <a:latin typeface="Arial"/>
                <a:cs typeface="Arial"/>
              </a:rPr>
              <a:t>before </a:t>
            </a:r>
            <a:r>
              <a:rPr sz="1800" i="1" spc="-20" dirty="0">
                <a:latin typeface="Arial"/>
                <a:cs typeface="Arial"/>
              </a:rPr>
              <a:t>going </a:t>
            </a:r>
            <a:r>
              <a:rPr sz="1800" i="1" spc="-15" dirty="0">
                <a:latin typeface="Arial"/>
                <a:cs typeface="Arial"/>
              </a:rPr>
              <a:t>further </a:t>
            </a:r>
            <a:r>
              <a:rPr sz="1800" i="1" spc="-20" dirty="0">
                <a:latin typeface="Arial"/>
                <a:cs typeface="Arial"/>
              </a:rPr>
              <a:t>deep </a:t>
            </a:r>
            <a:r>
              <a:rPr sz="1800" i="1" spc="-5" dirty="0">
                <a:latin typeface="Arial"/>
                <a:cs typeface="Arial"/>
              </a:rPr>
              <a:t>in</a:t>
            </a:r>
            <a:r>
              <a:rPr sz="1800" i="1" spc="180" dirty="0">
                <a:latin typeface="Arial"/>
                <a:cs typeface="Arial"/>
              </a:rPr>
              <a:t> </a:t>
            </a:r>
            <a:r>
              <a:rPr sz="1800" i="1" spc="-5" dirty="0">
                <a:latin typeface="Arial"/>
                <a:cs typeface="Arial"/>
              </a:rPr>
              <a:t>execution</a:t>
            </a:r>
            <a:endParaRPr lang="en-US" sz="1800" i="1" spc="-5" dirty="0">
              <a:latin typeface="Arial"/>
              <a:cs typeface="Arial"/>
            </a:endParaRPr>
          </a:p>
          <a:p>
            <a:pPr marL="356870">
              <a:lnSpc>
                <a:spcPct val="100000"/>
              </a:lnSpc>
              <a:spcBef>
                <a:spcPts val="215"/>
              </a:spcBef>
            </a:pPr>
            <a:endParaRPr lang="en-US" i="1" spc="-5" dirty="0">
              <a:latin typeface="Arial"/>
              <a:cs typeface="Arial"/>
            </a:endParaRPr>
          </a:p>
          <a:p>
            <a:pPr marL="356870">
              <a:lnSpc>
                <a:spcPct val="100000"/>
              </a:lnSpc>
              <a:spcBef>
                <a:spcPts val="215"/>
              </a:spcBef>
            </a:pPr>
            <a:endParaRPr lang="en-US" sz="1800" i="1" spc="-5" dirty="0">
              <a:latin typeface="Arial"/>
              <a:cs typeface="Arial"/>
            </a:endParaRPr>
          </a:p>
          <a:p>
            <a:pPr marL="356870">
              <a:lnSpc>
                <a:spcPct val="100000"/>
              </a:lnSpc>
              <a:spcBef>
                <a:spcPts val="215"/>
              </a:spcBef>
            </a:pPr>
            <a:endParaRPr sz="18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94" y="35719"/>
            <a:ext cx="8248294" cy="958850"/>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Evolutionary Fuzzing</a:t>
            </a:r>
          </a:p>
        </p:txBody>
      </p:sp>
      <p:sp>
        <p:nvSpPr>
          <p:cNvPr id="3" name="object 3"/>
          <p:cNvSpPr txBox="1"/>
          <p:nvPr/>
        </p:nvSpPr>
        <p:spPr>
          <a:xfrm>
            <a:off x="448462" y="1329901"/>
            <a:ext cx="7166609" cy="2198370"/>
          </a:xfrm>
          <a:prstGeom prst="rect">
            <a:avLst/>
          </a:prstGeom>
        </p:spPr>
        <p:txBody>
          <a:bodyPr vert="horz" wrap="square" lIns="0" tIns="43180" rIns="0" bIns="0" rtlCol="0">
            <a:spAutoFit/>
          </a:bodyPr>
          <a:lstStyle/>
          <a:p>
            <a:pPr marL="204470" indent="-192405">
              <a:lnSpc>
                <a:spcPct val="100000"/>
              </a:lnSpc>
              <a:spcBef>
                <a:spcPts val="340"/>
              </a:spcBef>
              <a:buSzPct val="78571"/>
              <a:buFont typeface="DejaVu Sans"/>
              <a:buChar char="▪"/>
              <a:tabLst>
                <a:tab pos="205104" algn="l"/>
              </a:tabLst>
            </a:pPr>
            <a:r>
              <a:rPr sz="2100" spc="-5" dirty="0">
                <a:latin typeface="Arial"/>
                <a:cs typeface="Arial"/>
              </a:rPr>
              <a:t>What </a:t>
            </a:r>
            <a:r>
              <a:rPr sz="2100" spc="-10" dirty="0">
                <a:latin typeface="Arial"/>
                <a:cs typeface="Arial"/>
              </a:rPr>
              <a:t>should </a:t>
            </a:r>
            <a:r>
              <a:rPr sz="2100" spc="-5" dirty="0">
                <a:latin typeface="Arial"/>
                <a:cs typeface="Arial"/>
              </a:rPr>
              <a:t>be </a:t>
            </a:r>
            <a:r>
              <a:rPr sz="2100" dirty="0">
                <a:latin typeface="Arial"/>
                <a:cs typeface="Arial"/>
              </a:rPr>
              <a:t>the </a:t>
            </a:r>
            <a:r>
              <a:rPr sz="2100" spc="-15" dirty="0">
                <a:latin typeface="Arial"/>
                <a:cs typeface="Arial"/>
              </a:rPr>
              <a:t>feedback </a:t>
            </a:r>
            <a:r>
              <a:rPr sz="2100" dirty="0">
                <a:latin typeface="Arial"/>
                <a:cs typeface="Arial"/>
              </a:rPr>
              <a:t>to</a:t>
            </a:r>
            <a:r>
              <a:rPr sz="2100" spc="-80" dirty="0">
                <a:latin typeface="Arial"/>
                <a:cs typeface="Arial"/>
              </a:rPr>
              <a:t> </a:t>
            </a:r>
            <a:r>
              <a:rPr sz="2100" spc="-5" dirty="0">
                <a:latin typeface="Arial"/>
                <a:cs typeface="Arial"/>
              </a:rPr>
              <a:t>evolve?</a:t>
            </a:r>
            <a:endParaRPr sz="2100" dirty="0">
              <a:latin typeface="Arial"/>
              <a:cs typeface="Arial"/>
            </a:endParaRPr>
          </a:p>
          <a:p>
            <a:pPr marL="527685" lvl="1" indent="-171450">
              <a:lnSpc>
                <a:spcPct val="100000"/>
              </a:lnSpc>
              <a:spcBef>
                <a:spcPts val="204"/>
              </a:spcBef>
              <a:buChar char="–"/>
              <a:tabLst>
                <a:tab pos="528320" algn="l"/>
              </a:tabLst>
            </a:pPr>
            <a:r>
              <a:rPr sz="1800" spc="-20" dirty="0">
                <a:latin typeface="Arial"/>
                <a:cs typeface="Arial"/>
              </a:rPr>
              <a:t>Code-coverage </a:t>
            </a:r>
            <a:r>
              <a:rPr sz="1800" spc="-15" dirty="0">
                <a:latin typeface="Arial"/>
                <a:cs typeface="Arial"/>
              </a:rPr>
              <a:t>based</a:t>
            </a:r>
            <a:r>
              <a:rPr sz="1800" spc="45" dirty="0">
                <a:latin typeface="Arial"/>
                <a:cs typeface="Arial"/>
              </a:rPr>
              <a:t> </a:t>
            </a:r>
            <a:r>
              <a:rPr sz="1800" spc="-15" dirty="0">
                <a:latin typeface="Arial"/>
                <a:cs typeface="Arial"/>
              </a:rPr>
              <a:t>fuzzing</a:t>
            </a:r>
            <a:endParaRPr sz="1800" dirty="0">
              <a:latin typeface="Arial"/>
              <a:cs typeface="Arial"/>
            </a:endParaRPr>
          </a:p>
          <a:p>
            <a:pPr marL="868680" marR="5080" lvl="2" indent="-170815">
              <a:lnSpc>
                <a:spcPts val="1600"/>
              </a:lnSpc>
              <a:spcBef>
                <a:spcPts val="434"/>
              </a:spcBef>
              <a:buSzPct val="83333"/>
              <a:buFont typeface="DejaVu Sans"/>
              <a:buChar char="➢"/>
              <a:tabLst>
                <a:tab pos="869315" algn="l"/>
              </a:tabLst>
            </a:pPr>
            <a:r>
              <a:rPr sz="1500" dirty="0">
                <a:latin typeface="Arial"/>
                <a:cs typeface="Arial"/>
              </a:rPr>
              <a:t>Most of the contemporary </a:t>
            </a:r>
            <a:r>
              <a:rPr sz="1500" spc="-5" dirty="0" err="1">
                <a:latin typeface="Arial"/>
                <a:cs typeface="Arial"/>
              </a:rPr>
              <a:t>fuzzers</a:t>
            </a:r>
            <a:r>
              <a:rPr lang="en-US" sz="1500" spc="-5" dirty="0">
                <a:latin typeface="Arial"/>
                <a:cs typeface="Arial"/>
              </a:rPr>
              <a:t>: </a:t>
            </a:r>
            <a:r>
              <a:rPr sz="1500" spc="-5" dirty="0">
                <a:latin typeface="Arial"/>
                <a:cs typeface="Arial"/>
              </a:rPr>
              <a:t>AFL, AFLFast, </a:t>
            </a:r>
            <a:r>
              <a:rPr sz="1500" spc="-15" dirty="0">
                <a:latin typeface="Arial"/>
                <a:cs typeface="Arial"/>
              </a:rPr>
              <a:t>Driller, VUzzer,  ProbeFuzzer, </a:t>
            </a:r>
            <a:r>
              <a:rPr sz="1500" spc="-5" dirty="0">
                <a:latin typeface="Arial"/>
                <a:cs typeface="Arial"/>
              </a:rPr>
              <a:t>CollAFL, </a:t>
            </a:r>
            <a:r>
              <a:rPr sz="1500" dirty="0">
                <a:latin typeface="Arial"/>
                <a:cs typeface="Arial"/>
              </a:rPr>
              <a:t>Angora, </a:t>
            </a:r>
            <a:r>
              <a:rPr sz="1500" spc="-15" dirty="0">
                <a:latin typeface="Arial"/>
                <a:cs typeface="Arial"/>
              </a:rPr>
              <a:t>QSYM, </a:t>
            </a:r>
            <a:r>
              <a:rPr sz="1500" spc="-5" dirty="0">
                <a:latin typeface="Arial"/>
                <a:cs typeface="Arial"/>
              </a:rPr>
              <a:t>Nautilus,</a:t>
            </a:r>
            <a:r>
              <a:rPr sz="1500" spc="-145" dirty="0">
                <a:latin typeface="Arial"/>
                <a:cs typeface="Arial"/>
              </a:rPr>
              <a:t> </a:t>
            </a:r>
            <a:r>
              <a:rPr sz="1500" spc="-655" dirty="0">
                <a:latin typeface="Arial"/>
                <a:cs typeface="Arial"/>
              </a:rPr>
              <a:t>…</a:t>
            </a:r>
            <a:endParaRPr sz="1500" dirty="0">
              <a:latin typeface="Arial"/>
              <a:cs typeface="Arial"/>
            </a:endParaRPr>
          </a:p>
          <a:p>
            <a:pPr marL="868680" lvl="2" indent="-170815">
              <a:lnSpc>
                <a:spcPct val="100000"/>
              </a:lnSpc>
              <a:spcBef>
                <a:spcPts val="180"/>
              </a:spcBef>
              <a:buSzPct val="83333"/>
              <a:buFont typeface="DejaVu Sans"/>
              <a:buChar char="➢"/>
              <a:tabLst>
                <a:tab pos="869315" algn="l"/>
              </a:tabLst>
            </a:pPr>
            <a:r>
              <a:rPr sz="1500" spc="-5" dirty="0">
                <a:latin typeface="Arial"/>
                <a:cs typeface="Arial"/>
              </a:rPr>
              <a:t>Uses </a:t>
            </a:r>
            <a:r>
              <a:rPr sz="1500" dirty="0">
                <a:latin typeface="Arial"/>
                <a:cs typeface="Arial"/>
              </a:rPr>
              <a:t>code-coverage as the proxy metric for the </a:t>
            </a:r>
            <a:r>
              <a:rPr sz="1500" spc="-5" dirty="0">
                <a:latin typeface="Arial"/>
                <a:cs typeface="Arial"/>
              </a:rPr>
              <a:t>effectiveness </a:t>
            </a:r>
            <a:r>
              <a:rPr sz="1500" dirty="0">
                <a:latin typeface="Arial"/>
                <a:cs typeface="Arial"/>
              </a:rPr>
              <a:t>of a</a:t>
            </a:r>
            <a:r>
              <a:rPr sz="1500" spc="-140" dirty="0">
                <a:latin typeface="Arial"/>
                <a:cs typeface="Arial"/>
              </a:rPr>
              <a:t> </a:t>
            </a:r>
            <a:r>
              <a:rPr sz="1500" dirty="0">
                <a:latin typeface="Arial"/>
                <a:cs typeface="Arial"/>
              </a:rPr>
              <a:t>fuzzer</a:t>
            </a:r>
          </a:p>
          <a:p>
            <a:pPr marL="527685" lvl="1" indent="-171450">
              <a:lnSpc>
                <a:spcPct val="100000"/>
              </a:lnSpc>
              <a:spcBef>
                <a:spcPts val="195"/>
              </a:spcBef>
              <a:buChar char="–"/>
              <a:tabLst>
                <a:tab pos="528320" algn="l"/>
              </a:tabLst>
            </a:pPr>
            <a:r>
              <a:rPr sz="1800" spc="-15" dirty="0">
                <a:latin typeface="Arial"/>
                <a:cs typeface="Arial"/>
              </a:rPr>
              <a:t>Directed</a:t>
            </a:r>
            <a:r>
              <a:rPr sz="1800" spc="-35" dirty="0">
                <a:latin typeface="Arial"/>
                <a:cs typeface="Arial"/>
              </a:rPr>
              <a:t> </a:t>
            </a:r>
            <a:r>
              <a:rPr sz="1800" spc="-5" dirty="0">
                <a:latin typeface="Arial"/>
                <a:cs typeface="Arial"/>
              </a:rPr>
              <a:t>fuzzing</a:t>
            </a:r>
            <a:endParaRPr sz="1800" dirty="0">
              <a:latin typeface="Arial"/>
              <a:cs typeface="Arial"/>
            </a:endParaRPr>
          </a:p>
          <a:p>
            <a:pPr marL="868680" lvl="2" indent="-170815">
              <a:lnSpc>
                <a:spcPct val="100000"/>
              </a:lnSpc>
              <a:spcBef>
                <a:spcPts val="204"/>
              </a:spcBef>
              <a:buSzPct val="83333"/>
              <a:buFont typeface="DejaVu Sans"/>
              <a:buChar char="➢"/>
              <a:tabLst>
                <a:tab pos="869315" algn="l"/>
              </a:tabLst>
            </a:pPr>
            <a:r>
              <a:rPr sz="1500" spc="-5" dirty="0">
                <a:latin typeface="Arial"/>
                <a:cs typeface="Arial"/>
              </a:rPr>
              <a:t>Not </a:t>
            </a:r>
            <a:r>
              <a:rPr sz="1500" dirty="0">
                <a:latin typeface="Arial"/>
                <a:cs typeface="Arial"/>
              </a:rPr>
              <a:t>much </a:t>
            </a:r>
            <a:r>
              <a:rPr sz="1500" spc="-5" dirty="0">
                <a:latin typeface="Arial"/>
                <a:cs typeface="Arial"/>
              </a:rPr>
              <a:t>explored (BuzzFuzz, </a:t>
            </a:r>
            <a:r>
              <a:rPr sz="1500" spc="-5" dirty="0" err="1">
                <a:latin typeface="Arial"/>
                <a:cs typeface="Arial"/>
              </a:rPr>
              <a:t>A</a:t>
            </a:r>
            <a:r>
              <a:rPr lang="en-US" sz="1500" spc="-5" dirty="0" err="1">
                <a:latin typeface="Arial"/>
                <a:cs typeface="Arial"/>
              </a:rPr>
              <a:t>F</a:t>
            </a:r>
            <a:r>
              <a:rPr sz="1500" spc="-5" dirty="0" err="1">
                <a:latin typeface="Arial"/>
                <a:cs typeface="Arial"/>
              </a:rPr>
              <a:t>LGo</a:t>
            </a:r>
            <a:r>
              <a:rPr sz="1500" spc="-5" dirty="0">
                <a:latin typeface="Arial"/>
                <a:cs typeface="Arial"/>
              </a:rPr>
              <a:t>, </a:t>
            </a:r>
            <a:r>
              <a:rPr lang="en-US" sz="1500" spc="-5" dirty="0" err="1">
                <a:latin typeface="Arial"/>
                <a:cs typeface="Arial"/>
              </a:rPr>
              <a:t>ParmeSan</a:t>
            </a:r>
            <a:r>
              <a:rPr sz="1500" spc="-165" dirty="0">
                <a:latin typeface="Arial"/>
                <a:cs typeface="Arial"/>
              </a:rPr>
              <a:t>…)</a:t>
            </a:r>
            <a:r>
              <a:rPr sz="1500" spc="-90" dirty="0">
                <a:latin typeface="Arial"/>
                <a:cs typeface="Arial"/>
              </a:rPr>
              <a:t> </a:t>
            </a:r>
            <a:endParaRPr sz="1500" dirty="0">
              <a:latin typeface="Arial"/>
              <a:cs typeface="Arial"/>
            </a:endParaRPr>
          </a:p>
          <a:p>
            <a:pPr marL="868680" lvl="2" indent="-170815">
              <a:lnSpc>
                <a:spcPct val="100000"/>
              </a:lnSpc>
              <a:spcBef>
                <a:spcPts val="204"/>
              </a:spcBef>
              <a:buSzPct val="83333"/>
              <a:buFont typeface="DejaVu Sans"/>
              <a:buChar char="➢"/>
              <a:tabLst>
                <a:tab pos="869315" algn="l"/>
              </a:tabLst>
            </a:pPr>
            <a:r>
              <a:rPr sz="1500" spc="-5" dirty="0">
                <a:latin typeface="Arial"/>
                <a:cs typeface="Arial"/>
              </a:rPr>
              <a:t>There should </a:t>
            </a:r>
            <a:r>
              <a:rPr sz="1500" dirty="0">
                <a:latin typeface="Arial"/>
                <a:cs typeface="Arial"/>
              </a:rPr>
              <a:t>be a </a:t>
            </a:r>
            <a:r>
              <a:rPr sz="1500" spc="-5" dirty="0">
                <a:latin typeface="Arial"/>
                <a:cs typeface="Arial"/>
              </a:rPr>
              <a:t>way </a:t>
            </a:r>
            <a:r>
              <a:rPr sz="1500" dirty="0">
                <a:latin typeface="Arial"/>
                <a:cs typeface="Arial"/>
              </a:rPr>
              <a:t>to find the </a:t>
            </a:r>
            <a:r>
              <a:rPr sz="1500" spc="-5" dirty="0">
                <a:latin typeface="Arial"/>
                <a:cs typeface="Arial"/>
              </a:rPr>
              <a:t>destination </a:t>
            </a:r>
            <a:r>
              <a:rPr sz="1500" dirty="0">
                <a:latin typeface="Arial"/>
                <a:cs typeface="Arial"/>
              </a:rPr>
              <a:t>and a sense of</a:t>
            </a:r>
            <a:r>
              <a:rPr sz="1500" spc="5" dirty="0">
                <a:latin typeface="Arial"/>
                <a:cs typeface="Arial"/>
              </a:rPr>
              <a:t> </a:t>
            </a:r>
            <a:r>
              <a:rPr sz="1500" spc="-5" dirty="0">
                <a:latin typeface="Arial"/>
                <a:cs typeface="Arial"/>
              </a:rPr>
              <a:t>direction.</a:t>
            </a:r>
            <a:endParaRPr sz="15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2401"/>
            <a:ext cx="8248294" cy="958850"/>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Evolving A Fuzzer</a:t>
            </a:r>
          </a:p>
        </p:txBody>
      </p:sp>
      <p:sp>
        <p:nvSpPr>
          <p:cNvPr id="3" name="object 3"/>
          <p:cNvSpPr txBox="1"/>
          <p:nvPr/>
        </p:nvSpPr>
        <p:spPr>
          <a:xfrm>
            <a:off x="1378407" y="1733550"/>
            <a:ext cx="5796280" cy="1128514"/>
          </a:xfrm>
          <a:prstGeom prst="rect">
            <a:avLst/>
          </a:prstGeom>
        </p:spPr>
        <p:txBody>
          <a:bodyPr vert="horz" wrap="square" lIns="0" tIns="12700" rIns="0" bIns="0" rtlCol="0">
            <a:spAutoFit/>
          </a:bodyPr>
          <a:lstStyle/>
          <a:p>
            <a:pPr marL="12065">
              <a:lnSpc>
                <a:spcPct val="100000"/>
              </a:lnSpc>
              <a:spcBef>
                <a:spcPts val="100"/>
              </a:spcBef>
              <a:buSzPct val="80000"/>
              <a:tabLst>
                <a:tab pos="177800" algn="l"/>
              </a:tabLst>
            </a:pPr>
            <a:r>
              <a:rPr sz="1750" dirty="0">
                <a:latin typeface="Microsoft Sans Serif"/>
                <a:cs typeface="Microsoft Sans Serif"/>
              </a:rPr>
              <a:t>AFL</a:t>
            </a:r>
            <a:endParaRPr lang="en-US" sz="1750" dirty="0">
              <a:latin typeface="Microsoft Sans Serif"/>
              <a:cs typeface="Microsoft Sans Serif"/>
            </a:endParaRPr>
          </a:p>
          <a:p>
            <a:pPr marL="12065">
              <a:lnSpc>
                <a:spcPct val="100000"/>
              </a:lnSpc>
              <a:spcBef>
                <a:spcPts val="100"/>
              </a:spcBef>
              <a:buSzPct val="80000"/>
              <a:tabLst>
                <a:tab pos="177800" algn="l"/>
              </a:tabLst>
            </a:pPr>
            <a:endParaRPr lang="en-US" sz="1750" dirty="0">
              <a:latin typeface="Microsoft Sans Serif"/>
              <a:cs typeface="Microsoft Sans Serif"/>
            </a:endParaRPr>
          </a:p>
          <a:p>
            <a:pPr marL="12065">
              <a:lnSpc>
                <a:spcPct val="100000"/>
              </a:lnSpc>
              <a:spcBef>
                <a:spcPts val="100"/>
              </a:spcBef>
              <a:buSzPct val="80000"/>
              <a:tabLst>
                <a:tab pos="177800" algn="l"/>
              </a:tabLst>
            </a:pPr>
            <a:r>
              <a:rPr lang="en-US" sz="1750" dirty="0">
                <a:latin typeface="Microsoft Sans Serif"/>
                <a:cs typeface="Microsoft Sans Serif"/>
              </a:rPr>
              <a:t>Open source from Google</a:t>
            </a:r>
          </a:p>
          <a:p>
            <a:pPr marL="12065">
              <a:lnSpc>
                <a:spcPct val="100000"/>
              </a:lnSpc>
              <a:spcBef>
                <a:spcPts val="100"/>
              </a:spcBef>
              <a:buSzPct val="80000"/>
              <a:tabLst>
                <a:tab pos="177800" algn="l"/>
              </a:tabLst>
            </a:pPr>
            <a:r>
              <a:rPr lang="en-US" sz="1750" dirty="0">
                <a:latin typeface="Microsoft Sans Serif"/>
                <a:cs typeface="Microsoft Sans Serif"/>
              </a:rPr>
              <a:t>We will use in next lab</a:t>
            </a:r>
            <a:endParaRPr sz="1750" dirty="0">
              <a:latin typeface="Microsoft Sans Serif"/>
              <a:cs typeface="Microsoft Sans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2139890" y="2246571"/>
            <a:ext cx="826135" cy="652145"/>
            <a:chOff x="2139890" y="2246571"/>
            <a:chExt cx="826135" cy="652145"/>
          </a:xfrm>
        </p:grpSpPr>
        <p:sp>
          <p:nvSpPr>
            <p:cNvPr id="5" name="object 5"/>
            <p:cNvSpPr/>
            <p:nvPr/>
          </p:nvSpPr>
          <p:spPr>
            <a:xfrm>
              <a:off x="2151888" y="2258567"/>
              <a:ext cx="800100" cy="626745"/>
            </a:xfrm>
            <a:custGeom>
              <a:avLst/>
              <a:gdLst/>
              <a:ahLst/>
              <a:cxnLst/>
              <a:rect l="l" t="t" r="r" b="b"/>
              <a:pathLst>
                <a:path w="800100" h="626744">
                  <a:moveTo>
                    <a:pt x="800100" y="104013"/>
                  </a:moveTo>
                  <a:lnTo>
                    <a:pt x="774700" y="68453"/>
                  </a:lnTo>
                  <a:lnTo>
                    <a:pt x="739140" y="49403"/>
                  </a:lnTo>
                  <a:lnTo>
                    <a:pt x="675640" y="29210"/>
                  </a:lnTo>
                  <a:lnTo>
                    <a:pt x="628650" y="19050"/>
                  </a:lnTo>
                  <a:lnTo>
                    <a:pt x="610870" y="16510"/>
                  </a:lnTo>
                  <a:lnTo>
                    <a:pt x="594360" y="12700"/>
                  </a:lnTo>
                  <a:lnTo>
                    <a:pt x="576580" y="11430"/>
                  </a:lnTo>
                  <a:lnTo>
                    <a:pt x="538480" y="6350"/>
                  </a:lnTo>
                  <a:lnTo>
                    <a:pt x="440690" y="0"/>
                  </a:lnTo>
                  <a:lnTo>
                    <a:pt x="359410" y="0"/>
                  </a:lnTo>
                  <a:lnTo>
                    <a:pt x="261620" y="6350"/>
                  </a:lnTo>
                  <a:lnTo>
                    <a:pt x="223520" y="11430"/>
                  </a:lnTo>
                  <a:lnTo>
                    <a:pt x="205740" y="12700"/>
                  </a:lnTo>
                  <a:lnTo>
                    <a:pt x="189230" y="16510"/>
                  </a:lnTo>
                  <a:lnTo>
                    <a:pt x="171450" y="19050"/>
                  </a:lnTo>
                  <a:lnTo>
                    <a:pt x="156210" y="21590"/>
                  </a:lnTo>
                  <a:lnTo>
                    <a:pt x="96520" y="36830"/>
                  </a:lnTo>
                  <a:lnTo>
                    <a:pt x="50800" y="53213"/>
                  </a:lnTo>
                  <a:lnTo>
                    <a:pt x="12700" y="78613"/>
                  </a:lnTo>
                  <a:lnTo>
                    <a:pt x="0" y="104013"/>
                  </a:lnTo>
                  <a:lnTo>
                    <a:pt x="0" y="522351"/>
                  </a:lnTo>
                  <a:lnTo>
                    <a:pt x="2540" y="532511"/>
                  </a:lnTo>
                  <a:lnTo>
                    <a:pt x="5080" y="537591"/>
                  </a:lnTo>
                  <a:lnTo>
                    <a:pt x="8890" y="542671"/>
                  </a:lnTo>
                  <a:lnTo>
                    <a:pt x="12700" y="549021"/>
                  </a:lnTo>
                  <a:lnTo>
                    <a:pt x="25400" y="559181"/>
                  </a:lnTo>
                  <a:lnTo>
                    <a:pt x="33020" y="562991"/>
                  </a:lnTo>
                  <a:lnTo>
                    <a:pt x="40640" y="568071"/>
                  </a:lnTo>
                  <a:lnTo>
                    <a:pt x="50800" y="573151"/>
                  </a:lnTo>
                  <a:lnTo>
                    <a:pt x="60960" y="576961"/>
                  </a:lnTo>
                  <a:lnTo>
                    <a:pt x="72390" y="582041"/>
                  </a:lnTo>
                  <a:lnTo>
                    <a:pt x="83820" y="585851"/>
                  </a:lnTo>
                  <a:lnTo>
                    <a:pt x="96520" y="589534"/>
                  </a:lnTo>
                  <a:lnTo>
                    <a:pt x="110490" y="594614"/>
                  </a:lnTo>
                  <a:lnTo>
                    <a:pt x="124460" y="597154"/>
                  </a:lnTo>
                  <a:lnTo>
                    <a:pt x="139700" y="600964"/>
                  </a:lnTo>
                  <a:lnTo>
                    <a:pt x="156210" y="604774"/>
                  </a:lnTo>
                  <a:lnTo>
                    <a:pt x="171450" y="607314"/>
                  </a:lnTo>
                  <a:lnTo>
                    <a:pt x="189230" y="611124"/>
                  </a:lnTo>
                  <a:lnTo>
                    <a:pt x="223520" y="616204"/>
                  </a:lnTo>
                  <a:lnTo>
                    <a:pt x="242570" y="617474"/>
                  </a:lnTo>
                  <a:lnTo>
                    <a:pt x="261620" y="620014"/>
                  </a:lnTo>
                  <a:lnTo>
                    <a:pt x="280670" y="621284"/>
                  </a:lnTo>
                  <a:lnTo>
                    <a:pt x="299720" y="623824"/>
                  </a:lnTo>
                  <a:lnTo>
                    <a:pt x="320040" y="623824"/>
                  </a:lnTo>
                  <a:lnTo>
                    <a:pt x="359410" y="626364"/>
                  </a:lnTo>
                  <a:lnTo>
                    <a:pt x="440690" y="626364"/>
                  </a:lnTo>
                  <a:lnTo>
                    <a:pt x="480060" y="623824"/>
                  </a:lnTo>
                  <a:lnTo>
                    <a:pt x="500380" y="623824"/>
                  </a:lnTo>
                  <a:lnTo>
                    <a:pt x="519430" y="621284"/>
                  </a:lnTo>
                  <a:lnTo>
                    <a:pt x="538480" y="620014"/>
                  </a:lnTo>
                  <a:lnTo>
                    <a:pt x="557530" y="617474"/>
                  </a:lnTo>
                  <a:lnTo>
                    <a:pt x="576580" y="616204"/>
                  </a:lnTo>
                  <a:lnTo>
                    <a:pt x="610870" y="611124"/>
                  </a:lnTo>
                  <a:lnTo>
                    <a:pt x="628650" y="607314"/>
                  </a:lnTo>
                  <a:lnTo>
                    <a:pt x="645160" y="604774"/>
                  </a:lnTo>
                  <a:lnTo>
                    <a:pt x="675640" y="597154"/>
                  </a:lnTo>
                  <a:lnTo>
                    <a:pt x="689610" y="594614"/>
                  </a:lnTo>
                  <a:lnTo>
                    <a:pt x="703580" y="589534"/>
                  </a:lnTo>
                  <a:lnTo>
                    <a:pt x="716280" y="585851"/>
                  </a:lnTo>
                  <a:lnTo>
                    <a:pt x="727710" y="582041"/>
                  </a:lnTo>
                  <a:lnTo>
                    <a:pt x="739140" y="576961"/>
                  </a:lnTo>
                  <a:lnTo>
                    <a:pt x="749300" y="573151"/>
                  </a:lnTo>
                  <a:lnTo>
                    <a:pt x="759460" y="568071"/>
                  </a:lnTo>
                  <a:lnTo>
                    <a:pt x="767080" y="562991"/>
                  </a:lnTo>
                  <a:lnTo>
                    <a:pt x="774700" y="559181"/>
                  </a:lnTo>
                  <a:lnTo>
                    <a:pt x="787400" y="549021"/>
                  </a:lnTo>
                  <a:lnTo>
                    <a:pt x="791210" y="542671"/>
                  </a:lnTo>
                  <a:lnTo>
                    <a:pt x="795020" y="537591"/>
                  </a:lnTo>
                  <a:lnTo>
                    <a:pt x="797560" y="532511"/>
                  </a:lnTo>
                  <a:lnTo>
                    <a:pt x="800100" y="522351"/>
                  </a:lnTo>
                  <a:lnTo>
                    <a:pt x="800100" y="104013"/>
                  </a:lnTo>
                  <a:close/>
                </a:path>
              </a:pathLst>
            </a:custGeom>
            <a:solidFill>
              <a:srgbClr val="00BEB4"/>
            </a:solidFill>
          </p:spPr>
          <p:txBody>
            <a:bodyPr wrap="square" lIns="0" tIns="0" rIns="0" bIns="0" rtlCol="0"/>
            <a:lstStyle/>
            <a:p>
              <a:endParaRPr/>
            </a:p>
          </p:txBody>
        </p:sp>
        <p:sp>
          <p:nvSpPr>
            <p:cNvPr id="6" name="object 6"/>
            <p:cNvSpPr/>
            <p:nvPr/>
          </p:nvSpPr>
          <p:spPr>
            <a:xfrm>
              <a:off x="2152649" y="2259330"/>
              <a:ext cx="800100" cy="626745"/>
            </a:xfrm>
            <a:custGeom>
              <a:avLst/>
              <a:gdLst/>
              <a:ahLst/>
              <a:cxnLst/>
              <a:rect l="l" t="t" r="r" b="b"/>
              <a:pathLst>
                <a:path w="800100" h="626744">
                  <a:moveTo>
                    <a:pt x="0" y="104012"/>
                  </a:moveTo>
                  <a:lnTo>
                    <a:pt x="1269" y="98932"/>
                  </a:lnTo>
                  <a:lnTo>
                    <a:pt x="2539" y="93852"/>
                  </a:lnTo>
                  <a:lnTo>
                    <a:pt x="5080" y="88772"/>
                  </a:lnTo>
                  <a:lnTo>
                    <a:pt x="8889" y="83693"/>
                  </a:lnTo>
                  <a:lnTo>
                    <a:pt x="12700" y="78612"/>
                  </a:lnTo>
                  <a:lnTo>
                    <a:pt x="19050" y="73532"/>
                  </a:lnTo>
                  <a:lnTo>
                    <a:pt x="25400" y="68452"/>
                  </a:lnTo>
                  <a:lnTo>
                    <a:pt x="33019" y="63372"/>
                  </a:lnTo>
                  <a:lnTo>
                    <a:pt x="40639" y="58293"/>
                  </a:lnTo>
                  <a:lnTo>
                    <a:pt x="50800" y="53212"/>
                  </a:lnTo>
                  <a:lnTo>
                    <a:pt x="60960" y="49402"/>
                  </a:lnTo>
                  <a:lnTo>
                    <a:pt x="72389" y="44322"/>
                  </a:lnTo>
                  <a:lnTo>
                    <a:pt x="110489" y="33019"/>
                  </a:lnTo>
                  <a:lnTo>
                    <a:pt x="156210" y="21589"/>
                  </a:lnTo>
                  <a:lnTo>
                    <a:pt x="189230" y="16509"/>
                  </a:lnTo>
                  <a:lnTo>
                    <a:pt x="205739" y="12700"/>
                  </a:lnTo>
                  <a:lnTo>
                    <a:pt x="223519" y="11430"/>
                  </a:lnTo>
                  <a:lnTo>
                    <a:pt x="242569" y="8889"/>
                  </a:lnTo>
                  <a:lnTo>
                    <a:pt x="261619" y="6350"/>
                  </a:lnTo>
                  <a:lnTo>
                    <a:pt x="280669" y="5080"/>
                  </a:lnTo>
                  <a:lnTo>
                    <a:pt x="299719" y="3809"/>
                  </a:lnTo>
                  <a:lnTo>
                    <a:pt x="320039" y="2539"/>
                  </a:lnTo>
                  <a:lnTo>
                    <a:pt x="339089" y="1269"/>
                  </a:lnTo>
                  <a:lnTo>
                    <a:pt x="359410" y="0"/>
                  </a:lnTo>
                  <a:lnTo>
                    <a:pt x="379730" y="0"/>
                  </a:lnTo>
                  <a:lnTo>
                    <a:pt x="400050" y="0"/>
                  </a:lnTo>
                  <a:lnTo>
                    <a:pt x="420369" y="0"/>
                  </a:lnTo>
                  <a:lnTo>
                    <a:pt x="440689" y="0"/>
                  </a:lnTo>
                  <a:lnTo>
                    <a:pt x="461010" y="1269"/>
                  </a:lnTo>
                  <a:lnTo>
                    <a:pt x="480060" y="2539"/>
                  </a:lnTo>
                  <a:lnTo>
                    <a:pt x="500380" y="3809"/>
                  </a:lnTo>
                  <a:lnTo>
                    <a:pt x="519430" y="5080"/>
                  </a:lnTo>
                  <a:lnTo>
                    <a:pt x="538480" y="6350"/>
                  </a:lnTo>
                  <a:lnTo>
                    <a:pt x="557530" y="8889"/>
                  </a:lnTo>
                  <a:lnTo>
                    <a:pt x="576580" y="11430"/>
                  </a:lnTo>
                  <a:lnTo>
                    <a:pt x="594360" y="12700"/>
                  </a:lnTo>
                  <a:lnTo>
                    <a:pt x="610869" y="16509"/>
                  </a:lnTo>
                  <a:lnTo>
                    <a:pt x="628650" y="19050"/>
                  </a:lnTo>
                  <a:lnTo>
                    <a:pt x="645160" y="21589"/>
                  </a:lnTo>
                  <a:lnTo>
                    <a:pt x="660400" y="25400"/>
                  </a:lnTo>
                  <a:lnTo>
                    <a:pt x="675639" y="29209"/>
                  </a:lnTo>
                  <a:lnTo>
                    <a:pt x="689610" y="33019"/>
                  </a:lnTo>
                  <a:lnTo>
                    <a:pt x="703580" y="36830"/>
                  </a:lnTo>
                  <a:lnTo>
                    <a:pt x="716280" y="40512"/>
                  </a:lnTo>
                  <a:lnTo>
                    <a:pt x="727710" y="44322"/>
                  </a:lnTo>
                  <a:lnTo>
                    <a:pt x="739139" y="49402"/>
                  </a:lnTo>
                  <a:lnTo>
                    <a:pt x="749300" y="53212"/>
                  </a:lnTo>
                  <a:lnTo>
                    <a:pt x="759460" y="58293"/>
                  </a:lnTo>
                  <a:lnTo>
                    <a:pt x="767080" y="63372"/>
                  </a:lnTo>
                  <a:lnTo>
                    <a:pt x="774700" y="68452"/>
                  </a:lnTo>
                  <a:lnTo>
                    <a:pt x="781050" y="73532"/>
                  </a:lnTo>
                  <a:lnTo>
                    <a:pt x="787400" y="78612"/>
                  </a:lnTo>
                  <a:lnTo>
                    <a:pt x="791210" y="83693"/>
                  </a:lnTo>
                  <a:lnTo>
                    <a:pt x="795019" y="88772"/>
                  </a:lnTo>
                  <a:lnTo>
                    <a:pt x="797560" y="93852"/>
                  </a:lnTo>
                  <a:lnTo>
                    <a:pt x="798830" y="98932"/>
                  </a:lnTo>
                  <a:lnTo>
                    <a:pt x="800100" y="104012"/>
                  </a:lnTo>
                  <a:lnTo>
                    <a:pt x="800100" y="522350"/>
                  </a:lnTo>
                  <a:lnTo>
                    <a:pt x="798830" y="527431"/>
                  </a:lnTo>
                  <a:lnTo>
                    <a:pt x="797560" y="532511"/>
                  </a:lnTo>
                  <a:lnTo>
                    <a:pt x="795019" y="537590"/>
                  </a:lnTo>
                  <a:lnTo>
                    <a:pt x="791210" y="542670"/>
                  </a:lnTo>
                  <a:lnTo>
                    <a:pt x="787400" y="549020"/>
                  </a:lnTo>
                  <a:lnTo>
                    <a:pt x="781050" y="554101"/>
                  </a:lnTo>
                  <a:lnTo>
                    <a:pt x="774700" y="559181"/>
                  </a:lnTo>
                  <a:lnTo>
                    <a:pt x="767080" y="562990"/>
                  </a:lnTo>
                  <a:lnTo>
                    <a:pt x="759460" y="568070"/>
                  </a:lnTo>
                  <a:lnTo>
                    <a:pt x="749300" y="573151"/>
                  </a:lnTo>
                  <a:lnTo>
                    <a:pt x="739139" y="576961"/>
                  </a:lnTo>
                  <a:lnTo>
                    <a:pt x="727710" y="582040"/>
                  </a:lnTo>
                  <a:lnTo>
                    <a:pt x="716280" y="585851"/>
                  </a:lnTo>
                  <a:lnTo>
                    <a:pt x="703580" y="589533"/>
                  </a:lnTo>
                  <a:lnTo>
                    <a:pt x="689610" y="594613"/>
                  </a:lnTo>
                  <a:lnTo>
                    <a:pt x="675639" y="597153"/>
                  </a:lnTo>
                  <a:lnTo>
                    <a:pt x="660400" y="600963"/>
                  </a:lnTo>
                  <a:lnTo>
                    <a:pt x="645160" y="604774"/>
                  </a:lnTo>
                  <a:lnTo>
                    <a:pt x="628650" y="607313"/>
                  </a:lnTo>
                  <a:lnTo>
                    <a:pt x="610869" y="611124"/>
                  </a:lnTo>
                  <a:lnTo>
                    <a:pt x="594360" y="613663"/>
                  </a:lnTo>
                  <a:lnTo>
                    <a:pt x="576580" y="616203"/>
                  </a:lnTo>
                  <a:lnTo>
                    <a:pt x="557530" y="617474"/>
                  </a:lnTo>
                  <a:lnTo>
                    <a:pt x="538480" y="620013"/>
                  </a:lnTo>
                  <a:lnTo>
                    <a:pt x="519430" y="621283"/>
                  </a:lnTo>
                  <a:lnTo>
                    <a:pt x="500380" y="623824"/>
                  </a:lnTo>
                  <a:lnTo>
                    <a:pt x="480060" y="623824"/>
                  </a:lnTo>
                  <a:lnTo>
                    <a:pt x="461010" y="625094"/>
                  </a:lnTo>
                  <a:lnTo>
                    <a:pt x="440689" y="626363"/>
                  </a:lnTo>
                  <a:lnTo>
                    <a:pt x="420369" y="626363"/>
                  </a:lnTo>
                  <a:lnTo>
                    <a:pt x="400050" y="626363"/>
                  </a:lnTo>
                  <a:lnTo>
                    <a:pt x="379730" y="626363"/>
                  </a:lnTo>
                  <a:lnTo>
                    <a:pt x="359410" y="626363"/>
                  </a:lnTo>
                  <a:lnTo>
                    <a:pt x="339089" y="625094"/>
                  </a:lnTo>
                  <a:lnTo>
                    <a:pt x="320039" y="623824"/>
                  </a:lnTo>
                  <a:lnTo>
                    <a:pt x="299719" y="623824"/>
                  </a:lnTo>
                  <a:lnTo>
                    <a:pt x="280669" y="621283"/>
                  </a:lnTo>
                  <a:lnTo>
                    <a:pt x="261619" y="620013"/>
                  </a:lnTo>
                  <a:lnTo>
                    <a:pt x="242569" y="617474"/>
                  </a:lnTo>
                  <a:lnTo>
                    <a:pt x="223519" y="616203"/>
                  </a:lnTo>
                  <a:lnTo>
                    <a:pt x="205739" y="613663"/>
                  </a:lnTo>
                  <a:lnTo>
                    <a:pt x="189230" y="611124"/>
                  </a:lnTo>
                  <a:lnTo>
                    <a:pt x="171450" y="607313"/>
                  </a:lnTo>
                  <a:lnTo>
                    <a:pt x="156210" y="604774"/>
                  </a:lnTo>
                  <a:lnTo>
                    <a:pt x="139700" y="600963"/>
                  </a:lnTo>
                  <a:lnTo>
                    <a:pt x="124460" y="597153"/>
                  </a:lnTo>
                  <a:lnTo>
                    <a:pt x="110489" y="594613"/>
                  </a:lnTo>
                  <a:lnTo>
                    <a:pt x="96519" y="589533"/>
                  </a:lnTo>
                  <a:lnTo>
                    <a:pt x="83819" y="585851"/>
                  </a:lnTo>
                  <a:lnTo>
                    <a:pt x="72389" y="582040"/>
                  </a:lnTo>
                  <a:lnTo>
                    <a:pt x="60960" y="576961"/>
                  </a:lnTo>
                  <a:lnTo>
                    <a:pt x="50800" y="573151"/>
                  </a:lnTo>
                  <a:lnTo>
                    <a:pt x="40639" y="568070"/>
                  </a:lnTo>
                  <a:lnTo>
                    <a:pt x="33019" y="562990"/>
                  </a:lnTo>
                  <a:lnTo>
                    <a:pt x="25400" y="559181"/>
                  </a:lnTo>
                  <a:lnTo>
                    <a:pt x="19050" y="554101"/>
                  </a:lnTo>
                  <a:lnTo>
                    <a:pt x="12700" y="549020"/>
                  </a:lnTo>
                  <a:lnTo>
                    <a:pt x="8889" y="542670"/>
                  </a:lnTo>
                  <a:lnTo>
                    <a:pt x="5080" y="537590"/>
                  </a:lnTo>
                  <a:lnTo>
                    <a:pt x="2539" y="532511"/>
                  </a:lnTo>
                  <a:lnTo>
                    <a:pt x="1269" y="527431"/>
                  </a:lnTo>
                  <a:lnTo>
                    <a:pt x="0" y="522350"/>
                  </a:lnTo>
                  <a:lnTo>
                    <a:pt x="0" y="104012"/>
                  </a:lnTo>
                  <a:close/>
                </a:path>
              </a:pathLst>
            </a:custGeom>
            <a:ln w="25518">
              <a:solidFill>
                <a:srgbClr val="008D84"/>
              </a:solidFill>
            </a:ln>
          </p:spPr>
          <p:txBody>
            <a:bodyPr wrap="square" lIns="0" tIns="0" rIns="0" bIns="0" rtlCol="0"/>
            <a:lstStyle/>
            <a:p>
              <a:endParaRPr/>
            </a:p>
          </p:txBody>
        </p:sp>
        <p:sp>
          <p:nvSpPr>
            <p:cNvPr id="7" name="object 7"/>
            <p:cNvSpPr/>
            <p:nvPr/>
          </p:nvSpPr>
          <p:spPr>
            <a:xfrm>
              <a:off x="2152649" y="2259330"/>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sp>
          <p:nvSpPr>
            <p:cNvPr id="8" name="object 8"/>
            <p:cNvSpPr/>
            <p:nvPr/>
          </p:nvSpPr>
          <p:spPr>
            <a:xfrm>
              <a:off x="2152649" y="2363343"/>
              <a:ext cx="800100" cy="104139"/>
            </a:xfrm>
            <a:custGeom>
              <a:avLst/>
              <a:gdLst/>
              <a:ahLst/>
              <a:cxnLst/>
              <a:rect l="l" t="t" r="r" b="b"/>
              <a:pathLst>
                <a:path w="800100" h="104139">
                  <a:moveTo>
                    <a:pt x="800100" y="0"/>
                  </a:moveTo>
                  <a:lnTo>
                    <a:pt x="774700" y="36702"/>
                  </a:lnTo>
                  <a:lnTo>
                    <a:pt x="767080" y="41782"/>
                  </a:lnTo>
                  <a:lnTo>
                    <a:pt x="759460" y="46862"/>
                  </a:lnTo>
                  <a:lnTo>
                    <a:pt x="749300" y="50673"/>
                  </a:lnTo>
                  <a:lnTo>
                    <a:pt x="739139" y="55752"/>
                  </a:lnTo>
                  <a:lnTo>
                    <a:pt x="727710" y="59562"/>
                  </a:lnTo>
                  <a:lnTo>
                    <a:pt x="689610" y="72262"/>
                  </a:lnTo>
                  <a:lnTo>
                    <a:pt x="645160" y="82423"/>
                  </a:lnTo>
                  <a:lnTo>
                    <a:pt x="628650" y="86232"/>
                  </a:lnTo>
                  <a:lnTo>
                    <a:pt x="610869" y="88773"/>
                  </a:lnTo>
                  <a:lnTo>
                    <a:pt x="594360" y="91186"/>
                  </a:lnTo>
                  <a:lnTo>
                    <a:pt x="576580" y="93725"/>
                  </a:lnTo>
                  <a:lnTo>
                    <a:pt x="557530" y="96265"/>
                  </a:lnTo>
                  <a:lnTo>
                    <a:pt x="538480" y="97536"/>
                  </a:lnTo>
                  <a:lnTo>
                    <a:pt x="519430" y="100075"/>
                  </a:lnTo>
                  <a:lnTo>
                    <a:pt x="500380" y="101345"/>
                  </a:lnTo>
                  <a:lnTo>
                    <a:pt x="480060" y="102615"/>
                  </a:lnTo>
                  <a:lnTo>
                    <a:pt x="461010" y="103886"/>
                  </a:lnTo>
                  <a:lnTo>
                    <a:pt x="339089" y="103886"/>
                  </a:lnTo>
                  <a:lnTo>
                    <a:pt x="320039" y="102615"/>
                  </a:lnTo>
                  <a:lnTo>
                    <a:pt x="299719" y="101345"/>
                  </a:lnTo>
                  <a:lnTo>
                    <a:pt x="280669" y="100075"/>
                  </a:lnTo>
                  <a:lnTo>
                    <a:pt x="261619" y="97536"/>
                  </a:lnTo>
                  <a:lnTo>
                    <a:pt x="242569" y="96265"/>
                  </a:lnTo>
                  <a:lnTo>
                    <a:pt x="223519" y="93725"/>
                  </a:lnTo>
                  <a:lnTo>
                    <a:pt x="205739" y="91186"/>
                  </a:lnTo>
                  <a:lnTo>
                    <a:pt x="189230" y="88773"/>
                  </a:lnTo>
                  <a:lnTo>
                    <a:pt x="171450" y="86232"/>
                  </a:lnTo>
                  <a:lnTo>
                    <a:pt x="156210" y="82423"/>
                  </a:lnTo>
                  <a:lnTo>
                    <a:pt x="139700" y="79882"/>
                  </a:lnTo>
                  <a:lnTo>
                    <a:pt x="124460" y="76073"/>
                  </a:lnTo>
                  <a:lnTo>
                    <a:pt x="110489" y="72262"/>
                  </a:lnTo>
                  <a:lnTo>
                    <a:pt x="96519" y="68452"/>
                  </a:lnTo>
                  <a:lnTo>
                    <a:pt x="83819" y="64643"/>
                  </a:lnTo>
                  <a:lnTo>
                    <a:pt x="72389" y="59562"/>
                  </a:lnTo>
                  <a:lnTo>
                    <a:pt x="60960" y="55752"/>
                  </a:lnTo>
                  <a:lnTo>
                    <a:pt x="50800" y="50673"/>
                  </a:lnTo>
                  <a:lnTo>
                    <a:pt x="40639" y="46862"/>
                  </a:lnTo>
                  <a:lnTo>
                    <a:pt x="33019" y="41782"/>
                  </a:lnTo>
                  <a:lnTo>
                    <a:pt x="2539" y="10159"/>
                  </a:lnTo>
                  <a:lnTo>
                    <a:pt x="1269" y="5080"/>
                  </a:lnTo>
                  <a:lnTo>
                    <a:pt x="0" y="0"/>
                  </a:lnTo>
                </a:path>
              </a:pathLst>
            </a:custGeom>
            <a:ln w="25518">
              <a:solidFill>
                <a:srgbClr val="008D84"/>
              </a:solidFill>
            </a:ln>
          </p:spPr>
          <p:txBody>
            <a:bodyPr wrap="square" lIns="0" tIns="0" rIns="0" bIns="0" rtlCol="0"/>
            <a:lstStyle/>
            <a:p>
              <a:endParaRPr/>
            </a:p>
          </p:txBody>
        </p:sp>
        <p:sp>
          <p:nvSpPr>
            <p:cNvPr id="9" name="object 9"/>
            <p:cNvSpPr/>
            <p:nvPr/>
          </p:nvSpPr>
          <p:spPr>
            <a:xfrm>
              <a:off x="2152649" y="2259330"/>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grpSp>
      <p:sp>
        <p:nvSpPr>
          <p:cNvPr id="10" name="object 10"/>
          <p:cNvSpPr txBox="1"/>
          <p:nvPr/>
        </p:nvSpPr>
        <p:spPr>
          <a:xfrm>
            <a:off x="2367152" y="2533650"/>
            <a:ext cx="3689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Microsoft Sans Serif"/>
                <a:cs typeface="Microsoft Sans Serif"/>
              </a:rPr>
              <a:t>i</a:t>
            </a:r>
            <a:r>
              <a:rPr sz="1000" spc="-10" dirty="0">
                <a:solidFill>
                  <a:srgbClr val="FFFFFF"/>
                </a:solidFill>
                <a:latin typeface="Microsoft Sans Serif"/>
                <a:cs typeface="Microsoft Sans Serif"/>
              </a:rPr>
              <a:t>np</a:t>
            </a:r>
            <a:r>
              <a:rPr sz="1000" spc="5" dirty="0">
                <a:solidFill>
                  <a:srgbClr val="FFFFFF"/>
                </a:solidFill>
                <a:latin typeface="Microsoft Sans Serif"/>
                <a:cs typeface="Microsoft Sans Serif"/>
              </a:rPr>
              <a:t>uts</a:t>
            </a:r>
            <a:endParaRPr sz="1000">
              <a:latin typeface="Microsoft Sans Serif"/>
              <a:cs typeface="Microsoft Sans Serif"/>
            </a:endParaRPr>
          </a:p>
        </p:txBody>
      </p:sp>
      <p:sp>
        <p:nvSpPr>
          <p:cNvPr id="11" name="object 11"/>
          <p:cNvSpPr txBox="1"/>
          <p:nvPr/>
        </p:nvSpPr>
        <p:spPr>
          <a:xfrm>
            <a:off x="2452242" y="1953259"/>
            <a:ext cx="1238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Microsoft Sans Serif"/>
                <a:cs typeface="Microsoft Sans Serif"/>
              </a:rPr>
              <a:t>Q</a:t>
            </a:r>
            <a:endParaRPr sz="1000">
              <a:latin typeface="Microsoft Sans Serif"/>
              <a:cs typeface="Microsoft Sans Serif"/>
            </a:endParaRPr>
          </a:p>
        </p:txBody>
      </p:sp>
      <p:sp>
        <p:nvSpPr>
          <p:cNvPr id="16" name="object 2">
            <a:extLst>
              <a:ext uri="{FF2B5EF4-FFF2-40B4-BE49-F238E27FC236}">
                <a16:creationId xmlns:a16="http://schemas.microsoft.com/office/drawing/2014/main" id="{39FCA831-3EBB-F4BE-6B79-33BA86129529}"/>
              </a:ext>
            </a:extLst>
          </p:cNvPr>
          <p:cNvSpPr txBox="1">
            <a:spLocks/>
          </p:cNvSpPr>
          <p:nvPr/>
        </p:nvSpPr>
        <p:spPr>
          <a:xfrm>
            <a:off x="152400" y="62401"/>
            <a:ext cx="8248294" cy="95885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GB" sz="2800" kern="0" spc="160" dirty="0">
                <a:solidFill>
                  <a:srgbClr val="C00000"/>
                </a:solidFill>
                <a:latin typeface="Arial" panose="020B0604020202020204" pitchFamily="34" charset="0"/>
                <a:cs typeface="Arial" panose="020B0604020202020204" pitchFamily="34" charset="0"/>
              </a:rPr>
              <a:t>Evolving A </a:t>
            </a:r>
            <a:r>
              <a:rPr lang="en-GB" sz="2800" kern="0" spc="160" dirty="0" err="1">
                <a:solidFill>
                  <a:srgbClr val="C00000"/>
                </a:solidFill>
                <a:latin typeface="Arial" panose="020B0604020202020204" pitchFamily="34" charset="0"/>
                <a:cs typeface="Arial" panose="020B0604020202020204" pitchFamily="34" charset="0"/>
              </a:rPr>
              <a:t>Fuzzer</a:t>
            </a:r>
            <a:endParaRPr lang="en-GB" sz="2800" kern="0" spc="160"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2141156" y="2246312"/>
            <a:ext cx="826135" cy="652780"/>
            <a:chOff x="2141156" y="2246312"/>
            <a:chExt cx="826135" cy="652780"/>
          </a:xfrm>
        </p:grpSpPr>
        <p:sp>
          <p:nvSpPr>
            <p:cNvPr id="5" name="object 5"/>
            <p:cNvSpPr/>
            <p:nvPr/>
          </p:nvSpPr>
          <p:spPr>
            <a:xfrm>
              <a:off x="2153412" y="2258567"/>
              <a:ext cx="800100" cy="626745"/>
            </a:xfrm>
            <a:custGeom>
              <a:avLst/>
              <a:gdLst/>
              <a:ahLst/>
              <a:cxnLst/>
              <a:rect l="l" t="t" r="r" b="b"/>
              <a:pathLst>
                <a:path w="800100" h="626744">
                  <a:moveTo>
                    <a:pt x="800100" y="104013"/>
                  </a:moveTo>
                  <a:lnTo>
                    <a:pt x="774700" y="68453"/>
                  </a:lnTo>
                  <a:lnTo>
                    <a:pt x="739140" y="49403"/>
                  </a:lnTo>
                  <a:lnTo>
                    <a:pt x="675640" y="29210"/>
                  </a:lnTo>
                  <a:lnTo>
                    <a:pt x="628650" y="19050"/>
                  </a:lnTo>
                  <a:lnTo>
                    <a:pt x="610870" y="16510"/>
                  </a:lnTo>
                  <a:lnTo>
                    <a:pt x="594360" y="12700"/>
                  </a:lnTo>
                  <a:lnTo>
                    <a:pt x="576580" y="11430"/>
                  </a:lnTo>
                  <a:lnTo>
                    <a:pt x="538480" y="6350"/>
                  </a:lnTo>
                  <a:lnTo>
                    <a:pt x="440690" y="0"/>
                  </a:lnTo>
                  <a:lnTo>
                    <a:pt x="359410" y="0"/>
                  </a:lnTo>
                  <a:lnTo>
                    <a:pt x="261620" y="6350"/>
                  </a:lnTo>
                  <a:lnTo>
                    <a:pt x="223520" y="11430"/>
                  </a:lnTo>
                  <a:lnTo>
                    <a:pt x="205740" y="12700"/>
                  </a:lnTo>
                  <a:lnTo>
                    <a:pt x="189230" y="16510"/>
                  </a:lnTo>
                  <a:lnTo>
                    <a:pt x="171450" y="19050"/>
                  </a:lnTo>
                  <a:lnTo>
                    <a:pt x="156210" y="21590"/>
                  </a:lnTo>
                  <a:lnTo>
                    <a:pt x="96520" y="36830"/>
                  </a:lnTo>
                  <a:lnTo>
                    <a:pt x="50800" y="53213"/>
                  </a:lnTo>
                  <a:lnTo>
                    <a:pt x="12700" y="78613"/>
                  </a:lnTo>
                  <a:lnTo>
                    <a:pt x="0" y="104013"/>
                  </a:lnTo>
                  <a:lnTo>
                    <a:pt x="0" y="522351"/>
                  </a:lnTo>
                  <a:lnTo>
                    <a:pt x="2540" y="532511"/>
                  </a:lnTo>
                  <a:lnTo>
                    <a:pt x="5080" y="537591"/>
                  </a:lnTo>
                  <a:lnTo>
                    <a:pt x="8890" y="542671"/>
                  </a:lnTo>
                  <a:lnTo>
                    <a:pt x="12700" y="549021"/>
                  </a:lnTo>
                  <a:lnTo>
                    <a:pt x="25400" y="559181"/>
                  </a:lnTo>
                  <a:lnTo>
                    <a:pt x="33020" y="562991"/>
                  </a:lnTo>
                  <a:lnTo>
                    <a:pt x="40640" y="568071"/>
                  </a:lnTo>
                  <a:lnTo>
                    <a:pt x="50800" y="573151"/>
                  </a:lnTo>
                  <a:lnTo>
                    <a:pt x="60960" y="576961"/>
                  </a:lnTo>
                  <a:lnTo>
                    <a:pt x="72390" y="582041"/>
                  </a:lnTo>
                  <a:lnTo>
                    <a:pt x="83820" y="585851"/>
                  </a:lnTo>
                  <a:lnTo>
                    <a:pt x="96520" y="589534"/>
                  </a:lnTo>
                  <a:lnTo>
                    <a:pt x="110490" y="594614"/>
                  </a:lnTo>
                  <a:lnTo>
                    <a:pt x="124460" y="597154"/>
                  </a:lnTo>
                  <a:lnTo>
                    <a:pt x="139700" y="600964"/>
                  </a:lnTo>
                  <a:lnTo>
                    <a:pt x="156210" y="604774"/>
                  </a:lnTo>
                  <a:lnTo>
                    <a:pt x="171450" y="607314"/>
                  </a:lnTo>
                  <a:lnTo>
                    <a:pt x="189230" y="611124"/>
                  </a:lnTo>
                  <a:lnTo>
                    <a:pt x="223520" y="616204"/>
                  </a:lnTo>
                  <a:lnTo>
                    <a:pt x="242570" y="617474"/>
                  </a:lnTo>
                  <a:lnTo>
                    <a:pt x="261620" y="620014"/>
                  </a:lnTo>
                  <a:lnTo>
                    <a:pt x="280670" y="621284"/>
                  </a:lnTo>
                  <a:lnTo>
                    <a:pt x="299720" y="623824"/>
                  </a:lnTo>
                  <a:lnTo>
                    <a:pt x="320040" y="623824"/>
                  </a:lnTo>
                  <a:lnTo>
                    <a:pt x="359410" y="626364"/>
                  </a:lnTo>
                  <a:lnTo>
                    <a:pt x="440690" y="626364"/>
                  </a:lnTo>
                  <a:lnTo>
                    <a:pt x="480060" y="623824"/>
                  </a:lnTo>
                  <a:lnTo>
                    <a:pt x="500380" y="623824"/>
                  </a:lnTo>
                  <a:lnTo>
                    <a:pt x="519430" y="621284"/>
                  </a:lnTo>
                  <a:lnTo>
                    <a:pt x="538480" y="620014"/>
                  </a:lnTo>
                  <a:lnTo>
                    <a:pt x="557530" y="617474"/>
                  </a:lnTo>
                  <a:lnTo>
                    <a:pt x="576580" y="616204"/>
                  </a:lnTo>
                  <a:lnTo>
                    <a:pt x="610870" y="611124"/>
                  </a:lnTo>
                  <a:lnTo>
                    <a:pt x="628650" y="607314"/>
                  </a:lnTo>
                  <a:lnTo>
                    <a:pt x="645160" y="604774"/>
                  </a:lnTo>
                  <a:lnTo>
                    <a:pt x="675640" y="597154"/>
                  </a:lnTo>
                  <a:lnTo>
                    <a:pt x="689610" y="594614"/>
                  </a:lnTo>
                  <a:lnTo>
                    <a:pt x="703580" y="589534"/>
                  </a:lnTo>
                  <a:lnTo>
                    <a:pt x="716280" y="585851"/>
                  </a:lnTo>
                  <a:lnTo>
                    <a:pt x="727710" y="582041"/>
                  </a:lnTo>
                  <a:lnTo>
                    <a:pt x="739140" y="576961"/>
                  </a:lnTo>
                  <a:lnTo>
                    <a:pt x="749300" y="573151"/>
                  </a:lnTo>
                  <a:lnTo>
                    <a:pt x="759460" y="568071"/>
                  </a:lnTo>
                  <a:lnTo>
                    <a:pt x="767080" y="562991"/>
                  </a:lnTo>
                  <a:lnTo>
                    <a:pt x="774700" y="559181"/>
                  </a:lnTo>
                  <a:lnTo>
                    <a:pt x="787400" y="549021"/>
                  </a:lnTo>
                  <a:lnTo>
                    <a:pt x="791210" y="542671"/>
                  </a:lnTo>
                  <a:lnTo>
                    <a:pt x="795020" y="537591"/>
                  </a:lnTo>
                  <a:lnTo>
                    <a:pt x="797560" y="532511"/>
                  </a:lnTo>
                  <a:lnTo>
                    <a:pt x="800100" y="522351"/>
                  </a:lnTo>
                  <a:lnTo>
                    <a:pt x="800100" y="104013"/>
                  </a:lnTo>
                  <a:close/>
                </a:path>
              </a:pathLst>
            </a:custGeom>
            <a:solidFill>
              <a:srgbClr val="00BEB4"/>
            </a:solidFill>
          </p:spPr>
          <p:txBody>
            <a:bodyPr wrap="square" lIns="0" tIns="0" rIns="0" bIns="0" rtlCol="0"/>
            <a:lstStyle/>
            <a:p>
              <a:endParaRPr/>
            </a:p>
          </p:txBody>
        </p:sp>
        <p:sp>
          <p:nvSpPr>
            <p:cNvPr id="6" name="object 6"/>
            <p:cNvSpPr/>
            <p:nvPr/>
          </p:nvSpPr>
          <p:spPr>
            <a:xfrm>
              <a:off x="2154174" y="2259329"/>
              <a:ext cx="800100" cy="626745"/>
            </a:xfrm>
            <a:custGeom>
              <a:avLst/>
              <a:gdLst/>
              <a:ahLst/>
              <a:cxnLst/>
              <a:rect l="l" t="t" r="r" b="b"/>
              <a:pathLst>
                <a:path w="800100" h="626744">
                  <a:moveTo>
                    <a:pt x="0" y="104012"/>
                  </a:moveTo>
                  <a:lnTo>
                    <a:pt x="1269" y="98932"/>
                  </a:lnTo>
                  <a:lnTo>
                    <a:pt x="2539" y="93852"/>
                  </a:lnTo>
                  <a:lnTo>
                    <a:pt x="5080" y="88772"/>
                  </a:lnTo>
                  <a:lnTo>
                    <a:pt x="8889" y="83693"/>
                  </a:lnTo>
                  <a:lnTo>
                    <a:pt x="12700" y="78612"/>
                  </a:lnTo>
                  <a:lnTo>
                    <a:pt x="19050" y="73532"/>
                  </a:lnTo>
                  <a:lnTo>
                    <a:pt x="25400" y="68452"/>
                  </a:lnTo>
                  <a:lnTo>
                    <a:pt x="33019" y="63372"/>
                  </a:lnTo>
                  <a:lnTo>
                    <a:pt x="40639" y="58293"/>
                  </a:lnTo>
                  <a:lnTo>
                    <a:pt x="50800" y="53212"/>
                  </a:lnTo>
                  <a:lnTo>
                    <a:pt x="60959" y="49402"/>
                  </a:lnTo>
                  <a:lnTo>
                    <a:pt x="72389" y="44322"/>
                  </a:lnTo>
                  <a:lnTo>
                    <a:pt x="83819" y="40512"/>
                  </a:lnTo>
                  <a:lnTo>
                    <a:pt x="96519" y="36830"/>
                  </a:lnTo>
                  <a:lnTo>
                    <a:pt x="110489" y="33019"/>
                  </a:lnTo>
                  <a:lnTo>
                    <a:pt x="124459" y="29209"/>
                  </a:lnTo>
                  <a:lnTo>
                    <a:pt x="139700" y="25400"/>
                  </a:lnTo>
                  <a:lnTo>
                    <a:pt x="156209" y="21589"/>
                  </a:lnTo>
                  <a:lnTo>
                    <a:pt x="171450" y="19050"/>
                  </a:lnTo>
                  <a:lnTo>
                    <a:pt x="189230" y="16509"/>
                  </a:lnTo>
                  <a:lnTo>
                    <a:pt x="205739" y="12700"/>
                  </a:lnTo>
                  <a:lnTo>
                    <a:pt x="223519" y="11430"/>
                  </a:lnTo>
                  <a:lnTo>
                    <a:pt x="242569" y="8889"/>
                  </a:lnTo>
                  <a:lnTo>
                    <a:pt x="261619" y="6350"/>
                  </a:lnTo>
                  <a:lnTo>
                    <a:pt x="280669" y="5080"/>
                  </a:lnTo>
                  <a:lnTo>
                    <a:pt x="299719" y="3809"/>
                  </a:lnTo>
                  <a:lnTo>
                    <a:pt x="320039" y="2539"/>
                  </a:lnTo>
                  <a:lnTo>
                    <a:pt x="339089" y="1269"/>
                  </a:lnTo>
                  <a:lnTo>
                    <a:pt x="359409" y="0"/>
                  </a:lnTo>
                  <a:lnTo>
                    <a:pt x="379730" y="0"/>
                  </a:lnTo>
                  <a:lnTo>
                    <a:pt x="400050" y="0"/>
                  </a:lnTo>
                  <a:lnTo>
                    <a:pt x="420369" y="0"/>
                  </a:lnTo>
                  <a:lnTo>
                    <a:pt x="440689" y="0"/>
                  </a:lnTo>
                  <a:lnTo>
                    <a:pt x="461009" y="1269"/>
                  </a:lnTo>
                  <a:lnTo>
                    <a:pt x="480059" y="2539"/>
                  </a:lnTo>
                  <a:lnTo>
                    <a:pt x="500380" y="3809"/>
                  </a:lnTo>
                  <a:lnTo>
                    <a:pt x="519430" y="5080"/>
                  </a:lnTo>
                  <a:lnTo>
                    <a:pt x="538480" y="6350"/>
                  </a:lnTo>
                  <a:lnTo>
                    <a:pt x="557530" y="8889"/>
                  </a:lnTo>
                  <a:lnTo>
                    <a:pt x="576580" y="11430"/>
                  </a:lnTo>
                  <a:lnTo>
                    <a:pt x="594359" y="12700"/>
                  </a:lnTo>
                  <a:lnTo>
                    <a:pt x="610869" y="16509"/>
                  </a:lnTo>
                  <a:lnTo>
                    <a:pt x="628650" y="19050"/>
                  </a:lnTo>
                  <a:lnTo>
                    <a:pt x="645159" y="21589"/>
                  </a:lnTo>
                  <a:lnTo>
                    <a:pt x="660400" y="25400"/>
                  </a:lnTo>
                  <a:lnTo>
                    <a:pt x="675639" y="29209"/>
                  </a:lnTo>
                  <a:lnTo>
                    <a:pt x="689609" y="33019"/>
                  </a:lnTo>
                  <a:lnTo>
                    <a:pt x="703580" y="36830"/>
                  </a:lnTo>
                  <a:lnTo>
                    <a:pt x="716280" y="40512"/>
                  </a:lnTo>
                  <a:lnTo>
                    <a:pt x="727709" y="44322"/>
                  </a:lnTo>
                  <a:lnTo>
                    <a:pt x="739139" y="49402"/>
                  </a:lnTo>
                  <a:lnTo>
                    <a:pt x="749300" y="53212"/>
                  </a:lnTo>
                  <a:lnTo>
                    <a:pt x="759459" y="58293"/>
                  </a:lnTo>
                  <a:lnTo>
                    <a:pt x="767080" y="63372"/>
                  </a:lnTo>
                  <a:lnTo>
                    <a:pt x="774700" y="68452"/>
                  </a:lnTo>
                  <a:lnTo>
                    <a:pt x="781050" y="73532"/>
                  </a:lnTo>
                  <a:lnTo>
                    <a:pt x="787400" y="78612"/>
                  </a:lnTo>
                  <a:lnTo>
                    <a:pt x="791209" y="83693"/>
                  </a:lnTo>
                  <a:lnTo>
                    <a:pt x="795019" y="88772"/>
                  </a:lnTo>
                  <a:lnTo>
                    <a:pt x="797559" y="93852"/>
                  </a:lnTo>
                  <a:lnTo>
                    <a:pt x="798830" y="98932"/>
                  </a:lnTo>
                  <a:lnTo>
                    <a:pt x="800100" y="104012"/>
                  </a:lnTo>
                  <a:lnTo>
                    <a:pt x="800100" y="522350"/>
                  </a:lnTo>
                  <a:lnTo>
                    <a:pt x="798830" y="527431"/>
                  </a:lnTo>
                  <a:lnTo>
                    <a:pt x="797559" y="532511"/>
                  </a:lnTo>
                  <a:lnTo>
                    <a:pt x="795019" y="537590"/>
                  </a:lnTo>
                  <a:lnTo>
                    <a:pt x="791209" y="542670"/>
                  </a:lnTo>
                  <a:lnTo>
                    <a:pt x="787400" y="549020"/>
                  </a:lnTo>
                  <a:lnTo>
                    <a:pt x="781050" y="554101"/>
                  </a:lnTo>
                  <a:lnTo>
                    <a:pt x="774700" y="559181"/>
                  </a:lnTo>
                  <a:lnTo>
                    <a:pt x="767080" y="562990"/>
                  </a:lnTo>
                  <a:lnTo>
                    <a:pt x="759459" y="568070"/>
                  </a:lnTo>
                  <a:lnTo>
                    <a:pt x="749300" y="573151"/>
                  </a:lnTo>
                  <a:lnTo>
                    <a:pt x="739139" y="576961"/>
                  </a:lnTo>
                  <a:lnTo>
                    <a:pt x="727709" y="582040"/>
                  </a:lnTo>
                  <a:lnTo>
                    <a:pt x="716280" y="585851"/>
                  </a:lnTo>
                  <a:lnTo>
                    <a:pt x="703580" y="589533"/>
                  </a:lnTo>
                  <a:lnTo>
                    <a:pt x="689609" y="594613"/>
                  </a:lnTo>
                  <a:lnTo>
                    <a:pt x="675639" y="597153"/>
                  </a:lnTo>
                  <a:lnTo>
                    <a:pt x="660400" y="600963"/>
                  </a:lnTo>
                  <a:lnTo>
                    <a:pt x="645159" y="604774"/>
                  </a:lnTo>
                  <a:lnTo>
                    <a:pt x="628650" y="607313"/>
                  </a:lnTo>
                  <a:lnTo>
                    <a:pt x="610869" y="611124"/>
                  </a:lnTo>
                  <a:lnTo>
                    <a:pt x="594359" y="613663"/>
                  </a:lnTo>
                  <a:lnTo>
                    <a:pt x="576580" y="616203"/>
                  </a:lnTo>
                  <a:lnTo>
                    <a:pt x="557530" y="617474"/>
                  </a:lnTo>
                  <a:lnTo>
                    <a:pt x="538480" y="620013"/>
                  </a:lnTo>
                  <a:lnTo>
                    <a:pt x="519430" y="621283"/>
                  </a:lnTo>
                  <a:lnTo>
                    <a:pt x="500380" y="623824"/>
                  </a:lnTo>
                  <a:lnTo>
                    <a:pt x="480059" y="623824"/>
                  </a:lnTo>
                  <a:lnTo>
                    <a:pt x="461009" y="625094"/>
                  </a:lnTo>
                  <a:lnTo>
                    <a:pt x="440689" y="626363"/>
                  </a:lnTo>
                  <a:lnTo>
                    <a:pt x="420369" y="626363"/>
                  </a:lnTo>
                  <a:lnTo>
                    <a:pt x="400050" y="626363"/>
                  </a:lnTo>
                  <a:lnTo>
                    <a:pt x="379730" y="626363"/>
                  </a:lnTo>
                  <a:lnTo>
                    <a:pt x="359409" y="626363"/>
                  </a:lnTo>
                  <a:lnTo>
                    <a:pt x="339089" y="625094"/>
                  </a:lnTo>
                  <a:lnTo>
                    <a:pt x="320039" y="623824"/>
                  </a:lnTo>
                  <a:lnTo>
                    <a:pt x="299719" y="623824"/>
                  </a:lnTo>
                  <a:lnTo>
                    <a:pt x="280669" y="621283"/>
                  </a:lnTo>
                  <a:lnTo>
                    <a:pt x="261619" y="620013"/>
                  </a:lnTo>
                  <a:lnTo>
                    <a:pt x="242569" y="617474"/>
                  </a:lnTo>
                  <a:lnTo>
                    <a:pt x="223519" y="616203"/>
                  </a:lnTo>
                  <a:lnTo>
                    <a:pt x="205739" y="613663"/>
                  </a:lnTo>
                  <a:lnTo>
                    <a:pt x="189230" y="611124"/>
                  </a:lnTo>
                  <a:lnTo>
                    <a:pt x="171450" y="607313"/>
                  </a:lnTo>
                  <a:lnTo>
                    <a:pt x="156209" y="604774"/>
                  </a:lnTo>
                  <a:lnTo>
                    <a:pt x="139700" y="600963"/>
                  </a:lnTo>
                  <a:lnTo>
                    <a:pt x="124459" y="597153"/>
                  </a:lnTo>
                  <a:lnTo>
                    <a:pt x="110489" y="594613"/>
                  </a:lnTo>
                  <a:lnTo>
                    <a:pt x="96519" y="589533"/>
                  </a:lnTo>
                  <a:lnTo>
                    <a:pt x="83819" y="585851"/>
                  </a:lnTo>
                  <a:lnTo>
                    <a:pt x="72389" y="582040"/>
                  </a:lnTo>
                  <a:lnTo>
                    <a:pt x="60959" y="576961"/>
                  </a:lnTo>
                  <a:lnTo>
                    <a:pt x="50800" y="573151"/>
                  </a:lnTo>
                  <a:lnTo>
                    <a:pt x="40639" y="568070"/>
                  </a:lnTo>
                  <a:lnTo>
                    <a:pt x="33019" y="562990"/>
                  </a:lnTo>
                  <a:lnTo>
                    <a:pt x="25400" y="559181"/>
                  </a:lnTo>
                  <a:lnTo>
                    <a:pt x="19050" y="554101"/>
                  </a:lnTo>
                  <a:lnTo>
                    <a:pt x="12700" y="549020"/>
                  </a:lnTo>
                  <a:lnTo>
                    <a:pt x="8889" y="542670"/>
                  </a:lnTo>
                  <a:lnTo>
                    <a:pt x="5080" y="537590"/>
                  </a:lnTo>
                  <a:lnTo>
                    <a:pt x="2539" y="532511"/>
                  </a:lnTo>
                  <a:lnTo>
                    <a:pt x="1269" y="527431"/>
                  </a:lnTo>
                  <a:lnTo>
                    <a:pt x="0" y="522350"/>
                  </a:lnTo>
                  <a:lnTo>
                    <a:pt x="0" y="104012"/>
                  </a:lnTo>
                  <a:close/>
                </a:path>
              </a:pathLst>
            </a:custGeom>
            <a:ln w="25518">
              <a:solidFill>
                <a:srgbClr val="008D84"/>
              </a:solidFill>
            </a:ln>
          </p:spPr>
          <p:txBody>
            <a:bodyPr wrap="square" lIns="0" tIns="0" rIns="0" bIns="0" rtlCol="0"/>
            <a:lstStyle/>
            <a:p>
              <a:endParaRPr/>
            </a:p>
          </p:txBody>
        </p:sp>
        <p:sp>
          <p:nvSpPr>
            <p:cNvPr id="7" name="object 7"/>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sp>
          <p:nvSpPr>
            <p:cNvPr id="8" name="object 8"/>
            <p:cNvSpPr/>
            <p:nvPr/>
          </p:nvSpPr>
          <p:spPr>
            <a:xfrm>
              <a:off x="2154174" y="2363343"/>
              <a:ext cx="800100" cy="104139"/>
            </a:xfrm>
            <a:custGeom>
              <a:avLst/>
              <a:gdLst/>
              <a:ahLst/>
              <a:cxnLst/>
              <a:rect l="l" t="t" r="r" b="b"/>
              <a:pathLst>
                <a:path w="800100" h="104139">
                  <a:moveTo>
                    <a:pt x="800100" y="0"/>
                  </a:moveTo>
                  <a:lnTo>
                    <a:pt x="798830" y="5080"/>
                  </a:lnTo>
                  <a:lnTo>
                    <a:pt x="797559" y="10159"/>
                  </a:lnTo>
                  <a:lnTo>
                    <a:pt x="795019" y="16382"/>
                  </a:lnTo>
                  <a:lnTo>
                    <a:pt x="791209" y="21462"/>
                  </a:lnTo>
                  <a:lnTo>
                    <a:pt x="787400" y="26543"/>
                  </a:lnTo>
                  <a:lnTo>
                    <a:pt x="749300" y="50673"/>
                  </a:lnTo>
                  <a:lnTo>
                    <a:pt x="739139" y="55752"/>
                  </a:lnTo>
                  <a:lnTo>
                    <a:pt x="727709" y="59562"/>
                  </a:lnTo>
                  <a:lnTo>
                    <a:pt x="716280" y="64643"/>
                  </a:lnTo>
                  <a:lnTo>
                    <a:pt x="703580" y="68452"/>
                  </a:lnTo>
                  <a:lnTo>
                    <a:pt x="689609" y="72262"/>
                  </a:lnTo>
                  <a:lnTo>
                    <a:pt x="675639" y="76073"/>
                  </a:lnTo>
                  <a:lnTo>
                    <a:pt x="660400" y="79882"/>
                  </a:lnTo>
                  <a:lnTo>
                    <a:pt x="645159" y="82423"/>
                  </a:lnTo>
                  <a:lnTo>
                    <a:pt x="628650" y="86232"/>
                  </a:lnTo>
                  <a:lnTo>
                    <a:pt x="610869" y="88773"/>
                  </a:lnTo>
                  <a:lnTo>
                    <a:pt x="594359" y="91186"/>
                  </a:lnTo>
                  <a:lnTo>
                    <a:pt x="576580" y="93725"/>
                  </a:lnTo>
                  <a:lnTo>
                    <a:pt x="557530" y="96265"/>
                  </a:lnTo>
                  <a:lnTo>
                    <a:pt x="538480" y="97536"/>
                  </a:lnTo>
                  <a:lnTo>
                    <a:pt x="519430" y="100075"/>
                  </a:lnTo>
                  <a:lnTo>
                    <a:pt x="500380" y="101345"/>
                  </a:lnTo>
                  <a:lnTo>
                    <a:pt x="480059" y="102615"/>
                  </a:lnTo>
                  <a:lnTo>
                    <a:pt x="461009" y="103886"/>
                  </a:lnTo>
                  <a:lnTo>
                    <a:pt x="339089" y="103886"/>
                  </a:lnTo>
                  <a:lnTo>
                    <a:pt x="320039" y="102615"/>
                  </a:lnTo>
                  <a:lnTo>
                    <a:pt x="299719" y="101345"/>
                  </a:lnTo>
                  <a:lnTo>
                    <a:pt x="280669" y="100075"/>
                  </a:lnTo>
                  <a:lnTo>
                    <a:pt x="261619" y="97536"/>
                  </a:lnTo>
                  <a:lnTo>
                    <a:pt x="242569" y="96265"/>
                  </a:lnTo>
                  <a:lnTo>
                    <a:pt x="223519" y="93725"/>
                  </a:lnTo>
                  <a:lnTo>
                    <a:pt x="205739" y="91186"/>
                  </a:lnTo>
                  <a:lnTo>
                    <a:pt x="189230" y="88773"/>
                  </a:lnTo>
                  <a:lnTo>
                    <a:pt x="171450" y="86232"/>
                  </a:lnTo>
                  <a:lnTo>
                    <a:pt x="156209" y="82423"/>
                  </a:lnTo>
                  <a:lnTo>
                    <a:pt x="139700" y="79882"/>
                  </a:lnTo>
                  <a:lnTo>
                    <a:pt x="124459" y="76073"/>
                  </a:lnTo>
                  <a:lnTo>
                    <a:pt x="110489" y="72262"/>
                  </a:lnTo>
                  <a:lnTo>
                    <a:pt x="96519" y="68452"/>
                  </a:lnTo>
                  <a:lnTo>
                    <a:pt x="83819" y="64643"/>
                  </a:lnTo>
                  <a:lnTo>
                    <a:pt x="72389" y="59562"/>
                  </a:lnTo>
                  <a:lnTo>
                    <a:pt x="60959" y="55752"/>
                  </a:lnTo>
                  <a:lnTo>
                    <a:pt x="50800" y="50673"/>
                  </a:lnTo>
                  <a:lnTo>
                    <a:pt x="40639" y="46862"/>
                  </a:lnTo>
                  <a:lnTo>
                    <a:pt x="33019" y="41782"/>
                  </a:lnTo>
                  <a:lnTo>
                    <a:pt x="25400" y="36702"/>
                  </a:lnTo>
                  <a:lnTo>
                    <a:pt x="1269" y="5080"/>
                  </a:lnTo>
                  <a:lnTo>
                    <a:pt x="0" y="0"/>
                  </a:lnTo>
                </a:path>
              </a:pathLst>
            </a:custGeom>
            <a:ln w="25518">
              <a:solidFill>
                <a:srgbClr val="008D84"/>
              </a:solidFill>
            </a:ln>
          </p:spPr>
          <p:txBody>
            <a:bodyPr wrap="square" lIns="0" tIns="0" rIns="0" bIns="0" rtlCol="0"/>
            <a:lstStyle/>
            <a:p>
              <a:endParaRPr/>
            </a:p>
          </p:txBody>
        </p:sp>
        <p:sp>
          <p:nvSpPr>
            <p:cNvPr id="9" name="object 9"/>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grpSp>
      <p:sp>
        <p:nvSpPr>
          <p:cNvPr id="10" name="object 10"/>
          <p:cNvSpPr txBox="1"/>
          <p:nvPr/>
        </p:nvSpPr>
        <p:spPr>
          <a:xfrm>
            <a:off x="2367152" y="2533650"/>
            <a:ext cx="3689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Microsoft Sans Serif"/>
                <a:cs typeface="Microsoft Sans Serif"/>
              </a:rPr>
              <a:t>i</a:t>
            </a:r>
            <a:r>
              <a:rPr sz="1000" spc="-10" dirty="0">
                <a:solidFill>
                  <a:srgbClr val="FFFFFF"/>
                </a:solidFill>
                <a:latin typeface="Microsoft Sans Serif"/>
                <a:cs typeface="Microsoft Sans Serif"/>
              </a:rPr>
              <a:t>np</a:t>
            </a:r>
            <a:r>
              <a:rPr sz="1000" spc="5" dirty="0">
                <a:solidFill>
                  <a:srgbClr val="FFFFFF"/>
                </a:solidFill>
                <a:latin typeface="Microsoft Sans Serif"/>
                <a:cs typeface="Microsoft Sans Serif"/>
              </a:rPr>
              <a:t>uts</a:t>
            </a:r>
            <a:endParaRPr sz="1000">
              <a:latin typeface="Microsoft Sans Serif"/>
              <a:cs typeface="Microsoft Sans Serif"/>
            </a:endParaRPr>
          </a:p>
        </p:txBody>
      </p:sp>
      <p:grpSp>
        <p:nvGrpSpPr>
          <p:cNvPr id="12" name="object 12"/>
          <p:cNvGrpSpPr/>
          <p:nvPr/>
        </p:nvGrpSpPr>
        <p:grpSpPr>
          <a:xfrm>
            <a:off x="2941256" y="2247836"/>
            <a:ext cx="1186180" cy="680085"/>
            <a:chOff x="2941256" y="2247836"/>
            <a:chExt cx="1186180" cy="680085"/>
          </a:xfrm>
        </p:grpSpPr>
        <p:sp>
          <p:nvSpPr>
            <p:cNvPr id="13" name="object 13"/>
            <p:cNvSpPr/>
            <p:nvPr/>
          </p:nvSpPr>
          <p:spPr>
            <a:xfrm>
              <a:off x="2953512" y="2260091"/>
              <a:ext cx="1160145" cy="654050"/>
            </a:xfrm>
            <a:custGeom>
              <a:avLst/>
              <a:gdLst/>
              <a:ahLst/>
              <a:cxnLst/>
              <a:rect l="l" t="t" r="r" b="b"/>
              <a:pathLst>
                <a:path w="1160145" h="654050">
                  <a:moveTo>
                    <a:pt x="832358" y="0"/>
                  </a:moveTo>
                  <a:lnTo>
                    <a:pt x="832358" y="162559"/>
                  </a:lnTo>
                  <a:lnTo>
                    <a:pt x="0" y="162559"/>
                  </a:lnTo>
                  <a:lnTo>
                    <a:pt x="0" y="489965"/>
                  </a:lnTo>
                  <a:lnTo>
                    <a:pt x="832358" y="489965"/>
                  </a:lnTo>
                  <a:lnTo>
                    <a:pt x="832358" y="653795"/>
                  </a:lnTo>
                  <a:lnTo>
                    <a:pt x="1159764" y="326263"/>
                  </a:lnTo>
                  <a:lnTo>
                    <a:pt x="832358" y="0"/>
                  </a:lnTo>
                  <a:close/>
                </a:path>
              </a:pathLst>
            </a:custGeom>
            <a:solidFill>
              <a:srgbClr val="00BEB4"/>
            </a:solidFill>
          </p:spPr>
          <p:txBody>
            <a:bodyPr wrap="square" lIns="0" tIns="0" rIns="0" bIns="0" rtlCol="0"/>
            <a:lstStyle/>
            <a:p>
              <a:endParaRPr/>
            </a:p>
          </p:txBody>
        </p:sp>
        <p:sp>
          <p:nvSpPr>
            <p:cNvPr id="14" name="object 14"/>
            <p:cNvSpPr/>
            <p:nvPr/>
          </p:nvSpPr>
          <p:spPr>
            <a:xfrm>
              <a:off x="2954274" y="2260853"/>
              <a:ext cx="1160145" cy="654050"/>
            </a:xfrm>
            <a:custGeom>
              <a:avLst/>
              <a:gdLst/>
              <a:ahLst/>
              <a:cxnLst/>
              <a:rect l="l" t="t" r="r" b="b"/>
              <a:pathLst>
                <a:path w="1160145" h="654050">
                  <a:moveTo>
                    <a:pt x="0" y="162559"/>
                  </a:moveTo>
                  <a:lnTo>
                    <a:pt x="832358" y="162559"/>
                  </a:lnTo>
                  <a:lnTo>
                    <a:pt x="832358" y="0"/>
                  </a:lnTo>
                  <a:lnTo>
                    <a:pt x="1159764" y="326263"/>
                  </a:lnTo>
                  <a:lnTo>
                    <a:pt x="832358" y="653795"/>
                  </a:lnTo>
                  <a:lnTo>
                    <a:pt x="832358" y="489965"/>
                  </a:lnTo>
                  <a:lnTo>
                    <a:pt x="0" y="489965"/>
                  </a:lnTo>
                  <a:lnTo>
                    <a:pt x="0" y="162559"/>
                  </a:lnTo>
                  <a:close/>
                </a:path>
              </a:pathLst>
            </a:custGeom>
            <a:ln w="25518">
              <a:solidFill>
                <a:srgbClr val="008D84"/>
              </a:solidFill>
            </a:ln>
          </p:spPr>
          <p:txBody>
            <a:bodyPr wrap="square" lIns="0" tIns="0" rIns="0" bIns="0" rtlCol="0"/>
            <a:lstStyle/>
            <a:p>
              <a:endParaRPr/>
            </a:p>
          </p:txBody>
        </p:sp>
        <p:sp>
          <p:nvSpPr>
            <p:cNvPr id="15" name="object 15"/>
            <p:cNvSpPr/>
            <p:nvPr/>
          </p:nvSpPr>
          <p:spPr>
            <a:xfrm>
              <a:off x="2954274" y="2260853"/>
              <a:ext cx="1160145" cy="654050"/>
            </a:xfrm>
            <a:custGeom>
              <a:avLst/>
              <a:gdLst/>
              <a:ahLst/>
              <a:cxnLst/>
              <a:rect l="l" t="t" r="r" b="b"/>
              <a:pathLst>
                <a:path w="1160145" h="654050">
                  <a:moveTo>
                    <a:pt x="0" y="0"/>
                  </a:moveTo>
                  <a:lnTo>
                    <a:pt x="0" y="0"/>
                  </a:lnTo>
                </a:path>
                <a:path w="1160145" h="654050">
                  <a:moveTo>
                    <a:pt x="1159764" y="653795"/>
                  </a:moveTo>
                  <a:lnTo>
                    <a:pt x="1159764" y="653795"/>
                  </a:lnTo>
                </a:path>
              </a:pathLst>
            </a:custGeom>
            <a:ln w="25518">
              <a:solidFill>
                <a:srgbClr val="008D84"/>
              </a:solidFill>
            </a:ln>
          </p:spPr>
          <p:txBody>
            <a:bodyPr wrap="square" lIns="0" tIns="0" rIns="0" bIns="0" rtlCol="0"/>
            <a:lstStyle/>
            <a:p>
              <a:endParaRPr/>
            </a:p>
          </p:txBody>
        </p:sp>
      </p:grpSp>
      <p:sp>
        <p:nvSpPr>
          <p:cNvPr id="16" name="object 16"/>
          <p:cNvSpPr txBox="1"/>
          <p:nvPr/>
        </p:nvSpPr>
        <p:spPr>
          <a:xfrm>
            <a:off x="3168523" y="2410713"/>
            <a:ext cx="580390" cy="332740"/>
          </a:xfrm>
          <a:prstGeom prst="rect">
            <a:avLst/>
          </a:prstGeom>
        </p:spPr>
        <p:txBody>
          <a:bodyPr vert="horz" wrap="square" lIns="0" tIns="8890" rIns="0" bIns="0" rtlCol="0">
            <a:spAutoFit/>
          </a:bodyPr>
          <a:lstStyle/>
          <a:p>
            <a:pPr marL="64135" marR="5080" indent="-52069">
              <a:lnSpc>
                <a:spcPct val="102000"/>
              </a:lnSpc>
              <a:spcBef>
                <a:spcPts val="70"/>
              </a:spcBef>
            </a:pPr>
            <a:r>
              <a:rPr sz="1000" spc="-10" dirty="0">
                <a:solidFill>
                  <a:srgbClr val="FFFFFF"/>
                </a:solidFill>
                <a:latin typeface="Microsoft Sans Serif"/>
                <a:cs typeface="Microsoft Sans Serif"/>
              </a:rPr>
              <a:t>Mutate at </a:t>
            </a:r>
            <a:r>
              <a:rPr sz="1000" spc="-254" dirty="0">
                <a:solidFill>
                  <a:srgbClr val="FFFFFF"/>
                </a:solidFill>
                <a:latin typeface="Microsoft Sans Serif"/>
                <a:cs typeface="Microsoft Sans Serif"/>
              </a:rPr>
              <a:t> </a:t>
            </a:r>
            <a:r>
              <a:rPr sz="1000" spc="-5" dirty="0">
                <a:solidFill>
                  <a:srgbClr val="FFFFFF"/>
                </a:solidFill>
                <a:latin typeface="Microsoft Sans Serif"/>
                <a:cs typeface="Microsoft Sans Serif"/>
              </a:rPr>
              <a:t>offset</a:t>
            </a:r>
            <a:r>
              <a:rPr sz="1000" spc="-50" dirty="0">
                <a:solidFill>
                  <a:srgbClr val="FFFFFF"/>
                </a:solidFill>
                <a:latin typeface="Microsoft Sans Serif"/>
                <a:cs typeface="Microsoft Sans Serif"/>
              </a:rPr>
              <a:t> </a:t>
            </a:r>
            <a:r>
              <a:rPr sz="1000" spc="-5" dirty="0">
                <a:solidFill>
                  <a:srgbClr val="FFFFFF"/>
                </a:solidFill>
                <a:latin typeface="Microsoft Sans Serif"/>
                <a:cs typeface="Microsoft Sans Serif"/>
              </a:rPr>
              <a:t>X</a:t>
            </a:r>
            <a:endParaRPr sz="1000">
              <a:latin typeface="Microsoft Sans Serif"/>
              <a:cs typeface="Microsoft Sans Serif"/>
            </a:endParaRPr>
          </a:p>
        </p:txBody>
      </p:sp>
      <p:grpSp>
        <p:nvGrpSpPr>
          <p:cNvPr id="17" name="object 17"/>
          <p:cNvGrpSpPr/>
          <p:nvPr/>
        </p:nvGrpSpPr>
        <p:grpSpPr>
          <a:xfrm>
            <a:off x="2950658" y="1646115"/>
            <a:ext cx="824230" cy="796925"/>
            <a:chOff x="2950658" y="1646115"/>
            <a:chExt cx="824230" cy="796925"/>
          </a:xfrm>
        </p:grpSpPr>
        <p:sp>
          <p:nvSpPr>
            <p:cNvPr id="18" name="object 18"/>
            <p:cNvSpPr/>
            <p:nvPr/>
          </p:nvSpPr>
          <p:spPr>
            <a:xfrm>
              <a:off x="2962656" y="1658137"/>
              <a:ext cx="798830" cy="771525"/>
            </a:xfrm>
            <a:custGeom>
              <a:avLst/>
              <a:gdLst/>
              <a:ahLst/>
              <a:cxnLst/>
              <a:rect l="l" t="t" r="r" b="b"/>
              <a:pathLst>
                <a:path w="798829" h="771525">
                  <a:moveTo>
                    <a:pt x="798576" y="0"/>
                  </a:moveTo>
                  <a:lnTo>
                    <a:pt x="0" y="0"/>
                  </a:lnTo>
                  <a:lnTo>
                    <a:pt x="0" y="686028"/>
                  </a:lnTo>
                  <a:lnTo>
                    <a:pt x="133350" y="686028"/>
                  </a:lnTo>
                  <a:lnTo>
                    <a:pt x="232283" y="771118"/>
                  </a:lnTo>
                  <a:lnTo>
                    <a:pt x="332613" y="686028"/>
                  </a:lnTo>
                  <a:lnTo>
                    <a:pt x="798576" y="686028"/>
                  </a:lnTo>
                  <a:lnTo>
                    <a:pt x="798576" y="0"/>
                  </a:lnTo>
                  <a:close/>
                </a:path>
              </a:pathLst>
            </a:custGeom>
            <a:solidFill>
              <a:srgbClr val="00BEB4"/>
            </a:solidFill>
          </p:spPr>
          <p:txBody>
            <a:bodyPr wrap="square" lIns="0" tIns="0" rIns="0" bIns="0" rtlCol="0"/>
            <a:lstStyle/>
            <a:p>
              <a:endParaRPr/>
            </a:p>
          </p:txBody>
        </p:sp>
        <p:sp>
          <p:nvSpPr>
            <p:cNvPr id="19" name="object 19"/>
            <p:cNvSpPr/>
            <p:nvPr/>
          </p:nvSpPr>
          <p:spPr>
            <a:xfrm>
              <a:off x="2963417" y="1658874"/>
              <a:ext cx="798830" cy="771525"/>
            </a:xfrm>
            <a:custGeom>
              <a:avLst/>
              <a:gdLst/>
              <a:ahLst/>
              <a:cxnLst/>
              <a:rect l="l" t="t" r="r" b="b"/>
              <a:pathLst>
                <a:path w="798829" h="771525">
                  <a:moveTo>
                    <a:pt x="0" y="0"/>
                  </a:moveTo>
                  <a:lnTo>
                    <a:pt x="133350" y="0"/>
                  </a:lnTo>
                  <a:lnTo>
                    <a:pt x="332612" y="0"/>
                  </a:lnTo>
                  <a:lnTo>
                    <a:pt x="798576" y="0"/>
                  </a:lnTo>
                  <a:lnTo>
                    <a:pt x="798576" y="400176"/>
                  </a:lnTo>
                  <a:lnTo>
                    <a:pt x="798576" y="570357"/>
                  </a:lnTo>
                  <a:lnTo>
                    <a:pt x="798576" y="686053"/>
                  </a:lnTo>
                  <a:lnTo>
                    <a:pt x="332612" y="686053"/>
                  </a:lnTo>
                  <a:lnTo>
                    <a:pt x="232282" y="771144"/>
                  </a:lnTo>
                  <a:lnTo>
                    <a:pt x="133350" y="686053"/>
                  </a:lnTo>
                  <a:lnTo>
                    <a:pt x="0" y="686053"/>
                  </a:lnTo>
                  <a:lnTo>
                    <a:pt x="0" y="570357"/>
                  </a:lnTo>
                  <a:lnTo>
                    <a:pt x="0" y="400176"/>
                  </a:lnTo>
                  <a:lnTo>
                    <a:pt x="0" y="0"/>
                  </a:lnTo>
                  <a:close/>
                </a:path>
              </a:pathLst>
            </a:custGeom>
            <a:ln w="25518">
              <a:solidFill>
                <a:srgbClr val="008D84"/>
              </a:solidFill>
            </a:ln>
          </p:spPr>
          <p:txBody>
            <a:bodyPr wrap="square" lIns="0" tIns="0" rIns="0" bIns="0" rtlCol="0"/>
            <a:lstStyle/>
            <a:p>
              <a:endParaRPr/>
            </a:p>
          </p:txBody>
        </p:sp>
        <p:sp>
          <p:nvSpPr>
            <p:cNvPr id="20" name="object 20"/>
            <p:cNvSpPr/>
            <p:nvPr/>
          </p:nvSpPr>
          <p:spPr>
            <a:xfrm>
              <a:off x="2963417" y="1658874"/>
              <a:ext cx="798830" cy="686435"/>
            </a:xfrm>
            <a:custGeom>
              <a:avLst/>
              <a:gdLst/>
              <a:ahLst/>
              <a:cxnLst/>
              <a:rect l="l" t="t" r="r" b="b"/>
              <a:pathLst>
                <a:path w="798829" h="686435">
                  <a:moveTo>
                    <a:pt x="0" y="0"/>
                  </a:moveTo>
                  <a:lnTo>
                    <a:pt x="0" y="0"/>
                  </a:lnTo>
                </a:path>
                <a:path w="798829" h="686435">
                  <a:moveTo>
                    <a:pt x="798576" y="686053"/>
                  </a:moveTo>
                  <a:lnTo>
                    <a:pt x="798576" y="686053"/>
                  </a:lnTo>
                </a:path>
              </a:pathLst>
            </a:custGeom>
            <a:ln w="25518">
              <a:solidFill>
                <a:srgbClr val="008D84"/>
              </a:solidFill>
            </a:ln>
          </p:spPr>
          <p:txBody>
            <a:bodyPr wrap="square" lIns="0" tIns="0" rIns="0" bIns="0" rtlCol="0"/>
            <a:lstStyle/>
            <a:p>
              <a:endParaRPr/>
            </a:p>
          </p:txBody>
        </p:sp>
      </p:grpSp>
      <p:sp>
        <p:nvSpPr>
          <p:cNvPr id="21" name="object 21"/>
          <p:cNvSpPr txBox="1"/>
          <p:nvPr/>
        </p:nvSpPr>
        <p:spPr>
          <a:xfrm>
            <a:off x="2954273" y="1745995"/>
            <a:ext cx="807720" cy="506730"/>
          </a:xfrm>
          <a:prstGeom prst="rect">
            <a:avLst/>
          </a:prstGeom>
        </p:spPr>
        <p:txBody>
          <a:bodyPr vert="horz" wrap="square" lIns="0" tIns="13335" rIns="0" bIns="0" rtlCol="0">
            <a:spAutoFit/>
          </a:bodyPr>
          <a:lstStyle/>
          <a:p>
            <a:pPr marL="123189" marR="101600" indent="36830" algn="ctr">
              <a:lnSpc>
                <a:spcPct val="100000"/>
              </a:lnSpc>
              <a:spcBef>
                <a:spcPts val="105"/>
              </a:spcBef>
            </a:pPr>
            <a:r>
              <a:rPr sz="1050" spc="-15" dirty="0">
                <a:solidFill>
                  <a:srgbClr val="FFFFFF"/>
                </a:solidFill>
                <a:latin typeface="Microsoft Sans Serif"/>
                <a:cs typeface="Microsoft Sans Serif"/>
              </a:rPr>
              <a:t>Bitflip, </a:t>
            </a:r>
            <a:r>
              <a:rPr sz="1050" spc="-10" dirty="0">
                <a:solidFill>
                  <a:srgbClr val="FFFFFF"/>
                </a:solidFill>
                <a:latin typeface="Microsoft Sans Serif"/>
                <a:cs typeface="Microsoft Sans Serif"/>
              </a:rPr>
              <a:t> </a:t>
            </a:r>
            <a:r>
              <a:rPr sz="1050" spc="-15" dirty="0">
                <a:solidFill>
                  <a:srgbClr val="FFFFFF"/>
                </a:solidFill>
                <a:latin typeface="Microsoft Sans Serif"/>
                <a:cs typeface="Microsoft Sans Serif"/>
              </a:rPr>
              <a:t>replace, </a:t>
            </a:r>
            <a:r>
              <a:rPr sz="1050" spc="-10" dirty="0">
                <a:solidFill>
                  <a:srgbClr val="FFFFFF"/>
                </a:solidFill>
                <a:latin typeface="Microsoft Sans Serif"/>
                <a:cs typeface="Microsoft Sans Serif"/>
              </a:rPr>
              <a:t> </a:t>
            </a:r>
            <a:r>
              <a:rPr sz="1050" dirty="0">
                <a:solidFill>
                  <a:srgbClr val="FFFFFF"/>
                </a:solidFill>
                <a:latin typeface="Microsoft Sans Serif"/>
                <a:cs typeface="Microsoft Sans Serif"/>
              </a:rPr>
              <a:t>a</a:t>
            </a:r>
            <a:r>
              <a:rPr sz="1050" spc="-5" dirty="0">
                <a:solidFill>
                  <a:srgbClr val="FFFFFF"/>
                </a:solidFill>
                <a:latin typeface="Microsoft Sans Serif"/>
                <a:cs typeface="Microsoft Sans Serif"/>
              </a:rPr>
              <a:t>r</a:t>
            </a:r>
            <a:r>
              <a:rPr sz="1050" spc="-15" dirty="0">
                <a:solidFill>
                  <a:srgbClr val="FFFFFF"/>
                </a:solidFill>
                <a:latin typeface="Microsoft Sans Serif"/>
                <a:cs typeface="Microsoft Sans Serif"/>
              </a:rPr>
              <a:t>i</a:t>
            </a:r>
            <a:r>
              <a:rPr sz="1050" spc="-20" dirty="0">
                <a:solidFill>
                  <a:srgbClr val="FFFFFF"/>
                </a:solidFill>
                <a:latin typeface="Microsoft Sans Serif"/>
                <a:cs typeface="Microsoft Sans Serif"/>
              </a:rPr>
              <a:t>t</a:t>
            </a:r>
            <a:r>
              <a:rPr sz="1050" dirty="0">
                <a:solidFill>
                  <a:srgbClr val="FFFFFF"/>
                </a:solidFill>
                <a:latin typeface="Microsoft Sans Serif"/>
                <a:cs typeface="Microsoft Sans Serif"/>
              </a:rPr>
              <a:t>h</a:t>
            </a:r>
            <a:r>
              <a:rPr sz="1050" spc="-15" dirty="0">
                <a:solidFill>
                  <a:srgbClr val="FFFFFF"/>
                </a:solidFill>
                <a:latin typeface="Microsoft Sans Serif"/>
                <a:cs typeface="Microsoft Sans Serif"/>
              </a:rPr>
              <a:t>m</a:t>
            </a:r>
            <a:r>
              <a:rPr sz="1050" dirty="0">
                <a:solidFill>
                  <a:srgbClr val="FFFFFF"/>
                </a:solidFill>
                <a:latin typeface="Microsoft Sans Serif"/>
                <a:cs typeface="Microsoft Sans Serif"/>
              </a:rPr>
              <a:t>e</a:t>
            </a:r>
            <a:r>
              <a:rPr sz="1050" spc="-10" dirty="0">
                <a:solidFill>
                  <a:srgbClr val="FFFFFF"/>
                </a:solidFill>
                <a:latin typeface="Microsoft Sans Serif"/>
                <a:cs typeface="Microsoft Sans Serif"/>
              </a:rPr>
              <a:t>t</a:t>
            </a:r>
            <a:r>
              <a:rPr sz="1050" spc="-15" dirty="0">
                <a:solidFill>
                  <a:srgbClr val="FFFFFF"/>
                </a:solidFill>
                <a:latin typeface="Microsoft Sans Serif"/>
                <a:cs typeface="Microsoft Sans Serif"/>
              </a:rPr>
              <a:t>i</a:t>
            </a:r>
            <a:r>
              <a:rPr sz="1050" dirty="0">
                <a:solidFill>
                  <a:srgbClr val="FFFFFF"/>
                </a:solidFill>
                <a:latin typeface="Microsoft Sans Serif"/>
                <a:cs typeface="Microsoft Sans Serif"/>
              </a:rPr>
              <a:t>c</a:t>
            </a:r>
            <a:endParaRPr sz="1050">
              <a:latin typeface="Microsoft Sans Serif"/>
              <a:cs typeface="Microsoft Sans Serif"/>
            </a:endParaRPr>
          </a:p>
        </p:txBody>
      </p:sp>
      <p:sp>
        <p:nvSpPr>
          <p:cNvPr id="24" name="TextBox 23">
            <a:extLst>
              <a:ext uri="{FF2B5EF4-FFF2-40B4-BE49-F238E27FC236}">
                <a16:creationId xmlns:a16="http://schemas.microsoft.com/office/drawing/2014/main" id="{78D80BA8-D674-BBA1-293F-E0DC974028E7}"/>
              </a:ext>
            </a:extLst>
          </p:cNvPr>
          <p:cNvSpPr txBox="1"/>
          <p:nvPr/>
        </p:nvSpPr>
        <p:spPr>
          <a:xfrm>
            <a:off x="654938" y="1614267"/>
            <a:ext cx="1196161" cy="369332"/>
          </a:xfrm>
          <a:prstGeom prst="rect">
            <a:avLst/>
          </a:prstGeom>
          <a:noFill/>
        </p:spPr>
        <p:txBody>
          <a:bodyPr wrap="none" rtlCol="0">
            <a:spAutoFit/>
          </a:bodyPr>
          <a:lstStyle/>
          <a:p>
            <a:r>
              <a:rPr lang="en-US" dirty="0">
                <a:solidFill>
                  <a:srgbClr val="C00000"/>
                </a:solidFill>
              </a:rPr>
              <a:t>Seed Input</a:t>
            </a:r>
            <a:endParaRPr lang="en-GB" dirty="0">
              <a:solidFill>
                <a:srgbClr val="C00000"/>
              </a:solidFill>
            </a:endParaRPr>
          </a:p>
        </p:txBody>
      </p:sp>
      <p:cxnSp>
        <p:nvCxnSpPr>
          <p:cNvPr id="26" name="Straight Arrow Connector 25">
            <a:extLst>
              <a:ext uri="{FF2B5EF4-FFF2-40B4-BE49-F238E27FC236}">
                <a16:creationId xmlns:a16="http://schemas.microsoft.com/office/drawing/2014/main" id="{F201BC45-107C-F08A-99C7-B3AB4BE02D55}"/>
              </a:ext>
            </a:extLst>
          </p:cNvPr>
          <p:cNvCxnSpPr>
            <a:cxnSpLocks/>
            <a:stCxn id="24" idx="2"/>
            <a:endCxn id="28" idx="1"/>
          </p:cNvCxnSpPr>
          <p:nvPr/>
        </p:nvCxnSpPr>
        <p:spPr>
          <a:xfrm>
            <a:off x="1253019" y="1983599"/>
            <a:ext cx="1199223" cy="585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object 11">
            <a:extLst>
              <a:ext uri="{FF2B5EF4-FFF2-40B4-BE49-F238E27FC236}">
                <a16:creationId xmlns:a16="http://schemas.microsoft.com/office/drawing/2014/main" id="{6FE91952-9391-F5CA-D0C1-BA44074A77D2}"/>
              </a:ext>
            </a:extLst>
          </p:cNvPr>
          <p:cNvSpPr txBox="1"/>
          <p:nvPr/>
        </p:nvSpPr>
        <p:spPr>
          <a:xfrm>
            <a:off x="2452242" y="1953259"/>
            <a:ext cx="1238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Microsoft Sans Serif"/>
                <a:cs typeface="Microsoft Sans Serif"/>
              </a:rPr>
              <a:t>Q</a:t>
            </a:r>
            <a:endParaRPr sz="1000">
              <a:latin typeface="Microsoft Sans Serif"/>
              <a:cs typeface="Microsoft Sans Serif"/>
            </a:endParaRPr>
          </a:p>
        </p:txBody>
      </p:sp>
      <p:sp>
        <p:nvSpPr>
          <p:cNvPr id="23" name="object 2">
            <a:extLst>
              <a:ext uri="{FF2B5EF4-FFF2-40B4-BE49-F238E27FC236}">
                <a16:creationId xmlns:a16="http://schemas.microsoft.com/office/drawing/2014/main" id="{38ED1D00-AA21-2B3C-B242-FE66F4F8238A}"/>
              </a:ext>
            </a:extLst>
          </p:cNvPr>
          <p:cNvSpPr txBox="1">
            <a:spLocks/>
          </p:cNvSpPr>
          <p:nvPr/>
        </p:nvSpPr>
        <p:spPr>
          <a:xfrm>
            <a:off x="152400" y="62401"/>
            <a:ext cx="8248294" cy="95885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GB" sz="2800" kern="0" spc="160" dirty="0">
                <a:solidFill>
                  <a:srgbClr val="C00000"/>
                </a:solidFill>
                <a:latin typeface="Arial" panose="020B0604020202020204" pitchFamily="34" charset="0"/>
                <a:cs typeface="Arial" panose="020B0604020202020204" pitchFamily="34" charset="0"/>
              </a:rPr>
              <a:t>Evolving A </a:t>
            </a:r>
            <a:r>
              <a:rPr lang="en-GB" sz="2800" kern="0" spc="160" dirty="0" err="1">
                <a:solidFill>
                  <a:srgbClr val="C00000"/>
                </a:solidFill>
                <a:latin typeface="Arial" panose="020B0604020202020204" pitchFamily="34" charset="0"/>
                <a:cs typeface="Arial" panose="020B0604020202020204" pitchFamily="34" charset="0"/>
              </a:rPr>
              <a:t>Fuzzer</a:t>
            </a:r>
            <a:endParaRPr lang="en-GB" sz="2800" kern="0" spc="160" dirty="0">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32047"/>
            <a:ext cx="8248294" cy="958850"/>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Why do we care?</a:t>
            </a:r>
          </a:p>
        </p:txBody>
      </p:sp>
      <p:sp>
        <p:nvSpPr>
          <p:cNvPr id="4" name="Text Placeholder 3">
            <a:extLst>
              <a:ext uri="{FF2B5EF4-FFF2-40B4-BE49-F238E27FC236}">
                <a16:creationId xmlns:a16="http://schemas.microsoft.com/office/drawing/2014/main" id="{8EE7C98D-4832-24A3-87D6-09D71DD2C6A0}"/>
              </a:ext>
            </a:extLst>
          </p:cNvPr>
          <p:cNvSpPr>
            <a:spLocks noGrp="1"/>
          </p:cNvSpPr>
          <p:nvPr>
            <p:ph type="body" idx="1"/>
          </p:nvPr>
        </p:nvSpPr>
        <p:spPr/>
        <p:txBody>
          <a:bodyPr/>
          <a:lstStyle/>
          <a:p>
            <a:endParaRPr lang="en-GB"/>
          </a:p>
        </p:txBody>
      </p:sp>
      <p:sp>
        <p:nvSpPr>
          <p:cNvPr id="3" name="object 3"/>
          <p:cNvSpPr txBox="1"/>
          <p:nvPr/>
        </p:nvSpPr>
        <p:spPr>
          <a:xfrm>
            <a:off x="4572000" y="4774910"/>
            <a:ext cx="3406557" cy="319959"/>
          </a:xfrm>
          <a:prstGeom prst="rect">
            <a:avLst/>
          </a:prstGeom>
        </p:spPr>
        <p:txBody>
          <a:bodyPr vert="horz" wrap="square" lIns="0" tIns="12065" rIns="0" bIns="0" rtlCol="0">
            <a:spAutoFit/>
          </a:bodyPr>
          <a:lstStyle/>
          <a:p>
            <a:pPr marL="12700">
              <a:lnSpc>
                <a:spcPct val="100000"/>
              </a:lnSpc>
              <a:spcBef>
                <a:spcPts val="95"/>
              </a:spcBef>
            </a:pPr>
            <a:r>
              <a:rPr lang="en-GB" sz="1000" spc="-5" dirty="0">
                <a:latin typeface="Arial"/>
                <a:cs typeface="Arial"/>
              </a:rPr>
              <a:t>https://www.skyboxsecurity.com/resources/report/vulnerability-threat-trends-report-2024/</a:t>
            </a:r>
            <a:endParaRPr sz="1000" dirty="0">
              <a:latin typeface="Arial"/>
              <a:cs typeface="Arial"/>
            </a:endParaRPr>
          </a:p>
        </p:txBody>
      </p:sp>
      <p:pic>
        <p:nvPicPr>
          <p:cNvPr id="6" name="Picture 5" descr="A blue and pink gradient bar chart&#10;&#10;Description automatically generated">
            <a:extLst>
              <a:ext uri="{FF2B5EF4-FFF2-40B4-BE49-F238E27FC236}">
                <a16:creationId xmlns:a16="http://schemas.microsoft.com/office/drawing/2014/main" id="{063E31C0-68E1-4A7F-4BFD-B69F641A3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1891"/>
            <a:ext cx="9144000" cy="311971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2141156" y="2246312"/>
            <a:ext cx="826135" cy="652780"/>
            <a:chOff x="2141156" y="2246312"/>
            <a:chExt cx="826135" cy="652780"/>
          </a:xfrm>
        </p:grpSpPr>
        <p:sp>
          <p:nvSpPr>
            <p:cNvPr id="5" name="object 5"/>
            <p:cNvSpPr/>
            <p:nvPr/>
          </p:nvSpPr>
          <p:spPr>
            <a:xfrm>
              <a:off x="2153412" y="2258567"/>
              <a:ext cx="800100" cy="626745"/>
            </a:xfrm>
            <a:custGeom>
              <a:avLst/>
              <a:gdLst/>
              <a:ahLst/>
              <a:cxnLst/>
              <a:rect l="l" t="t" r="r" b="b"/>
              <a:pathLst>
                <a:path w="800100" h="626744">
                  <a:moveTo>
                    <a:pt x="800100" y="104013"/>
                  </a:moveTo>
                  <a:lnTo>
                    <a:pt x="774700" y="68453"/>
                  </a:lnTo>
                  <a:lnTo>
                    <a:pt x="739140" y="49403"/>
                  </a:lnTo>
                  <a:lnTo>
                    <a:pt x="675640" y="29210"/>
                  </a:lnTo>
                  <a:lnTo>
                    <a:pt x="628650" y="19050"/>
                  </a:lnTo>
                  <a:lnTo>
                    <a:pt x="610870" y="16510"/>
                  </a:lnTo>
                  <a:lnTo>
                    <a:pt x="594360" y="12700"/>
                  </a:lnTo>
                  <a:lnTo>
                    <a:pt x="576580" y="11430"/>
                  </a:lnTo>
                  <a:lnTo>
                    <a:pt x="538480" y="6350"/>
                  </a:lnTo>
                  <a:lnTo>
                    <a:pt x="440690" y="0"/>
                  </a:lnTo>
                  <a:lnTo>
                    <a:pt x="359410" y="0"/>
                  </a:lnTo>
                  <a:lnTo>
                    <a:pt x="261620" y="6350"/>
                  </a:lnTo>
                  <a:lnTo>
                    <a:pt x="223520" y="11430"/>
                  </a:lnTo>
                  <a:lnTo>
                    <a:pt x="205740" y="12700"/>
                  </a:lnTo>
                  <a:lnTo>
                    <a:pt x="189230" y="16510"/>
                  </a:lnTo>
                  <a:lnTo>
                    <a:pt x="171450" y="19050"/>
                  </a:lnTo>
                  <a:lnTo>
                    <a:pt x="156210" y="21590"/>
                  </a:lnTo>
                  <a:lnTo>
                    <a:pt x="96520" y="36830"/>
                  </a:lnTo>
                  <a:lnTo>
                    <a:pt x="50800" y="53213"/>
                  </a:lnTo>
                  <a:lnTo>
                    <a:pt x="12700" y="78613"/>
                  </a:lnTo>
                  <a:lnTo>
                    <a:pt x="0" y="104013"/>
                  </a:lnTo>
                  <a:lnTo>
                    <a:pt x="0" y="522351"/>
                  </a:lnTo>
                  <a:lnTo>
                    <a:pt x="2540" y="532511"/>
                  </a:lnTo>
                  <a:lnTo>
                    <a:pt x="5080" y="537591"/>
                  </a:lnTo>
                  <a:lnTo>
                    <a:pt x="8890" y="542671"/>
                  </a:lnTo>
                  <a:lnTo>
                    <a:pt x="12700" y="549021"/>
                  </a:lnTo>
                  <a:lnTo>
                    <a:pt x="25400" y="559181"/>
                  </a:lnTo>
                  <a:lnTo>
                    <a:pt x="33020" y="562991"/>
                  </a:lnTo>
                  <a:lnTo>
                    <a:pt x="40640" y="568071"/>
                  </a:lnTo>
                  <a:lnTo>
                    <a:pt x="50800" y="573151"/>
                  </a:lnTo>
                  <a:lnTo>
                    <a:pt x="60960" y="576961"/>
                  </a:lnTo>
                  <a:lnTo>
                    <a:pt x="72390" y="582041"/>
                  </a:lnTo>
                  <a:lnTo>
                    <a:pt x="83820" y="585851"/>
                  </a:lnTo>
                  <a:lnTo>
                    <a:pt x="96520" y="589534"/>
                  </a:lnTo>
                  <a:lnTo>
                    <a:pt x="110490" y="594614"/>
                  </a:lnTo>
                  <a:lnTo>
                    <a:pt x="124460" y="597154"/>
                  </a:lnTo>
                  <a:lnTo>
                    <a:pt x="139700" y="600964"/>
                  </a:lnTo>
                  <a:lnTo>
                    <a:pt x="156210" y="604774"/>
                  </a:lnTo>
                  <a:lnTo>
                    <a:pt x="171450" y="607314"/>
                  </a:lnTo>
                  <a:lnTo>
                    <a:pt x="189230" y="611124"/>
                  </a:lnTo>
                  <a:lnTo>
                    <a:pt x="223520" y="616204"/>
                  </a:lnTo>
                  <a:lnTo>
                    <a:pt x="242570" y="617474"/>
                  </a:lnTo>
                  <a:lnTo>
                    <a:pt x="261620" y="620014"/>
                  </a:lnTo>
                  <a:lnTo>
                    <a:pt x="280670" y="621284"/>
                  </a:lnTo>
                  <a:lnTo>
                    <a:pt x="299720" y="623824"/>
                  </a:lnTo>
                  <a:lnTo>
                    <a:pt x="320040" y="623824"/>
                  </a:lnTo>
                  <a:lnTo>
                    <a:pt x="359410" y="626364"/>
                  </a:lnTo>
                  <a:lnTo>
                    <a:pt x="440690" y="626364"/>
                  </a:lnTo>
                  <a:lnTo>
                    <a:pt x="480060" y="623824"/>
                  </a:lnTo>
                  <a:lnTo>
                    <a:pt x="500380" y="623824"/>
                  </a:lnTo>
                  <a:lnTo>
                    <a:pt x="519430" y="621284"/>
                  </a:lnTo>
                  <a:lnTo>
                    <a:pt x="538480" y="620014"/>
                  </a:lnTo>
                  <a:lnTo>
                    <a:pt x="557530" y="617474"/>
                  </a:lnTo>
                  <a:lnTo>
                    <a:pt x="576580" y="616204"/>
                  </a:lnTo>
                  <a:lnTo>
                    <a:pt x="610870" y="611124"/>
                  </a:lnTo>
                  <a:lnTo>
                    <a:pt x="628650" y="607314"/>
                  </a:lnTo>
                  <a:lnTo>
                    <a:pt x="645160" y="604774"/>
                  </a:lnTo>
                  <a:lnTo>
                    <a:pt x="675640" y="597154"/>
                  </a:lnTo>
                  <a:lnTo>
                    <a:pt x="689610" y="594614"/>
                  </a:lnTo>
                  <a:lnTo>
                    <a:pt x="703580" y="589534"/>
                  </a:lnTo>
                  <a:lnTo>
                    <a:pt x="716280" y="585851"/>
                  </a:lnTo>
                  <a:lnTo>
                    <a:pt x="727710" y="582041"/>
                  </a:lnTo>
                  <a:lnTo>
                    <a:pt x="739140" y="576961"/>
                  </a:lnTo>
                  <a:lnTo>
                    <a:pt x="749300" y="573151"/>
                  </a:lnTo>
                  <a:lnTo>
                    <a:pt x="759460" y="568071"/>
                  </a:lnTo>
                  <a:lnTo>
                    <a:pt x="767080" y="562991"/>
                  </a:lnTo>
                  <a:lnTo>
                    <a:pt x="774700" y="559181"/>
                  </a:lnTo>
                  <a:lnTo>
                    <a:pt x="787400" y="549021"/>
                  </a:lnTo>
                  <a:lnTo>
                    <a:pt x="791210" y="542671"/>
                  </a:lnTo>
                  <a:lnTo>
                    <a:pt x="795020" y="537591"/>
                  </a:lnTo>
                  <a:lnTo>
                    <a:pt x="797560" y="532511"/>
                  </a:lnTo>
                  <a:lnTo>
                    <a:pt x="800100" y="522351"/>
                  </a:lnTo>
                  <a:lnTo>
                    <a:pt x="800100" y="104013"/>
                  </a:lnTo>
                  <a:close/>
                </a:path>
              </a:pathLst>
            </a:custGeom>
            <a:solidFill>
              <a:srgbClr val="00BEB4"/>
            </a:solidFill>
          </p:spPr>
          <p:txBody>
            <a:bodyPr wrap="square" lIns="0" tIns="0" rIns="0" bIns="0" rtlCol="0"/>
            <a:lstStyle/>
            <a:p>
              <a:endParaRPr/>
            </a:p>
          </p:txBody>
        </p:sp>
        <p:sp>
          <p:nvSpPr>
            <p:cNvPr id="6" name="object 6"/>
            <p:cNvSpPr/>
            <p:nvPr/>
          </p:nvSpPr>
          <p:spPr>
            <a:xfrm>
              <a:off x="2154174" y="2259329"/>
              <a:ext cx="800100" cy="626745"/>
            </a:xfrm>
            <a:custGeom>
              <a:avLst/>
              <a:gdLst/>
              <a:ahLst/>
              <a:cxnLst/>
              <a:rect l="l" t="t" r="r" b="b"/>
              <a:pathLst>
                <a:path w="800100" h="626744">
                  <a:moveTo>
                    <a:pt x="0" y="104012"/>
                  </a:moveTo>
                  <a:lnTo>
                    <a:pt x="1269" y="98932"/>
                  </a:lnTo>
                  <a:lnTo>
                    <a:pt x="2539" y="93852"/>
                  </a:lnTo>
                  <a:lnTo>
                    <a:pt x="5080" y="88772"/>
                  </a:lnTo>
                  <a:lnTo>
                    <a:pt x="8889" y="83693"/>
                  </a:lnTo>
                  <a:lnTo>
                    <a:pt x="12700" y="78612"/>
                  </a:lnTo>
                  <a:lnTo>
                    <a:pt x="19050" y="73532"/>
                  </a:lnTo>
                  <a:lnTo>
                    <a:pt x="25400" y="68452"/>
                  </a:lnTo>
                  <a:lnTo>
                    <a:pt x="33019" y="63372"/>
                  </a:lnTo>
                  <a:lnTo>
                    <a:pt x="40639" y="58293"/>
                  </a:lnTo>
                  <a:lnTo>
                    <a:pt x="50800" y="53212"/>
                  </a:lnTo>
                  <a:lnTo>
                    <a:pt x="60959" y="49402"/>
                  </a:lnTo>
                  <a:lnTo>
                    <a:pt x="72389" y="44322"/>
                  </a:lnTo>
                  <a:lnTo>
                    <a:pt x="83819" y="40512"/>
                  </a:lnTo>
                  <a:lnTo>
                    <a:pt x="96519" y="36830"/>
                  </a:lnTo>
                  <a:lnTo>
                    <a:pt x="110489" y="33019"/>
                  </a:lnTo>
                  <a:lnTo>
                    <a:pt x="124459" y="29209"/>
                  </a:lnTo>
                  <a:lnTo>
                    <a:pt x="139700" y="25400"/>
                  </a:lnTo>
                  <a:lnTo>
                    <a:pt x="156209" y="21589"/>
                  </a:lnTo>
                  <a:lnTo>
                    <a:pt x="171450" y="19050"/>
                  </a:lnTo>
                  <a:lnTo>
                    <a:pt x="189230" y="16509"/>
                  </a:lnTo>
                  <a:lnTo>
                    <a:pt x="205739" y="12700"/>
                  </a:lnTo>
                  <a:lnTo>
                    <a:pt x="223519" y="11430"/>
                  </a:lnTo>
                  <a:lnTo>
                    <a:pt x="242569" y="8889"/>
                  </a:lnTo>
                  <a:lnTo>
                    <a:pt x="261619" y="6350"/>
                  </a:lnTo>
                  <a:lnTo>
                    <a:pt x="280669" y="5080"/>
                  </a:lnTo>
                  <a:lnTo>
                    <a:pt x="299719" y="3809"/>
                  </a:lnTo>
                  <a:lnTo>
                    <a:pt x="320039" y="2539"/>
                  </a:lnTo>
                  <a:lnTo>
                    <a:pt x="339089" y="1269"/>
                  </a:lnTo>
                  <a:lnTo>
                    <a:pt x="359409" y="0"/>
                  </a:lnTo>
                  <a:lnTo>
                    <a:pt x="379730" y="0"/>
                  </a:lnTo>
                  <a:lnTo>
                    <a:pt x="400050" y="0"/>
                  </a:lnTo>
                  <a:lnTo>
                    <a:pt x="420369" y="0"/>
                  </a:lnTo>
                  <a:lnTo>
                    <a:pt x="440689" y="0"/>
                  </a:lnTo>
                  <a:lnTo>
                    <a:pt x="461009" y="1269"/>
                  </a:lnTo>
                  <a:lnTo>
                    <a:pt x="480059" y="2539"/>
                  </a:lnTo>
                  <a:lnTo>
                    <a:pt x="500380" y="3809"/>
                  </a:lnTo>
                  <a:lnTo>
                    <a:pt x="519430" y="5080"/>
                  </a:lnTo>
                  <a:lnTo>
                    <a:pt x="538480" y="6350"/>
                  </a:lnTo>
                  <a:lnTo>
                    <a:pt x="557530" y="8889"/>
                  </a:lnTo>
                  <a:lnTo>
                    <a:pt x="576580" y="11430"/>
                  </a:lnTo>
                  <a:lnTo>
                    <a:pt x="594359" y="12700"/>
                  </a:lnTo>
                  <a:lnTo>
                    <a:pt x="610869" y="16509"/>
                  </a:lnTo>
                  <a:lnTo>
                    <a:pt x="628650" y="19050"/>
                  </a:lnTo>
                  <a:lnTo>
                    <a:pt x="645159" y="21589"/>
                  </a:lnTo>
                  <a:lnTo>
                    <a:pt x="660400" y="25400"/>
                  </a:lnTo>
                  <a:lnTo>
                    <a:pt x="675639" y="29209"/>
                  </a:lnTo>
                  <a:lnTo>
                    <a:pt x="689609" y="33019"/>
                  </a:lnTo>
                  <a:lnTo>
                    <a:pt x="703580" y="36830"/>
                  </a:lnTo>
                  <a:lnTo>
                    <a:pt x="716280" y="40512"/>
                  </a:lnTo>
                  <a:lnTo>
                    <a:pt x="727709" y="44322"/>
                  </a:lnTo>
                  <a:lnTo>
                    <a:pt x="739139" y="49402"/>
                  </a:lnTo>
                  <a:lnTo>
                    <a:pt x="749300" y="53212"/>
                  </a:lnTo>
                  <a:lnTo>
                    <a:pt x="759459" y="58293"/>
                  </a:lnTo>
                  <a:lnTo>
                    <a:pt x="767080" y="63372"/>
                  </a:lnTo>
                  <a:lnTo>
                    <a:pt x="774700" y="68452"/>
                  </a:lnTo>
                  <a:lnTo>
                    <a:pt x="781050" y="73532"/>
                  </a:lnTo>
                  <a:lnTo>
                    <a:pt x="787400" y="78612"/>
                  </a:lnTo>
                  <a:lnTo>
                    <a:pt x="791209" y="83693"/>
                  </a:lnTo>
                  <a:lnTo>
                    <a:pt x="795019" y="88772"/>
                  </a:lnTo>
                  <a:lnTo>
                    <a:pt x="797559" y="93852"/>
                  </a:lnTo>
                  <a:lnTo>
                    <a:pt x="798830" y="98932"/>
                  </a:lnTo>
                  <a:lnTo>
                    <a:pt x="800100" y="104012"/>
                  </a:lnTo>
                  <a:lnTo>
                    <a:pt x="800100" y="522350"/>
                  </a:lnTo>
                  <a:lnTo>
                    <a:pt x="798830" y="527431"/>
                  </a:lnTo>
                  <a:lnTo>
                    <a:pt x="797559" y="532511"/>
                  </a:lnTo>
                  <a:lnTo>
                    <a:pt x="795019" y="537590"/>
                  </a:lnTo>
                  <a:lnTo>
                    <a:pt x="791209" y="542670"/>
                  </a:lnTo>
                  <a:lnTo>
                    <a:pt x="787400" y="549020"/>
                  </a:lnTo>
                  <a:lnTo>
                    <a:pt x="781050" y="554101"/>
                  </a:lnTo>
                  <a:lnTo>
                    <a:pt x="774700" y="559181"/>
                  </a:lnTo>
                  <a:lnTo>
                    <a:pt x="767080" y="562990"/>
                  </a:lnTo>
                  <a:lnTo>
                    <a:pt x="759459" y="568070"/>
                  </a:lnTo>
                  <a:lnTo>
                    <a:pt x="749300" y="573151"/>
                  </a:lnTo>
                  <a:lnTo>
                    <a:pt x="739139" y="576961"/>
                  </a:lnTo>
                  <a:lnTo>
                    <a:pt x="727709" y="582040"/>
                  </a:lnTo>
                  <a:lnTo>
                    <a:pt x="716280" y="585851"/>
                  </a:lnTo>
                  <a:lnTo>
                    <a:pt x="703580" y="589533"/>
                  </a:lnTo>
                  <a:lnTo>
                    <a:pt x="689609" y="594613"/>
                  </a:lnTo>
                  <a:lnTo>
                    <a:pt x="675639" y="597153"/>
                  </a:lnTo>
                  <a:lnTo>
                    <a:pt x="660400" y="600963"/>
                  </a:lnTo>
                  <a:lnTo>
                    <a:pt x="645159" y="604774"/>
                  </a:lnTo>
                  <a:lnTo>
                    <a:pt x="628650" y="607313"/>
                  </a:lnTo>
                  <a:lnTo>
                    <a:pt x="610869" y="611124"/>
                  </a:lnTo>
                  <a:lnTo>
                    <a:pt x="594359" y="613663"/>
                  </a:lnTo>
                  <a:lnTo>
                    <a:pt x="576580" y="616203"/>
                  </a:lnTo>
                  <a:lnTo>
                    <a:pt x="557530" y="617474"/>
                  </a:lnTo>
                  <a:lnTo>
                    <a:pt x="538480" y="620013"/>
                  </a:lnTo>
                  <a:lnTo>
                    <a:pt x="519430" y="621283"/>
                  </a:lnTo>
                  <a:lnTo>
                    <a:pt x="500380" y="623824"/>
                  </a:lnTo>
                  <a:lnTo>
                    <a:pt x="480059" y="623824"/>
                  </a:lnTo>
                  <a:lnTo>
                    <a:pt x="461009" y="625094"/>
                  </a:lnTo>
                  <a:lnTo>
                    <a:pt x="440689" y="626363"/>
                  </a:lnTo>
                  <a:lnTo>
                    <a:pt x="420369" y="626363"/>
                  </a:lnTo>
                  <a:lnTo>
                    <a:pt x="400050" y="626363"/>
                  </a:lnTo>
                  <a:lnTo>
                    <a:pt x="379730" y="626363"/>
                  </a:lnTo>
                  <a:lnTo>
                    <a:pt x="359409" y="626363"/>
                  </a:lnTo>
                  <a:lnTo>
                    <a:pt x="339089" y="625094"/>
                  </a:lnTo>
                  <a:lnTo>
                    <a:pt x="320039" y="623824"/>
                  </a:lnTo>
                  <a:lnTo>
                    <a:pt x="299719" y="623824"/>
                  </a:lnTo>
                  <a:lnTo>
                    <a:pt x="280669" y="621283"/>
                  </a:lnTo>
                  <a:lnTo>
                    <a:pt x="261619" y="620013"/>
                  </a:lnTo>
                  <a:lnTo>
                    <a:pt x="242569" y="617474"/>
                  </a:lnTo>
                  <a:lnTo>
                    <a:pt x="223519" y="616203"/>
                  </a:lnTo>
                  <a:lnTo>
                    <a:pt x="205739" y="613663"/>
                  </a:lnTo>
                  <a:lnTo>
                    <a:pt x="189230" y="611124"/>
                  </a:lnTo>
                  <a:lnTo>
                    <a:pt x="171450" y="607313"/>
                  </a:lnTo>
                  <a:lnTo>
                    <a:pt x="156209" y="604774"/>
                  </a:lnTo>
                  <a:lnTo>
                    <a:pt x="139700" y="600963"/>
                  </a:lnTo>
                  <a:lnTo>
                    <a:pt x="124459" y="597153"/>
                  </a:lnTo>
                  <a:lnTo>
                    <a:pt x="110489" y="594613"/>
                  </a:lnTo>
                  <a:lnTo>
                    <a:pt x="96519" y="589533"/>
                  </a:lnTo>
                  <a:lnTo>
                    <a:pt x="83819" y="585851"/>
                  </a:lnTo>
                  <a:lnTo>
                    <a:pt x="72389" y="582040"/>
                  </a:lnTo>
                  <a:lnTo>
                    <a:pt x="60959" y="576961"/>
                  </a:lnTo>
                  <a:lnTo>
                    <a:pt x="50800" y="573151"/>
                  </a:lnTo>
                  <a:lnTo>
                    <a:pt x="40639" y="568070"/>
                  </a:lnTo>
                  <a:lnTo>
                    <a:pt x="33019" y="562990"/>
                  </a:lnTo>
                  <a:lnTo>
                    <a:pt x="25400" y="559181"/>
                  </a:lnTo>
                  <a:lnTo>
                    <a:pt x="19050" y="554101"/>
                  </a:lnTo>
                  <a:lnTo>
                    <a:pt x="12700" y="549020"/>
                  </a:lnTo>
                  <a:lnTo>
                    <a:pt x="8889" y="542670"/>
                  </a:lnTo>
                  <a:lnTo>
                    <a:pt x="5080" y="537590"/>
                  </a:lnTo>
                  <a:lnTo>
                    <a:pt x="2539" y="532511"/>
                  </a:lnTo>
                  <a:lnTo>
                    <a:pt x="1269" y="527431"/>
                  </a:lnTo>
                  <a:lnTo>
                    <a:pt x="0" y="522350"/>
                  </a:lnTo>
                  <a:lnTo>
                    <a:pt x="0" y="104012"/>
                  </a:lnTo>
                  <a:close/>
                </a:path>
              </a:pathLst>
            </a:custGeom>
            <a:ln w="25518">
              <a:solidFill>
                <a:srgbClr val="008D84"/>
              </a:solidFill>
            </a:ln>
          </p:spPr>
          <p:txBody>
            <a:bodyPr wrap="square" lIns="0" tIns="0" rIns="0" bIns="0" rtlCol="0"/>
            <a:lstStyle/>
            <a:p>
              <a:endParaRPr/>
            </a:p>
          </p:txBody>
        </p:sp>
        <p:sp>
          <p:nvSpPr>
            <p:cNvPr id="7" name="object 7"/>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sp>
          <p:nvSpPr>
            <p:cNvPr id="8" name="object 8"/>
            <p:cNvSpPr/>
            <p:nvPr/>
          </p:nvSpPr>
          <p:spPr>
            <a:xfrm>
              <a:off x="2154174" y="2363343"/>
              <a:ext cx="800100" cy="104139"/>
            </a:xfrm>
            <a:custGeom>
              <a:avLst/>
              <a:gdLst/>
              <a:ahLst/>
              <a:cxnLst/>
              <a:rect l="l" t="t" r="r" b="b"/>
              <a:pathLst>
                <a:path w="800100" h="104139">
                  <a:moveTo>
                    <a:pt x="800100" y="0"/>
                  </a:moveTo>
                  <a:lnTo>
                    <a:pt x="798830" y="5080"/>
                  </a:lnTo>
                  <a:lnTo>
                    <a:pt x="797559" y="10159"/>
                  </a:lnTo>
                  <a:lnTo>
                    <a:pt x="795019" y="16382"/>
                  </a:lnTo>
                  <a:lnTo>
                    <a:pt x="791209" y="21462"/>
                  </a:lnTo>
                  <a:lnTo>
                    <a:pt x="787400" y="26543"/>
                  </a:lnTo>
                  <a:lnTo>
                    <a:pt x="749300" y="50673"/>
                  </a:lnTo>
                  <a:lnTo>
                    <a:pt x="739139" y="55752"/>
                  </a:lnTo>
                  <a:lnTo>
                    <a:pt x="727709" y="59562"/>
                  </a:lnTo>
                  <a:lnTo>
                    <a:pt x="716280" y="64643"/>
                  </a:lnTo>
                  <a:lnTo>
                    <a:pt x="703580" y="68452"/>
                  </a:lnTo>
                  <a:lnTo>
                    <a:pt x="689609" y="72262"/>
                  </a:lnTo>
                  <a:lnTo>
                    <a:pt x="675639" y="76073"/>
                  </a:lnTo>
                  <a:lnTo>
                    <a:pt x="660400" y="79882"/>
                  </a:lnTo>
                  <a:lnTo>
                    <a:pt x="645159" y="82423"/>
                  </a:lnTo>
                  <a:lnTo>
                    <a:pt x="628650" y="86232"/>
                  </a:lnTo>
                  <a:lnTo>
                    <a:pt x="610869" y="88773"/>
                  </a:lnTo>
                  <a:lnTo>
                    <a:pt x="594359" y="91186"/>
                  </a:lnTo>
                  <a:lnTo>
                    <a:pt x="576580" y="93725"/>
                  </a:lnTo>
                  <a:lnTo>
                    <a:pt x="557530" y="96265"/>
                  </a:lnTo>
                  <a:lnTo>
                    <a:pt x="538480" y="97536"/>
                  </a:lnTo>
                  <a:lnTo>
                    <a:pt x="519430" y="100075"/>
                  </a:lnTo>
                  <a:lnTo>
                    <a:pt x="500380" y="101345"/>
                  </a:lnTo>
                  <a:lnTo>
                    <a:pt x="480059" y="102615"/>
                  </a:lnTo>
                  <a:lnTo>
                    <a:pt x="461009" y="103886"/>
                  </a:lnTo>
                  <a:lnTo>
                    <a:pt x="339089" y="103886"/>
                  </a:lnTo>
                  <a:lnTo>
                    <a:pt x="320039" y="102615"/>
                  </a:lnTo>
                  <a:lnTo>
                    <a:pt x="299719" y="101345"/>
                  </a:lnTo>
                  <a:lnTo>
                    <a:pt x="280669" y="100075"/>
                  </a:lnTo>
                  <a:lnTo>
                    <a:pt x="261619" y="97536"/>
                  </a:lnTo>
                  <a:lnTo>
                    <a:pt x="242569" y="96265"/>
                  </a:lnTo>
                  <a:lnTo>
                    <a:pt x="223519" y="93725"/>
                  </a:lnTo>
                  <a:lnTo>
                    <a:pt x="205739" y="91186"/>
                  </a:lnTo>
                  <a:lnTo>
                    <a:pt x="189230" y="88773"/>
                  </a:lnTo>
                  <a:lnTo>
                    <a:pt x="171450" y="86232"/>
                  </a:lnTo>
                  <a:lnTo>
                    <a:pt x="156209" y="82423"/>
                  </a:lnTo>
                  <a:lnTo>
                    <a:pt x="139700" y="79882"/>
                  </a:lnTo>
                  <a:lnTo>
                    <a:pt x="124459" y="76073"/>
                  </a:lnTo>
                  <a:lnTo>
                    <a:pt x="110489" y="72262"/>
                  </a:lnTo>
                  <a:lnTo>
                    <a:pt x="96519" y="68452"/>
                  </a:lnTo>
                  <a:lnTo>
                    <a:pt x="83819" y="64643"/>
                  </a:lnTo>
                  <a:lnTo>
                    <a:pt x="72389" y="59562"/>
                  </a:lnTo>
                  <a:lnTo>
                    <a:pt x="60959" y="55752"/>
                  </a:lnTo>
                  <a:lnTo>
                    <a:pt x="50800" y="50673"/>
                  </a:lnTo>
                  <a:lnTo>
                    <a:pt x="40639" y="46862"/>
                  </a:lnTo>
                  <a:lnTo>
                    <a:pt x="33019" y="41782"/>
                  </a:lnTo>
                  <a:lnTo>
                    <a:pt x="25400" y="36702"/>
                  </a:lnTo>
                  <a:lnTo>
                    <a:pt x="1269" y="5080"/>
                  </a:lnTo>
                  <a:lnTo>
                    <a:pt x="0" y="0"/>
                  </a:lnTo>
                </a:path>
              </a:pathLst>
            </a:custGeom>
            <a:ln w="25518">
              <a:solidFill>
                <a:srgbClr val="008D84"/>
              </a:solidFill>
            </a:ln>
          </p:spPr>
          <p:txBody>
            <a:bodyPr wrap="square" lIns="0" tIns="0" rIns="0" bIns="0" rtlCol="0"/>
            <a:lstStyle/>
            <a:p>
              <a:endParaRPr/>
            </a:p>
          </p:txBody>
        </p:sp>
        <p:sp>
          <p:nvSpPr>
            <p:cNvPr id="9" name="object 9"/>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grpSp>
      <p:sp>
        <p:nvSpPr>
          <p:cNvPr id="10" name="object 10"/>
          <p:cNvSpPr txBox="1"/>
          <p:nvPr/>
        </p:nvSpPr>
        <p:spPr>
          <a:xfrm>
            <a:off x="2367152" y="2533650"/>
            <a:ext cx="3689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Microsoft Sans Serif"/>
                <a:cs typeface="Microsoft Sans Serif"/>
              </a:rPr>
              <a:t>i</a:t>
            </a:r>
            <a:r>
              <a:rPr sz="1000" spc="-10" dirty="0">
                <a:solidFill>
                  <a:srgbClr val="FFFFFF"/>
                </a:solidFill>
                <a:latin typeface="Microsoft Sans Serif"/>
                <a:cs typeface="Microsoft Sans Serif"/>
              </a:rPr>
              <a:t>np</a:t>
            </a:r>
            <a:r>
              <a:rPr sz="1000" spc="5" dirty="0">
                <a:solidFill>
                  <a:srgbClr val="FFFFFF"/>
                </a:solidFill>
                <a:latin typeface="Microsoft Sans Serif"/>
                <a:cs typeface="Microsoft Sans Serif"/>
              </a:rPr>
              <a:t>uts</a:t>
            </a:r>
            <a:endParaRPr sz="1000">
              <a:latin typeface="Microsoft Sans Serif"/>
              <a:cs typeface="Microsoft Sans Serif"/>
            </a:endParaRPr>
          </a:p>
        </p:txBody>
      </p:sp>
      <p:sp>
        <p:nvSpPr>
          <p:cNvPr id="11" name="object 11"/>
          <p:cNvSpPr txBox="1"/>
          <p:nvPr/>
        </p:nvSpPr>
        <p:spPr>
          <a:xfrm>
            <a:off x="2452242" y="1953259"/>
            <a:ext cx="1238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Microsoft Sans Serif"/>
                <a:cs typeface="Microsoft Sans Serif"/>
              </a:rPr>
              <a:t>Q</a:t>
            </a:r>
            <a:endParaRPr sz="1000">
              <a:latin typeface="Microsoft Sans Serif"/>
              <a:cs typeface="Microsoft Sans Serif"/>
            </a:endParaRPr>
          </a:p>
        </p:txBody>
      </p:sp>
      <p:grpSp>
        <p:nvGrpSpPr>
          <p:cNvPr id="12" name="object 12"/>
          <p:cNvGrpSpPr/>
          <p:nvPr/>
        </p:nvGrpSpPr>
        <p:grpSpPr>
          <a:xfrm>
            <a:off x="2941256" y="2247836"/>
            <a:ext cx="1186180" cy="680085"/>
            <a:chOff x="2941256" y="2247836"/>
            <a:chExt cx="1186180" cy="680085"/>
          </a:xfrm>
        </p:grpSpPr>
        <p:sp>
          <p:nvSpPr>
            <p:cNvPr id="13" name="object 13"/>
            <p:cNvSpPr/>
            <p:nvPr/>
          </p:nvSpPr>
          <p:spPr>
            <a:xfrm>
              <a:off x="2953512" y="2260091"/>
              <a:ext cx="1160145" cy="654050"/>
            </a:xfrm>
            <a:custGeom>
              <a:avLst/>
              <a:gdLst/>
              <a:ahLst/>
              <a:cxnLst/>
              <a:rect l="l" t="t" r="r" b="b"/>
              <a:pathLst>
                <a:path w="1160145" h="654050">
                  <a:moveTo>
                    <a:pt x="832358" y="0"/>
                  </a:moveTo>
                  <a:lnTo>
                    <a:pt x="832358" y="162559"/>
                  </a:lnTo>
                  <a:lnTo>
                    <a:pt x="0" y="162559"/>
                  </a:lnTo>
                  <a:lnTo>
                    <a:pt x="0" y="489965"/>
                  </a:lnTo>
                  <a:lnTo>
                    <a:pt x="832358" y="489965"/>
                  </a:lnTo>
                  <a:lnTo>
                    <a:pt x="832358" y="653795"/>
                  </a:lnTo>
                  <a:lnTo>
                    <a:pt x="1159764" y="326263"/>
                  </a:lnTo>
                  <a:lnTo>
                    <a:pt x="832358" y="0"/>
                  </a:lnTo>
                  <a:close/>
                </a:path>
              </a:pathLst>
            </a:custGeom>
            <a:solidFill>
              <a:srgbClr val="00BEB4"/>
            </a:solidFill>
          </p:spPr>
          <p:txBody>
            <a:bodyPr wrap="square" lIns="0" tIns="0" rIns="0" bIns="0" rtlCol="0"/>
            <a:lstStyle/>
            <a:p>
              <a:endParaRPr/>
            </a:p>
          </p:txBody>
        </p:sp>
        <p:sp>
          <p:nvSpPr>
            <p:cNvPr id="14" name="object 14"/>
            <p:cNvSpPr/>
            <p:nvPr/>
          </p:nvSpPr>
          <p:spPr>
            <a:xfrm>
              <a:off x="2954274" y="2260853"/>
              <a:ext cx="1160145" cy="654050"/>
            </a:xfrm>
            <a:custGeom>
              <a:avLst/>
              <a:gdLst/>
              <a:ahLst/>
              <a:cxnLst/>
              <a:rect l="l" t="t" r="r" b="b"/>
              <a:pathLst>
                <a:path w="1160145" h="654050">
                  <a:moveTo>
                    <a:pt x="0" y="162559"/>
                  </a:moveTo>
                  <a:lnTo>
                    <a:pt x="832358" y="162559"/>
                  </a:lnTo>
                  <a:lnTo>
                    <a:pt x="832358" y="0"/>
                  </a:lnTo>
                  <a:lnTo>
                    <a:pt x="1159764" y="326263"/>
                  </a:lnTo>
                  <a:lnTo>
                    <a:pt x="832358" y="653795"/>
                  </a:lnTo>
                  <a:lnTo>
                    <a:pt x="832358" y="489965"/>
                  </a:lnTo>
                  <a:lnTo>
                    <a:pt x="0" y="489965"/>
                  </a:lnTo>
                  <a:lnTo>
                    <a:pt x="0" y="162559"/>
                  </a:lnTo>
                  <a:close/>
                </a:path>
              </a:pathLst>
            </a:custGeom>
            <a:ln w="25518">
              <a:solidFill>
                <a:srgbClr val="008D84"/>
              </a:solidFill>
            </a:ln>
          </p:spPr>
          <p:txBody>
            <a:bodyPr wrap="square" lIns="0" tIns="0" rIns="0" bIns="0" rtlCol="0"/>
            <a:lstStyle/>
            <a:p>
              <a:endParaRPr/>
            </a:p>
          </p:txBody>
        </p:sp>
        <p:sp>
          <p:nvSpPr>
            <p:cNvPr id="15" name="object 15"/>
            <p:cNvSpPr/>
            <p:nvPr/>
          </p:nvSpPr>
          <p:spPr>
            <a:xfrm>
              <a:off x="2954274" y="2260853"/>
              <a:ext cx="1160145" cy="654050"/>
            </a:xfrm>
            <a:custGeom>
              <a:avLst/>
              <a:gdLst/>
              <a:ahLst/>
              <a:cxnLst/>
              <a:rect l="l" t="t" r="r" b="b"/>
              <a:pathLst>
                <a:path w="1160145" h="654050">
                  <a:moveTo>
                    <a:pt x="0" y="0"/>
                  </a:moveTo>
                  <a:lnTo>
                    <a:pt x="0" y="0"/>
                  </a:lnTo>
                </a:path>
                <a:path w="1160145" h="654050">
                  <a:moveTo>
                    <a:pt x="1159764" y="653795"/>
                  </a:moveTo>
                  <a:lnTo>
                    <a:pt x="1159764" y="653795"/>
                  </a:lnTo>
                </a:path>
              </a:pathLst>
            </a:custGeom>
            <a:ln w="25518">
              <a:solidFill>
                <a:srgbClr val="008D84"/>
              </a:solidFill>
            </a:ln>
          </p:spPr>
          <p:txBody>
            <a:bodyPr wrap="square" lIns="0" tIns="0" rIns="0" bIns="0" rtlCol="0"/>
            <a:lstStyle/>
            <a:p>
              <a:endParaRPr/>
            </a:p>
          </p:txBody>
        </p:sp>
      </p:grpSp>
      <p:sp>
        <p:nvSpPr>
          <p:cNvPr id="16" name="object 16"/>
          <p:cNvSpPr txBox="1"/>
          <p:nvPr/>
        </p:nvSpPr>
        <p:spPr>
          <a:xfrm>
            <a:off x="3168523" y="2410713"/>
            <a:ext cx="580390" cy="332740"/>
          </a:xfrm>
          <a:prstGeom prst="rect">
            <a:avLst/>
          </a:prstGeom>
        </p:spPr>
        <p:txBody>
          <a:bodyPr vert="horz" wrap="square" lIns="0" tIns="8890" rIns="0" bIns="0" rtlCol="0">
            <a:spAutoFit/>
          </a:bodyPr>
          <a:lstStyle/>
          <a:p>
            <a:pPr marL="64135" marR="5080" indent="-52069">
              <a:lnSpc>
                <a:spcPct val="102000"/>
              </a:lnSpc>
              <a:spcBef>
                <a:spcPts val="70"/>
              </a:spcBef>
            </a:pPr>
            <a:r>
              <a:rPr sz="1000" spc="-10" dirty="0">
                <a:solidFill>
                  <a:srgbClr val="FFFFFF"/>
                </a:solidFill>
                <a:latin typeface="Microsoft Sans Serif"/>
                <a:cs typeface="Microsoft Sans Serif"/>
              </a:rPr>
              <a:t>Mutate at </a:t>
            </a:r>
            <a:r>
              <a:rPr sz="1000" spc="-254" dirty="0">
                <a:solidFill>
                  <a:srgbClr val="FFFFFF"/>
                </a:solidFill>
                <a:latin typeface="Microsoft Sans Serif"/>
                <a:cs typeface="Microsoft Sans Serif"/>
              </a:rPr>
              <a:t> </a:t>
            </a:r>
            <a:r>
              <a:rPr sz="1000" spc="-5" dirty="0">
                <a:solidFill>
                  <a:srgbClr val="FFFFFF"/>
                </a:solidFill>
                <a:latin typeface="Microsoft Sans Serif"/>
                <a:cs typeface="Microsoft Sans Serif"/>
              </a:rPr>
              <a:t>offset</a:t>
            </a:r>
            <a:r>
              <a:rPr sz="1000" spc="-50" dirty="0">
                <a:solidFill>
                  <a:srgbClr val="FFFFFF"/>
                </a:solidFill>
                <a:latin typeface="Microsoft Sans Serif"/>
                <a:cs typeface="Microsoft Sans Serif"/>
              </a:rPr>
              <a:t> </a:t>
            </a:r>
            <a:r>
              <a:rPr sz="1000" spc="-5" dirty="0">
                <a:solidFill>
                  <a:srgbClr val="FFFFFF"/>
                </a:solidFill>
                <a:latin typeface="Microsoft Sans Serif"/>
                <a:cs typeface="Microsoft Sans Serif"/>
              </a:rPr>
              <a:t>X</a:t>
            </a:r>
            <a:endParaRPr sz="1000">
              <a:latin typeface="Microsoft Sans Serif"/>
              <a:cs typeface="Microsoft Sans Serif"/>
            </a:endParaRPr>
          </a:p>
        </p:txBody>
      </p:sp>
      <p:pic>
        <p:nvPicPr>
          <p:cNvPr id="17" name="object 17"/>
          <p:cNvPicPr/>
          <p:nvPr/>
        </p:nvPicPr>
        <p:blipFill>
          <a:blip r:embed="rId3" cstate="print"/>
          <a:stretch>
            <a:fillRect/>
          </a:stretch>
        </p:blipFill>
        <p:spPr>
          <a:xfrm>
            <a:off x="4207764" y="2182367"/>
            <a:ext cx="726948" cy="777240"/>
          </a:xfrm>
          <a:prstGeom prst="rect">
            <a:avLst/>
          </a:prstGeom>
        </p:spPr>
      </p:pic>
      <p:grpSp>
        <p:nvGrpSpPr>
          <p:cNvPr id="18" name="object 18"/>
          <p:cNvGrpSpPr/>
          <p:nvPr/>
        </p:nvGrpSpPr>
        <p:grpSpPr>
          <a:xfrm>
            <a:off x="2950658" y="1646115"/>
            <a:ext cx="824230" cy="796925"/>
            <a:chOff x="2950658" y="1646115"/>
            <a:chExt cx="824230" cy="796925"/>
          </a:xfrm>
        </p:grpSpPr>
        <p:sp>
          <p:nvSpPr>
            <p:cNvPr id="19" name="object 19"/>
            <p:cNvSpPr/>
            <p:nvPr/>
          </p:nvSpPr>
          <p:spPr>
            <a:xfrm>
              <a:off x="2962656" y="1658137"/>
              <a:ext cx="798830" cy="771525"/>
            </a:xfrm>
            <a:custGeom>
              <a:avLst/>
              <a:gdLst/>
              <a:ahLst/>
              <a:cxnLst/>
              <a:rect l="l" t="t" r="r" b="b"/>
              <a:pathLst>
                <a:path w="798829" h="771525">
                  <a:moveTo>
                    <a:pt x="798576" y="0"/>
                  </a:moveTo>
                  <a:lnTo>
                    <a:pt x="0" y="0"/>
                  </a:lnTo>
                  <a:lnTo>
                    <a:pt x="0" y="686028"/>
                  </a:lnTo>
                  <a:lnTo>
                    <a:pt x="133350" y="686028"/>
                  </a:lnTo>
                  <a:lnTo>
                    <a:pt x="232283" y="771118"/>
                  </a:lnTo>
                  <a:lnTo>
                    <a:pt x="332613" y="686028"/>
                  </a:lnTo>
                  <a:lnTo>
                    <a:pt x="798576" y="686028"/>
                  </a:lnTo>
                  <a:lnTo>
                    <a:pt x="798576" y="0"/>
                  </a:lnTo>
                  <a:close/>
                </a:path>
              </a:pathLst>
            </a:custGeom>
            <a:solidFill>
              <a:srgbClr val="00BEB4"/>
            </a:solidFill>
          </p:spPr>
          <p:txBody>
            <a:bodyPr wrap="square" lIns="0" tIns="0" rIns="0" bIns="0" rtlCol="0"/>
            <a:lstStyle/>
            <a:p>
              <a:endParaRPr/>
            </a:p>
          </p:txBody>
        </p:sp>
        <p:sp>
          <p:nvSpPr>
            <p:cNvPr id="20" name="object 20"/>
            <p:cNvSpPr/>
            <p:nvPr/>
          </p:nvSpPr>
          <p:spPr>
            <a:xfrm>
              <a:off x="2963417" y="1658874"/>
              <a:ext cx="798830" cy="771525"/>
            </a:xfrm>
            <a:custGeom>
              <a:avLst/>
              <a:gdLst/>
              <a:ahLst/>
              <a:cxnLst/>
              <a:rect l="l" t="t" r="r" b="b"/>
              <a:pathLst>
                <a:path w="798829" h="771525">
                  <a:moveTo>
                    <a:pt x="0" y="0"/>
                  </a:moveTo>
                  <a:lnTo>
                    <a:pt x="133350" y="0"/>
                  </a:lnTo>
                  <a:lnTo>
                    <a:pt x="332612" y="0"/>
                  </a:lnTo>
                  <a:lnTo>
                    <a:pt x="798576" y="0"/>
                  </a:lnTo>
                  <a:lnTo>
                    <a:pt x="798576" y="400176"/>
                  </a:lnTo>
                  <a:lnTo>
                    <a:pt x="798576" y="570357"/>
                  </a:lnTo>
                  <a:lnTo>
                    <a:pt x="798576" y="686053"/>
                  </a:lnTo>
                  <a:lnTo>
                    <a:pt x="332612" y="686053"/>
                  </a:lnTo>
                  <a:lnTo>
                    <a:pt x="232282" y="771144"/>
                  </a:lnTo>
                  <a:lnTo>
                    <a:pt x="133350" y="686053"/>
                  </a:lnTo>
                  <a:lnTo>
                    <a:pt x="0" y="686053"/>
                  </a:lnTo>
                  <a:lnTo>
                    <a:pt x="0" y="570357"/>
                  </a:lnTo>
                  <a:lnTo>
                    <a:pt x="0" y="400176"/>
                  </a:lnTo>
                  <a:lnTo>
                    <a:pt x="0" y="0"/>
                  </a:lnTo>
                  <a:close/>
                </a:path>
              </a:pathLst>
            </a:custGeom>
            <a:ln w="25518">
              <a:solidFill>
                <a:srgbClr val="008D84"/>
              </a:solidFill>
            </a:ln>
          </p:spPr>
          <p:txBody>
            <a:bodyPr wrap="square" lIns="0" tIns="0" rIns="0" bIns="0" rtlCol="0"/>
            <a:lstStyle/>
            <a:p>
              <a:endParaRPr/>
            </a:p>
          </p:txBody>
        </p:sp>
        <p:sp>
          <p:nvSpPr>
            <p:cNvPr id="21" name="object 21"/>
            <p:cNvSpPr/>
            <p:nvPr/>
          </p:nvSpPr>
          <p:spPr>
            <a:xfrm>
              <a:off x="2963417" y="1658874"/>
              <a:ext cx="798830" cy="686435"/>
            </a:xfrm>
            <a:custGeom>
              <a:avLst/>
              <a:gdLst/>
              <a:ahLst/>
              <a:cxnLst/>
              <a:rect l="l" t="t" r="r" b="b"/>
              <a:pathLst>
                <a:path w="798829" h="686435">
                  <a:moveTo>
                    <a:pt x="0" y="0"/>
                  </a:moveTo>
                  <a:lnTo>
                    <a:pt x="0" y="0"/>
                  </a:lnTo>
                </a:path>
                <a:path w="798829" h="686435">
                  <a:moveTo>
                    <a:pt x="798576" y="686053"/>
                  </a:moveTo>
                  <a:lnTo>
                    <a:pt x="798576" y="686053"/>
                  </a:lnTo>
                </a:path>
              </a:pathLst>
            </a:custGeom>
            <a:ln w="25518">
              <a:solidFill>
                <a:srgbClr val="008D84"/>
              </a:solidFill>
            </a:ln>
          </p:spPr>
          <p:txBody>
            <a:bodyPr wrap="square" lIns="0" tIns="0" rIns="0" bIns="0" rtlCol="0"/>
            <a:lstStyle/>
            <a:p>
              <a:endParaRPr/>
            </a:p>
          </p:txBody>
        </p:sp>
      </p:grpSp>
      <p:sp>
        <p:nvSpPr>
          <p:cNvPr id="22" name="object 22"/>
          <p:cNvSpPr txBox="1"/>
          <p:nvPr/>
        </p:nvSpPr>
        <p:spPr>
          <a:xfrm>
            <a:off x="2954273" y="1745995"/>
            <a:ext cx="807720" cy="506730"/>
          </a:xfrm>
          <a:prstGeom prst="rect">
            <a:avLst/>
          </a:prstGeom>
        </p:spPr>
        <p:txBody>
          <a:bodyPr vert="horz" wrap="square" lIns="0" tIns="13335" rIns="0" bIns="0" rtlCol="0">
            <a:spAutoFit/>
          </a:bodyPr>
          <a:lstStyle/>
          <a:p>
            <a:pPr marL="123189" marR="101600" indent="36830" algn="ctr">
              <a:lnSpc>
                <a:spcPct val="100000"/>
              </a:lnSpc>
              <a:spcBef>
                <a:spcPts val="105"/>
              </a:spcBef>
            </a:pPr>
            <a:r>
              <a:rPr sz="1050" spc="-15" dirty="0">
                <a:solidFill>
                  <a:srgbClr val="FFFFFF"/>
                </a:solidFill>
                <a:latin typeface="Microsoft Sans Serif"/>
                <a:cs typeface="Microsoft Sans Serif"/>
              </a:rPr>
              <a:t>Bitflip, </a:t>
            </a:r>
            <a:r>
              <a:rPr sz="1050" spc="-10" dirty="0">
                <a:solidFill>
                  <a:srgbClr val="FFFFFF"/>
                </a:solidFill>
                <a:latin typeface="Microsoft Sans Serif"/>
                <a:cs typeface="Microsoft Sans Serif"/>
              </a:rPr>
              <a:t> </a:t>
            </a:r>
            <a:r>
              <a:rPr sz="1050" spc="-15" dirty="0">
                <a:solidFill>
                  <a:srgbClr val="FFFFFF"/>
                </a:solidFill>
                <a:latin typeface="Microsoft Sans Serif"/>
                <a:cs typeface="Microsoft Sans Serif"/>
              </a:rPr>
              <a:t>replace, </a:t>
            </a:r>
            <a:r>
              <a:rPr sz="1050" spc="-10" dirty="0">
                <a:solidFill>
                  <a:srgbClr val="FFFFFF"/>
                </a:solidFill>
                <a:latin typeface="Microsoft Sans Serif"/>
                <a:cs typeface="Microsoft Sans Serif"/>
              </a:rPr>
              <a:t> </a:t>
            </a:r>
            <a:r>
              <a:rPr sz="1050" dirty="0">
                <a:solidFill>
                  <a:srgbClr val="FFFFFF"/>
                </a:solidFill>
                <a:latin typeface="Microsoft Sans Serif"/>
                <a:cs typeface="Microsoft Sans Serif"/>
              </a:rPr>
              <a:t>a</a:t>
            </a:r>
            <a:r>
              <a:rPr sz="1050" spc="-5" dirty="0">
                <a:solidFill>
                  <a:srgbClr val="FFFFFF"/>
                </a:solidFill>
                <a:latin typeface="Microsoft Sans Serif"/>
                <a:cs typeface="Microsoft Sans Serif"/>
              </a:rPr>
              <a:t>r</a:t>
            </a:r>
            <a:r>
              <a:rPr sz="1050" spc="-15" dirty="0">
                <a:solidFill>
                  <a:srgbClr val="FFFFFF"/>
                </a:solidFill>
                <a:latin typeface="Microsoft Sans Serif"/>
                <a:cs typeface="Microsoft Sans Serif"/>
              </a:rPr>
              <a:t>i</a:t>
            </a:r>
            <a:r>
              <a:rPr sz="1050" spc="-20" dirty="0">
                <a:solidFill>
                  <a:srgbClr val="FFFFFF"/>
                </a:solidFill>
                <a:latin typeface="Microsoft Sans Serif"/>
                <a:cs typeface="Microsoft Sans Serif"/>
              </a:rPr>
              <a:t>t</a:t>
            </a:r>
            <a:r>
              <a:rPr sz="1050" dirty="0">
                <a:solidFill>
                  <a:srgbClr val="FFFFFF"/>
                </a:solidFill>
                <a:latin typeface="Microsoft Sans Serif"/>
                <a:cs typeface="Microsoft Sans Serif"/>
              </a:rPr>
              <a:t>h</a:t>
            </a:r>
            <a:r>
              <a:rPr sz="1050" spc="-15" dirty="0">
                <a:solidFill>
                  <a:srgbClr val="FFFFFF"/>
                </a:solidFill>
                <a:latin typeface="Microsoft Sans Serif"/>
                <a:cs typeface="Microsoft Sans Serif"/>
              </a:rPr>
              <a:t>m</a:t>
            </a:r>
            <a:r>
              <a:rPr sz="1050" dirty="0">
                <a:solidFill>
                  <a:srgbClr val="FFFFFF"/>
                </a:solidFill>
                <a:latin typeface="Microsoft Sans Serif"/>
                <a:cs typeface="Microsoft Sans Serif"/>
              </a:rPr>
              <a:t>e</a:t>
            </a:r>
            <a:r>
              <a:rPr sz="1050" spc="-10" dirty="0">
                <a:solidFill>
                  <a:srgbClr val="FFFFFF"/>
                </a:solidFill>
                <a:latin typeface="Microsoft Sans Serif"/>
                <a:cs typeface="Microsoft Sans Serif"/>
              </a:rPr>
              <a:t>t</a:t>
            </a:r>
            <a:r>
              <a:rPr sz="1050" spc="-15" dirty="0">
                <a:solidFill>
                  <a:srgbClr val="FFFFFF"/>
                </a:solidFill>
                <a:latin typeface="Microsoft Sans Serif"/>
                <a:cs typeface="Microsoft Sans Serif"/>
              </a:rPr>
              <a:t>i</a:t>
            </a:r>
            <a:r>
              <a:rPr sz="1050" dirty="0">
                <a:solidFill>
                  <a:srgbClr val="FFFFFF"/>
                </a:solidFill>
                <a:latin typeface="Microsoft Sans Serif"/>
                <a:cs typeface="Microsoft Sans Serif"/>
              </a:rPr>
              <a:t>c</a:t>
            </a:r>
            <a:endParaRPr sz="1050">
              <a:latin typeface="Microsoft Sans Serif"/>
              <a:cs typeface="Microsoft Sans Serif"/>
            </a:endParaRPr>
          </a:p>
        </p:txBody>
      </p:sp>
      <p:sp>
        <p:nvSpPr>
          <p:cNvPr id="23" name="object 23"/>
          <p:cNvSpPr txBox="1"/>
          <p:nvPr/>
        </p:nvSpPr>
        <p:spPr>
          <a:xfrm>
            <a:off x="4024629" y="2985642"/>
            <a:ext cx="760095" cy="488315"/>
          </a:xfrm>
          <a:prstGeom prst="rect">
            <a:avLst/>
          </a:prstGeom>
        </p:spPr>
        <p:txBody>
          <a:bodyPr vert="horz" wrap="square" lIns="0" tIns="8890" rIns="0" bIns="0" rtlCol="0">
            <a:spAutoFit/>
          </a:bodyPr>
          <a:lstStyle/>
          <a:p>
            <a:pPr marL="12700" marR="5080">
              <a:lnSpc>
                <a:spcPct val="102000"/>
              </a:lnSpc>
              <a:spcBef>
                <a:spcPts val="70"/>
              </a:spcBef>
            </a:pPr>
            <a:r>
              <a:rPr sz="1000" dirty="0">
                <a:latin typeface="Microsoft Sans Serif"/>
                <a:cs typeface="Microsoft Sans Serif"/>
              </a:rPr>
              <a:t>E</a:t>
            </a:r>
            <a:r>
              <a:rPr sz="1000" spc="10" dirty="0">
                <a:latin typeface="Microsoft Sans Serif"/>
                <a:cs typeface="Microsoft Sans Serif"/>
              </a:rPr>
              <a:t>x</a:t>
            </a:r>
            <a:r>
              <a:rPr sz="1000" dirty="0">
                <a:latin typeface="Microsoft Sans Serif"/>
                <a:cs typeface="Microsoft Sans Serif"/>
              </a:rPr>
              <a:t>e</a:t>
            </a:r>
            <a:r>
              <a:rPr sz="1000" spc="10" dirty="0">
                <a:latin typeface="Microsoft Sans Serif"/>
                <a:cs typeface="Microsoft Sans Serif"/>
              </a:rPr>
              <a:t>c</a:t>
            </a:r>
            <a:r>
              <a:rPr sz="1000" dirty="0">
                <a:latin typeface="Microsoft Sans Serif"/>
                <a:cs typeface="Microsoft Sans Serif"/>
              </a:rPr>
              <a:t>u</a:t>
            </a:r>
            <a:r>
              <a:rPr sz="1000" spc="5" dirty="0">
                <a:latin typeface="Microsoft Sans Serif"/>
                <a:cs typeface="Microsoft Sans Serif"/>
              </a:rPr>
              <a:t>t</a:t>
            </a:r>
            <a:r>
              <a:rPr sz="1000" spc="-5" dirty="0">
                <a:latin typeface="Microsoft Sans Serif"/>
                <a:cs typeface="Microsoft Sans Serif"/>
              </a:rPr>
              <a:t>e</a:t>
            </a:r>
            <a:r>
              <a:rPr sz="1000" spc="-70" dirty="0">
                <a:latin typeface="Microsoft Sans Serif"/>
                <a:cs typeface="Microsoft Sans Serif"/>
              </a:rPr>
              <a:t> </a:t>
            </a:r>
            <a:r>
              <a:rPr sz="1000" spc="-10" dirty="0">
                <a:latin typeface="Microsoft Sans Serif"/>
                <a:cs typeface="Microsoft Sans Serif"/>
              </a:rPr>
              <a:t>and  </a:t>
            </a:r>
            <a:r>
              <a:rPr sz="1000" spc="-5" dirty="0">
                <a:latin typeface="Microsoft Sans Serif"/>
                <a:cs typeface="Microsoft Sans Serif"/>
              </a:rPr>
              <a:t>monitor </a:t>
            </a:r>
            <a:r>
              <a:rPr sz="1000" dirty="0">
                <a:latin typeface="Microsoft Sans Serif"/>
                <a:cs typeface="Microsoft Sans Serif"/>
              </a:rPr>
              <a:t> </a:t>
            </a:r>
            <a:r>
              <a:rPr sz="1000" spc="-10" dirty="0">
                <a:latin typeface="Microsoft Sans Serif"/>
                <a:cs typeface="Microsoft Sans Serif"/>
              </a:rPr>
              <a:t>edges</a:t>
            </a:r>
            <a:r>
              <a:rPr sz="1000" spc="-20" dirty="0">
                <a:latin typeface="Microsoft Sans Serif"/>
                <a:cs typeface="Microsoft Sans Serif"/>
              </a:rPr>
              <a:t> </a:t>
            </a:r>
            <a:r>
              <a:rPr sz="1000" dirty="0">
                <a:latin typeface="Microsoft Sans Serif"/>
                <a:cs typeface="Microsoft Sans Serif"/>
              </a:rPr>
              <a:t>(BB)</a:t>
            </a:r>
          </a:p>
        </p:txBody>
      </p:sp>
      <p:sp>
        <p:nvSpPr>
          <p:cNvPr id="26" name="object 2">
            <a:extLst>
              <a:ext uri="{FF2B5EF4-FFF2-40B4-BE49-F238E27FC236}">
                <a16:creationId xmlns:a16="http://schemas.microsoft.com/office/drawing/2014/main" id="{DA656936-96CF-383B-C4FE-CF346C36A739}"/>
              </a:ext>
            </a:extLst>
          </p:cNvPr>
          <p:cNvSpPr txBox="1">
            <a:spLocks/>
          </p:cNvSpPr>
          <p:nvPr/>
        </p:nvSpPr>
        <p:spPr>
          <a:xfrm>
            <a:off x="152400" y="62401"/>
            <a:ext cx="8248294" cy="95885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GB" sz="2800" kern="0" spc="160" dirty="0">
                <a:solidFill>
                  <a:srgbClr val="C00000"/>
                </a:solidFill>
                <a:latin typeface="Arial" panose="020B0604020202020204" pitchFamily="34" charset="0"/>
                <a:cs typeface="Arial" panose="020B0604020202020204" pitchFamily="34" charset="0"/>
              </a:rPr>
              <a:t>Evolving A </a:t>
            </a:r>
            <a:r>
              <a:rPr lang="en-GB" sz="2800" kern="0" spc="160" dirty="0" err="1">
                <a:solidFill>
                  <a:srgbClr val="C00000"/>
                </a:solidFill>
                <a:latin typeface="Arial" panose="020B0604020202020204" pitchFamily="34" charset="0"/>
                <a:cs typeface="Arial" panose="020B0604020202020204" pitchFamily="34" charset="0"/>
              </a:rPr>
              <a:t>Fuzzer</a:t>
            </a:r>
            <a:endParaRPr lang="en-GB" sz="2800" kern="0" spc="160"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2141156" y="2246312"/>
            <a:ext cx="826135" cy="652780"/>
            <a:chOff x="2141156" y="2246312"/>
            <a:chExt cx="826135" cy="652780"/>
          </a:xfrm>
        </p:grpSpPr>
        <p:sp>
          <p:nvSpPr>
            <p:cNvPr id="5" name="object 5"/>
            <p:cNvSpPr/>
            <p:nvPr/>
          </p:nvSpPr>
          <p:spPr>
            <a:xfrm>
              <a:off x="2153412" y="2258567"/>
              <a:ext cx="800100" cy="626745"/>
            </a:xfrm>
            <a:custGeom>
              <a:avLst/>
              <a:gdLst/>
              <a:ahLst/>
              <a:cxnLst/>
              <a:rect l="l" t="t" r="r" b="b"/>
              <a:pathLst>
                <a:path w="800100" h="626744">
                  <a:moveTo>
                    <a:pt x="800100" y="104013"/>
                  </a:moveTo>
                  <a:lnTo>
                    <a:pt x="774700" y="68453"/>
                  </a:lnTo>
                  <a:lnTo>
                    <a:pt x="739140" y="49403"/>
                  </a:lnTo>
                  <a:lnTo>
                    <a:pt x="675640" y="29210"/>
                  </a:lnTo>
                  <a:lnTo>
                    <a:pt x="628650" y="19050"/>
                  </a:lnTo>
                  <a:lnTo>
                    <a:pt x="610870" y="16510"/>
                  </a:lnTo>
                  <a:lnTo>
                    <a:pt x="594360" y="12700"/>
                  </a:lnTo>
                  <a:lnTo>
                    <a:pt x="576580" y="11430"/>
                  </a:lnTo>
                  <a:lnTo>
                    <a:pt x="538480" y="6350"/>
                  </a:lnTo>
                  <a:lnTo>
                    <a:pt x="440690" y="0"/>
                  </a:lnTo>
                  <a:lnTo>
                    <a:pt x="359410" y="0"/>
                  </a:lnTo>
                  <a:lnTo>
                    <a:pt x="261620" y="6350"/>
                  </a:lnTo>
                  <a:lnTo>
                    <a:pt x="223520" y="11430"/>
                  </a:lnTo>
                  <a:lnTo>
                    <a:pt x="205740" y="12700"/>
                  </a:lnTo>
                  <a:lnTo>
                    <a:pt x="189230" y="16510"/>
                  </a:lnTo>
                  <a:lnTo>
                    <a:pt x="171450" y="19050"/>
                  </a:lnTo>
                  <a:lnTo>
                    <a:pt x="156210" y="21590"/>
                  </a:lnTo>
                  <a:lnTo>
                    <a:pt x="96520" y="36830"/>
                  </a:lnTo>
                  <a:lnTo>
                    <a:pt x="50800" y="53213"/>
                  </a:lnTo>
                  <a:lnTo>
                    <a:pt x="12700" y="78613"/>
                  </a:lnTo>
                  <a:lnTo>
                    <a:pt x="0" y="104013"/>
                  </a:lnTo>
                  <a:lnTo>
                    <a:pt x="0" y="522351"/>
                  </a:lnTo>
                  <a:lnTo>
                    <a:pt x="2540" y="532511"/>
                  </a:lnTo>
                  <a:lnTo>
                    <a:pt x="5080" y="537591"/>
                  </a:lnTo>
                  <a:lnTo>
                    <a:pt x="8890" y="542671"/>
                  </a:lnTo>
                  <a:lnTo>
                    <a:pt x="12700" y="549021"/>
                  </a:lnTo>
                  <a:lnTo>
                    <a:pt x="25400" y="559181"/>
                  </a:lnTo>
                  <a:lnTo>
                    <a:pt x="33020" y="562991"/>
                  </a:lnTo>
                  <a:lnTo>
                    <a:pt x="40640" y="568071"/>
                  </a:lnTo>
                  <a:lnTo>
                    <a:pt x="50800" y="573151"/>
                  </a:lnTo>
                  <a:lnTo>
                    <a:pt x="60960" y="576961"/>
                  </a:lnTo>
                  <a:lnTo>
                    <a:pt x="72390" y="582041"/>
                  </a:lnTo>
                  <a:lnTo>
                    <a:pt x="83820" y="585851"/>
                  </a:lnTo>
                  <a:lnTo>
                    <a:pt x="96520" y="589534"/>
                  </a:lnTo>
                  <a:lnTo>
                    <a:pt x="110490" y="594614"/>
                  </a:lnTo>
                  <a:lnTo>
                    <a:pt x="124460" y="597154"/>
                  </a:lnTo>
                  <a:lnTo>
                    <a:pt x="139700" y="600964"/>
                  </a:lnTo>
                  <a:lnTo>
                    <a:pt x="156210" y="604774"/>
                  </a:lnTo>
                  <a:lnTo>
                    <a:pt x="171450" y="607314"/>
                  </a:lnTo>
                  <a:lnTo>
                    <a:pt x="189230" y="611124"/>
                  </a:lnTo>
                  <a:lnTo>
                    <a:pt x="223520" y="616204"/>
                  </a:lnTo>
                  <a:lnTo>
                    <a:pt x="242570" y="617474"/>
                  </a:lnTo>
                  <a:lnTo>
                    <a:pt x="261620" y="620014"/>
                  </a:lnTo>
                  <a:lnTo>
                    <a:pt x="280670" y="621284"/>
                  </a:lnTo>
                  <a:lnTo>
                    <a:pt x="299720" y="623824"/>
                  </a:lnTo>
                  <a:lnTo>
                    <a:pt x="320040" y="623824"/>
                  </a:lnTo>
                  <a:lnTo>
                    <a:pt x="359410" y="626364"/>
                  </a:lnTo>
                  <a:lnTo>
                    <a:pt x="440690" y="626364"/>
                  </a:lnTo>
                  <a:lnTo>
                    <a:pt x="480060" y="623824"/>
                  </a:lnTo>
                  <a:lnTo>
                    <a:pt x="500380" y="623824"/>
                  </a:lnTo>
                  <a:lnTo>
                    <a:pt x="519430" y="621284"/>
                  </a:lnTo>
                  <a:lnTo>
                    <a:pt x="538480" y="620014"/>
                  </a:lnTo>
                  <a:lnTo>
                    <a:pt x="557530" y="617474"/>
                  </a:lnTo>
                  <a:lnTo>
                    <a:pt x="576580" y="616204"/>
                  </a:lnTo>
                  <a:lnTo>
                    <a:pt x="610870" y="611124"/>
                  </a:lnTo>
                  <a:lnTo>
                    <a:pt x="628650" y="607314"/>
                  </a:lnTo>
                  <a:lnTo>
                    <a:pt x="645160" y="604774"/>
                  </a:lnTo>
                  <a:lnTo>
                    <a:pt x="675640" y="597154"/>
                  </a:lnTo>
                  <a:lnTo>
                    <a:pt x="689610" y="594614"/>
                  </a:lnTo>
                  <a:lnTo>
                    <a:pt x="703580" y="589534"/>
                  </a:lnTo>
                  <a:lnTo>
                    <a:pt x="716280" y="585851"/>
                  </a:lnTo>
                  <a:lnTo>
                    <a:pt x="727710" y="582041"/>
                  </a:lnTo>
                  <a:lnTo>
                    <a:pt x="739140" y="576961"/>
                  </a:lnTo>
                  <a:lnTo>
                    <a:pt x="749300" y="573151"/>
                  </a:lnTo>
                  <a:lnTo>
                    <a:pt x="759460" y="568071"/>
                  </a:lnTo>
                  <a:lnTo>
                    <a:pt x="767080" y="562991"/>
                  </a:lnTo>
                  <a:lnTo>
                    <a:pt x="774700" y="559181"/>
                  </a:lnTo>
                  <a:lnTo>
                    <a:pt x="787400" y="549021"/>
                  </a:lnTo>
                  <a:lnTo>
                    <a:pt x="791210" y="542671"/>
                  </a:lnTo>
                  <a:lnTo>
                    <a:pt x="795020" y="537591"/>
                  </a:lnTo>
                  <a:lnTo>
                    <a:pt x="797560" y="532511"/>
                  </a:lnTo>
                  <a:lnTo>
                    <a:pt x="800100" y="522351"/>
                  </a:lnTo>
                  <a:lnTo>
                    <a:pt x="800100" y="104013"/>
                  </a:lnTo>
                  <a:close/>
                </a:path>
              </a:pathLst>
            </a:custGeom>
            <a:solidFill>
              <a:srgbClr val="00BEB4"/>
            </a:solidFill>
          </p:spPr>
          <p:txBody>
            <a:bodyPr wrap="square" lIns="0" tIns="0" rIns="0" bIns="0" rtlCol="0"/>
            <a:lstStyle/>
            <a:p>
              <a:endParaRPr/>
            </a:p>
          </p:txBody>
        </p:sp>
        <p:sp>
          <p:nvSpPr>
            <p:cNvPr id="6" name="object 6"/>
            <p:cNvSpPr/>
            <p:nvPr/>
          </p:nvSpPr>
          <p:spPr>
            <a:xfrm>
              <a:off x="2154174" y="2259329"/>
              <a:ext cx="800100" cy="626745"/>
            </a:xfrm>
            <a:custGeom>
              <a:avLst/>
              <a:gdLst/>
              <a:ahLst/>
              <a:cxnLst/>
              <a:rect l="l" t="t" r="r" b="b"/>
              <a:pathLst>
                <a:path w="800100" h="626744">
                  <a:moveTo>
                    <a:pt x="0" y="104012"/>
                  </a:moveTo>
                  <a:lnTo>
                    <a:pt x="1269" y="98932"/>
                  </a:lnTo>
                  <a:lnTo>
                    <a:pt x="2539" y="93852"/>
                  </a:lnTo>
                  <a:lnTo>
                    <a:pt x="5080" y="88772"/>
                  </a:lnTo>
                  <a:lnTo>
                    <a:pt x="8889" y="83693"/>
                  </a:lnTo>
                  <a:lnTo>
                    <a:pt x="12700" y="78612"/>
                  </a:lnTo>
                  <a:lnTo>
                    <a:pt x="19050" y="73532"/>
                  </a:lnTo>
                  <a:lnTo>
                    <a:pt x="25400" y="68452"/>
                  </a:lnTo>
                  <a:lnTo>
                    <a:pt x="33019" y="63372"/>
                  </a:lnTo>
                  <a:lnTo>
                    <a:pt x="40639" y="58293"/>
                  </a:lnTo>
                  <a:lnTo>
                    <a:pt x="50800" y="53212"/>
                  </a:lnTo>
                  <a:lnTo>
                    <a:pt x="60959" y="49402"/>
                  </a:lnTo>
                  <a:lnTo>
                    <a:pt x="72389" y="44322"/>
                  </a:lnTo>
                  <a:lnTo>
                    <a:pt x="83819" y="40512"/>
                  </a:lnTo>
                  <a:lnTo>
                    <a:pt x="96519" y="36830"/>
                  </a:lnTo>
                  <a:lnTo>
                    <a:pt x="110489" y="33019"/>
                  </a:lnTo>
                  <a:lnTo>
                    <a:pt x="124459" y="29209"/>
                  </a:lnTo>
                  <a:lnTo>
                    <a:pt x="139700" y="25400"/>
                  </a:lnTo>
                  <a:lnTo>
                    <a:pt x="156209" y="21589"/>
                  </a:lnTo>
                  <a:lnTo>
                    <a:pt x="171450" y="19050"/>
                  </a:lnTo>
                  <a:lnTo>
                    <a:pt x="189230" y="16509"/>
                  </a:lnTo>
                  <a:lnTo>
                    <a:pt x="205739" y="12700"/>
                  </a:lnTo>
                  <a:lnTo>
                    <a:pt x="223519" y="11430"/>
                  </a:lnTo>
                  <a:lnTo>
                    <a:pt x="242569" y="8889"/>
                  </a:lnTo>
                  <a:lnTo>
                    <a:pt x="261619" y="6350"/>
                  </a:lnTo>
                  <a:lnTo>
                    <a:pt x="280669" y="5080"/>
                  </a:lnTo>
                  <a:lnTo>
                    <a:pt x="299719" y="3809"/>
                  </a:lnTo>
                  <a:lnTo>
                    <a:pt x="320039" y="2539"/>
                  </a:lnTo>
                  <a:lnTo>
                    <a:pt x="339089" y="1269"/>
                  </a:lnTo>
                  <a:lnTo>
                    <a:pt x="359409" y="0"/>
                  </a:lnTo>
                  <a:lnTo>
                    <a:pt x="379730" y="0"/>
                  </a:lnTo>
                  <a:lnTo>
                    <a:pt x="400050" y="0"/>
                  </a:lnTo>
                  <a:lnTo>
                    <a:pt x="420369" y="0"/>
                  </a:lnTo>
                  <a:lnTo>
                    <a:pt x="440689" y="0"/>
                  </a:lnTo>
                  <a:lnTo>
                    <a:pt x="461009" y="1269"/>
                  </a:lnTo>
                  <a:lnTo>
                    <a:pt x="480059" y="2539"/>
                  </a:lnTo>
                  <a:lnTo>
                    <a:pt x="500380" y="3809"/>
                  </a:lnTo>
                  <a:lnTo>
                    <a:pt x="519430" y="5080"/>
                  </a:lnTo>
                  <a:lnTo>
                    <a:pt x="538480" y="6350"/>
                  </a:lnTo>
                  <a:lnTo>
                    <a:pt x="557530" y="8889"/>
                  </a:lnTo>
                  <a:lnTo>
                    <a:pt x="576580" y="11430"/>
                  </a:lnTo>
                  <a:lnTo>
                    <a:pt x="594359" y="12700"/>
                  </a:lnTo>
                  <a:lnTo>
                    <a:pt x="610869" y="16509"/>
                  </a:lnTo>
                  <a:lnTo>
                    <a:pt x="628650" y="19050"/>
                  </a:lnTo>
                  <a:lnTo>
                    <a:pt x="645159" y="21589"/>
                  </a:lnTo>
                  <a:lnTo>
                    <a:pt x="660400" y="25400"/>
                  </a:lnTo>
                  <a:lnTo>
                    <a:pt x="675639" y="29209"/>
                  </a:lnTo>
                  <a:lnTo>
                    <a:pt x="689609" y="33019"/>
                  </a:lnTo>
                  <a:lnTo>
                    <a:pt x="703580" y="36830"/>
                  </a:lnTo>
                  <a:lnTo>
                    <a:pt x="716280" y="40512"/>
                  </a:lnTo>
                  <a:lnTo>
                    <a:pt x="727709" y="44322"/>
                  </a:lnTo>
                  <a:lnTo>
                    <a:pt x="739139" y="49402"/>
                  </a:lnTo>
                  <a:lnTo>
                    <a:pt x="749300" y="53212"/>
                  </a:lnTo>
                  <a:lnTo>
                    <a:pt x="759459" y="58293"/>
                  </a:lnTo>
                  <a:lnTo>
                    <a:pt x="767080" y="63372"/>
                  </a:lnTo>
                  <a:lnTo>
                    <a:pt x="774700" y="68452"/>
                  </a:lnTo>
                  <a:lnTo>
                    <a:pt x="781050" y="73532"/>
                  </a:lnTo>
                  <a:lnTo>
                    <a:pt x="787400" y="78612"/>
                  </a:lnTo>
                  <a:lnTo>
                    <a:pt x="791209" y="83693"/>
                  </a:lnTo>
                  <a:lnTo>
                    <a:pt x="795019" y="88772"/>
                  </a:lnTo>
                  <a:lnTo>
                    <a:pt x="797559" y="93852"/>
                  </a:lnTo>
                  <a:lnTo>
                    <a:pt x="798830" y="98932"/>
                  </a:lnTo>
                  <a:lnTo>
                    <a:pt x="800100" y="104012"/>
                  </a:lnTo>
                  <a:lnTo>
                    <a:pt x="800100" y="522350"/>
                  </a:lnTo>
                  <a:lnTo>
                    <a:pt x="798830" y="527431"/>
                  </a:lnTo>
                  <a:lnTo>
                    <a:pt x="797559" y="532511"/>
                  </a:lnTo>
                  <a:lnTo>
                    <a:pt x="795019" y="537590"/>
                  </a:lnTo>
                  <a:lnTo>
                    <a:pt x="791209" y="542670"/>
                  </a:lnTo>
                  <a:lnTo>
                    <a:pt x="787400" y="549020"/>
                  </a:lnTo>
                  <a:lnTo>
                    <a:pt x="781050" y="554101"/>
                  </a:lnTo>
                  <a:lnTo>
                    <a:pt x="774700" y="559181"/>
                  </a:lnTo>
                  <a:lnTo>
                    <a:pt x="767080" y="562990"/>
                  </a:lnTo>
                  <a:lnTo>
                    <a:pt x="759459" y="568070"/>
                  </a:lnTo>
                  <a:lnTo>
                    <a:pt x="749300" y="573151"/>
                  </a:lnTo>
                  <a:lnTo>
                    <a:pt x="739139" y="576961"/>
                  </a:lnTo>
                  <a:lnTo>
                    <a:pt x="727709" y="582040"/>
                  </a:lnTo>
                  <a:lnTo>
                    <a:pt x="716280" y="585851"/>
                  </a:lnTo>
                  <a:lnTo>
                    <a:pt x="703580" y="589533"/>
                  </a:lnTo>
                  <a:lnTo>
                    <a:pt x="689609" y="594613"/>
                  </a:lnTo>
                  <a:lnTo>
                    <a:pt x="675639" y="597153"/>
                  </a:lnTo>
                  <a:lnTo>
                    <a:pt x="660400" y="600963"/>
                  </a:lnTo>
                  <a:lnTo>
                    <a:pt x="645159" y="604774"/>
                  </a:lnTo>
                  <a:lnTo>
                    <a:pt x="628650" y="607313"/>
                  </a:lnTo>
                  <a:lnTo>
                    <a:pt x="610869" y="611124"/>
                  </a:lnTo>
                  <a:lnTo>
                    <a:pt x="594359" y="613663"/>
                  </a:lnTo>
                  <a:lnTo>
                    <a:pt x="576580" y="616203"/>
                  </a:lnTo>
                  <a:lnTo>
                    <a:pt x="557530" y="617474"/>
                  </a:lnTo>
                  <a:lnTo>
                    <a:pt x="538480" y="620013"/>
                  </a:lnTo>
                  <a:lnTo>
                    <a:pt x="519430" y="621283"/>
                  </a:lnTo>
                  <a:lnTo>
                    <a:pt x="500380" y="623824"/>
                  </a:lnTo>
                  <a:lnTo>
                    <a:pt x="480059" y="623824"/>
                  </a:lnTo>
                  <a:lnTo>
                    <a:pt x="461009" y="625094"/>
                  </a:lnTo>
                  <a:lnTo>
                    <a:pt x="440689" y="626363"/>
                  </a:lnTo>
                  <a:lnTo>
                    <a:pt x="420369" y="626363"/>
                  </a:lnTo>
                  <a:lnTo>
                    <a:pt x="400050" y="626363"/>
                  </a:lnTo>
                  <a:lnTo>
                    <a:pt x="379730" y="626363"/>
                  </a:lnTo>
                  <a:lnTo>
                    <a:pt x="359409" y="626363"/>
                  </a:lnTo>
                  <a:lnTo>
                    <a:pt x="339089" y="625094"/>
                  </a:lnTo>
                  <a:lnTo>
                    <a:pt x="320039" y="623824"/>
                  </a:lnTo>
                  <a:lnTo>
                    <a:pt x="299719" y="623824"/>
                  </a:lnTo>
                  <a:lnTo>
                    <a:pt x="280669" y="621283"/>
                  </a:lnTo>
                  <a:lnTo>
                    <a:pt x="261619" y="620013"/>
                  </a:lnTo>
                  <a:lnTo>
                    <a:pt x="242569" y="617474"/>
                  </a:lnTo>
                  <a:lnTo>
                    <a:pt x="223519" y="616203"/>
                  </a:lnTo>
                  <a:lnTo>
                    <a:pt x="205739" y="613663"/>
                  </a:lnTo>
                  <a:lnTo>
                    <a:pt x="189230" y="611124"/>
                  </a:lnTo>
                  <a:lnTo>
                    <a:pt x="171450" y="607313"/>
                  </a:lnTo>
                  <a:lnTo>
                    <a:pt x="156209" y="604774"/>
                  </a:lnTo>
                  <a:lnTo>
                    <a:pt x="139700" y="600963"/>
                  </a:lnTo>
                  <a:lnTo>
                    <a:pt x="124459" y="597153"/>
                  </a:lnTo>
                  <a:lnTo>
                    <a:pt x="110489" y="594613"/>
                  </a:lnTo>
                  <a:lnTo>
                    <a:pt x="96519" y="589533"/>
                  </a:lnTo>
                  <a:lnTo>
                    <a:pt x="83819" y="585851"/>
                  </a:lnTo>
                  <a:lnTo>
                    <a:pt x="72389" y="582040"/>
                  </a:lnTo>
                  <a:lnTo>
                    <a:pt x="60959" y="576961"/>
                  </a:lnTo>
                  <a:lnTo>
                    <a:pt x="50800" y="573151"/>
                  </a:lnTo>
                  <a:lnTo>
                    <a:pt x="40639" y="568070"/>
                  </a:lnTo>
                  <a:lnTo>
                    <a:pt x="33019" y="562990"/>
                  </a:lnTo>
                  <a:lnTo>
                    <a:pt x="25400" y="559181"/>
                  </a:lnTo>
                  <a:lnTo>
                    <a:pt x="19050" y="554101"/>
                  </a:lnTo>
                  <a:lnTo>
                    <a:pt x="12700" y="549020"/>
                  </a:lnTo>
                  <a:lnTo>
                    <a:pt x="8889" y="542670"/>
                  </a:lnTo>
                  <a:lnTo>
                    <a:pt x="5080" y="537590"/>
                  </a:lnTo>
                  <a:lnTo>
                    <a:pt x="2539" y="532511"/>
                  </a:lnTo>
                  <a:lnTo>
                    <a:pt x="1269" y="527431"/>
                  </a:lnTo>
                  <a:lnTo>
                    <a:pt x="0" y="522350"/>
                  </a:lnTo>
                  <a:lnTo>
                    <a:pt x="0" y="104012"/>
                  </a:lnTo>
                  <a:close/>
                </a:path>
              </a:pathLst>
            </a:custGeom>
            <a:ln w="25518">
              <a:solidFill>
                <a:srgbClr val="008D84"/>
              </a:solidFill>
            </a:ln>
          </p:spPr>
          <p:txBody>
            <a:bodyPr wrap="square" lIns="0" tIns="0" rIns="0" bIns="0" rtlCol="0"/>
            <a:lstStyle/>
            <a:p>
              <a:endParaRPr/>
            </a:p>
          </p:txBody>
        </p:sp>
        <p:sp>
          <p:nvSpPr>
            <p:cNvPr id="7" name="object 7"/>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sp>
          <p:nvSpPr>
            <p:cNvPr id="8" name="object 8"/>
            <p:cNvSpPr/>
            <p:nvPr/>
          </p:nvSpPr>
          <p:spPr>
            <a:xfrm>
              <a:off x="2154174" y="2363343"/>
              <a:ext cx="800100" cy="104139"/>
            </a:xfrm>
            <a:custGeom>
              <a:avLst/>
              <a:gdLst/>
              <a:ahLst/>
              <a:cxnLst/>
              <a:rect l="l" t="t" r="r" b="b"/>
              <a:pathLst>
                <a:path w="800100" h="104139">
                  <a:moveTo>
                    <a:pt x="800100" y="0"/>
                  </a:moveTo>
                  <a:lnTo>
                    <a:pt x="798830" y="5080"/>
                  </a:lnTo>
                  <a:lnTo>
                    <a:pt x="797559" y="10159"/>
                  </a:lnTo>
                  <a:lnTo>
                    <a:pt x="795019" y="16382"/>
                  </a:lnTo>
                  <a:lnTo>
                    <a:pt x="791209" y="21462"/>
                  </a:lnTo>
                  <a:lnTo>
                    <a:pt x="787400" y="26543"/>
                  </a:lnTo>
                  <a:lnTo>
                    <a:pt x="749300" y="50673"/>
                  </a:lnTo>
                  <a:lnTo>
                    <a:pt x="739139" y="55752"/>
                  </a:lnTo>
                  <a:lnTo>
                    <a:pt x="727709" y="59562"/>
                  </a:lnTo>
                  <a:lnTo>
                    <a:pt x="716280" y="64643"/>
                  </a:lnTo>
                  <a:lnTo>
                    <a:pt x="703580" y="68452"/>
                  </a:lnTo>
                  <a:lnTo>
                    <a:pt x="689609" y="72262"/>
                  </a:lnTo>
                  <a:lnTo>
                    <a:pt x="675639" y="76073"/>
                  </a:lnTo>
                  <a:lnTo>
                    <a:pt x="660400" y="79882"/>
                  </a:lnTo>
                  <a:lnTo>
                    <a:pt x="645159" y="82423"/>
                  </a:lnTo>
                  <a:lnTo>
                    <a:pt x="628650" y="86232"/>
                  </a:lnTo>
                  <a:lnTo>
                    <a:pt x="610869" y="88773"/>
                  </a:lnTo>
                  <a:lnTo>
                    <a:pt x="594359" y="91186"/>
                  </a:lnTo>
                  <a:lnTo>
                    <a:pt x="576580" y="93725"/>
                  </a:lnTo>
                  <a:lnTo>
                    <a:pt x="557530" y="96265"/>
                  </a:lnTo>
                  <a:lnTo>
                    <a:pt x="538480" y="97536"/>
                  </a:lnTo>
                  <a:lnTo>
                    <a:pt x="519430" y="100075"/>
                  </a:lnTo>
                  <a:lnTo>
                    <a:pt x="500380" y="101345"/>
                  </a:lnTo>
                  <a:lnTo>
                    <a:pt x="480059" y="102615"/>
                  </a:lnTo>
                  <a:lnTo>
                    <a:pt x="461009" y="103886"/>
                  </a:lnTo>
                  <a:lnTo>
                    <a:pt x="339089" y="103886"/>
                  </a:lnTo>
                  <a:lnTo>
                    <a:pt x="320039" y="102615"/>
                  </a:lnTo>
                  <a:lnTo>
                    <a:pt x="299719" y="101345"/>
                  </a:lnTo>
                  <a:lnTo>
                    <a:pt x="280669" y="100075"/>
                  </a:lnTo>
                  <a:lnTo>
                    <a:pt x="261619" y="97536"/>
                  </a:lnTo>
                  <a:lnTo>
                    <a:pt x="242569" y="96265"/>
                  </a:lnTo>
                  <a:lnTo>
                    <a:pt x="223519" y="93725"/>
                  </a:lnTo>
                  <a:lnTo>
                    <a:pt x="205739" y="91186"/>
                  </a:lnTo>
                  <a:lnTo>
                    <a:pt x="189230" y="88773"/>
                  </a:lnTo>
                  <a:lnTo>
                    <a:pt x="171450" y="86232"/>
                  </a:lnTo>
                  <a:lnTo>
                    <a:pt x="156209" y="82423"/>
                  </a:lnTo>
                  <a:lnTo>
                    <a:pt x="139700" y="79882"/>
                  </a:lnTo>
                  <a:lnTo>
                    <a:pt x="124459" y="76073"/>
                  </a:lnTo>
                  <a:lnTo>
                    <a:pt x="110489" y="72262"/>
                  </a:lnTo>
                  <a:lnTo>
                    <a:pt x="96519" y="68452"/>
                  </a:lnTo>
                  <a:lnTo>
                    <a:pt x="83819" y="64643"/>
                  </a:lnTo>
                  <a:lnTo>
                    <a:pt x="72389" y="59562"/>
                  </a:lnTo>
                  <a:lnTo>
                    <a:pt x="60959" y="55752"/>
                  </a:lnTo>
                  <a:lnTo>
                    <a:pt x="50800" y="50673"/>
                  </a:lnTo>
                  <a:lnTo>
                    <a:pt x="40639" y="46862"/>
                  </a:lnTo>
                  <a:lnTo>
                    <a:pt x="33019" y="41782"/>
                  </a:lnTo>
                  <a:lnTo>
                    <a:pt x="25400" y="36702"/>
                  </a:lnTo>
                  <a:lnTo>
                    <a:pt x="1269" y="5080"/>
                  </a:lnTo>
                  <a:lnTo>
                    <a:pt x="0" y="0"/>
                  </a:lnTo>
                </a:path>
              </a:pathLst>
            </a:custGeom>
            <a:ln w="25518">
              <a:solidFill>
                <a:srgbClr val="008D84"/>
              </a:solidFill>
            </a:ln>
          </p:spPr>
          <p:txBody>
            <a:bodyPr wrap="square" lIns="0" tIns="0" rIns="0" bIns="0" rtlCol="0"/>
            <a:lstStyle/>
            <a:p>
              <a:endParaRPr/>
            </a:p>
          </p:txBody>
        </p:sp>
        <p:sp>
          <p:nvSpPr>
            <p:cNvPr id="9" name="object 9"/>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grpSp>
      <p:sp>
        <p:nvSpPr>
          <p:cNvPr id="10" name="object 10"/>
          <p:cNvSpPr txBox="1"/>
          <p:nvPr/>
        </p:nvSpPr>
        <p:spPr>
          <a:xfrm>
            <a:off x="2367152" y="2533650"/>
            <a:ext cx="3689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Microsoft Sans Serif"/>
                <a:cs typeface="Microsoft Sans Serif"/>
              </a:rPr>
              <a:t>i</a:t>
            </a:r>
            <a:r>
              <a:rPr sz="1000" spc="-10" dirty="0">
                <a:solidFill>
                  <a:srgbClr val="FFFFFF"/>
                </a:solidFill>
                <a:latin typeface="Microsoft Sans Serif"/>
                <a:cs typeface="Microsoft Sans Serif"/>
              </a:rPr>
              <a:t>np</a:t>
            </a:r>
            <a:r>
              <a:rPr sz="1000" spc="5" dirty="0">
                <a:solidFill>
                  <a:srgbClr val="FFFFFF"/>
                </a:solidFill>
                <a:latin typeface="Microsoft Sans Serif"/>
                <a:cs typeface="Microsoft Sans Serif"/>
              </a:rPr>
              <a:t>uts</a:t>
            </a:r>
            <a:endParaRPr sz="1000">
              <a:latin typeface="Microsoft Sans Serif"/>
              <a:cs typeface="Microsoft Sans Serif"/>
            </a:endParaRPr>
          </a:p>
        </p:txBody>
      </p:sp>
      <p:sp>
        <p:nvSpPr>
          <p:cNvPr id="11" name="object 11"/>
          <p:cNvSpPr txBox="1"/>
          <p:nvPr/>
        </p:nvSpPr>
        <p:spPr>
          <a:xfrm>
            <a:off x="2452242" y="1953259"/>
            <a:ext cx="1238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Microsoft Sans Serif"/>
                <a:cs typeface="Microsoft Sans Serif"/>
              </a:rPr>
              <a:t>Q</a:t>
            </a:r>
            <a:endParaRPr sz="1000">
              <a:latin typeface="Microsoft Sans Serif"/>
              <a:cs typeface="Microsoft Sans Serif"/>
            </a:endParaRPr>
          </a:p>
        </p:txBody>
      </p:sp>
      <p:grpSp>
        <p:nvGrpSpPr>
          <p:cNvPr id="12" name="object 12"/>
          <p:cNvGrpSpPr/>
          <p:nvPr/>
        </p:nvGrpSpPr>
        <p:grpSpPr>
          <a:xfrm>
            <a:off x="2941256" y="2247836"/>
            <a:ext cx="1186180" cy="680085"/>
            <a:chOff x="2941256" y="2247836"/>
            <a:chExt cx="1186180" cy="680085"/>
          </a:xfrm>
        </p:grpSpPr>
        <p:sp>
          <p:nvSpPr>
            <p:cNvPr id="13" name="object 13"/>
            <p:cNvSpPr/>
            <p:nvPr/>
          </p:nvSpPr>
          <p:spPr>
            <a:xfrm>
              <a:off x="2953512" y="2260091"/>
              <a:ext cx="1160145" cy="654050"/>
            </a:xfrm>
            <a:custGeom>
              <a:avLst/>
              <a:gdLst/>
              <a:ahLst/>
              <a:cxnLst/>
              <a:rect l="l" t="t" r="r" b="b"/>
              <a:pathLst>
                <a:path w="1160145" h="654050">
                  <a:moveTo>
                    <a:pt x="832358" y="0"/>
                  </a:moveTo>
                  <a:lnTo>
                    <a:pt x="832358" y="162559"/>
                  </a:lnTo>
                  <a:lnTo>
                    <a:pt x="0" y="162559"/>
                  </a:lnTo>
                  <a:lnTo>
                    <a:pt x="0" y="489965"/>
                  </a:lnTo>
                  <a:lnTo>
                    <a:pt x="832358" y="489965"/>
                  </a:lnTo>
                  <a:lnTo>
                    <a:pt x="832358" y="653795"/>
                  </a:lnTo>
                  <a:lnTo>
                    <a:pt x="1159764" y="326263"/>
                  </a:lnTo>
                  <a:lnTo>
                    <a:pt x="832358" y="0"/>
                  </a:lnTo>
                  <a:close/>
                </a:path>
              </a:pathLst>
            </a:custGeom>
            <a:solidFill>
              <a:srgbClr val="00BEB4"/>
            </a:solidFill>
          </p:spPr>
          <p:txBody>
            <a:bodyPr wrap="square" lIns="0" tIns="0" rIns="0" bIns="0" rtlCol="0"/>
            <a:lstStyle/>
            <a:p>
              <a:endParaRPr/>
            </a:p>
          </p:txBody>
        </p:sp>
        <p:sp>
          <p:nvSpPr>
            <p:cNvPr id="14" name="object 14"/>
            <p:cNvSpPr/>
            <p:nvPr/>
          </p:nvSpPr>
          <p:spPr>
            <a:xfrm>
              <a:off x="2954274" y="2260853"/>
              <a:ext cx="1160145" cy="654050"/>
            </a:xfrm>
            <a:custGeom>
              <a:avLst/>
              <a:gdLst/>
              <a:ahLst/>
              <a:cxnLst/>
              <a:rect l="l" t="t" r="r" b="b"/>
              <a:pathLst>
                <a:path w="1160145" h="654050">
                  <a:moveTo>
                    <a:pt x="0" y="162559"/>
                  </a:moveTo>
                  <a:lnTo>
                    <a:pt x="832358" y="162559"/>
                  </a:lnTo>
                  <a:lnTo>
                    <a:pt x="832358" y="0"/>
                  </a:lnTo>
                  <a:lnTo>
                    <a:pt x="1159764" y="326263"/>
                  </a:lnTo>
                  <a:lnTo>
                    <a:pt x="832358" y="653795"/>
                  </a:lnTo>
                  <a:lnTo>
                    <a:pt x="832358" y="489965"/>
                  </a:lnTo>
                  <a:lnTo>
                    <a:pt x="0" y="489965"/>
                  </a:lnTo>
                  <a:lnTo>
                    <a:pt x="0" y="162559"/>
                  </a:lnTo>
                  <a:close/>
                </a:path>
              </a:pathLst>
            </a:custGeom>
            <a:ln w="25518">
              <a:solidFill>
                <a:srgbClr val="008D84"/>
              </a:solidFill>
            </a:ln>
          </p:spPr>
          <p:txBody>
            <a:bodyPr wrap="square" lIns="0" tIns="0" rIns="0" bIns="0" rtlCol="0"/>
            <a:lstStyle/>
            <a:p>
              <a:endParaRPr/>
            </a:p>
          </p:txBody>
        </p:sp>
        <p:sp>
          <p:nvSpPr>
            <p:cNvPr id="15" name="object 15"/>
            <p:cNvSpPr/>
            <p:nvPr/>
          </p:nvSpPr>
          <p:spPr>
            <a:xfrm>
              <a:off x="2954274" y="2260853"/>
              <a:ext cx="1160145" cy="654050"/>
            </a:xfrm>
            <a:custGeom>
              <a:avLst/>
              <a:gdLst/>
              <a:ahLst/>
              <a:cxnLst/>
              <a:rect l="l" t="t" r="r" b="b"/>
              <a:pathLst>
                <a:path w="1160145" h="654050">
                  <a:moveTo>
                    <a:pt x="0" y="0"/>
                  </a:moveTo>
                  <a:lnTo>
                    <a:pt x="0" y="0"/>
                  </a:lnTo>
                </a:path>
                <a:path w="1160145" h="654050">
                  <a:moveTo>
                    <a:pt x="1159764" y="653795"/>
                  </a:moveTo>
                  <a:lnTo>
                    <a:pt x="1159764" y="653795"/>
                  </a:lnTo>
                </a:path>
              </a:pathLst>
            </a:custGeom>
            <a:ln w="25518">
              <a:solidFill>
                <a:srgbClr val="008D84"/>
              </a:solidFill>
            </a:ln>
          </p:spPr>
          <p:txBody>
            <a:bodyPr wrap="square" lIns="0" tIns="0" rIns="0" bIns="0" rtlCol="0"/>
            <a:lstStyle/>
            <a:p>
              <a:endParaRPr/>
            </a:p>
          </p:txBody>
        </p:sp>
      </p:grpSp>
      <p:sp>
        <p:nvSpPr>
          <p:cNvPr id="16" name="object 16"/>
          <p:cNvSpPr txBox="1"/>
          <p:nvPr/>
        </p:nvSpPr>
        <p:spPr>
          <a:xfrm>
            <a:off x="3168523" y="2410713"/>
            <a:ext cx="580390" cy="332740"/>
          </a:xfrm>
          <a:prstGeom prst="rect">
            <a:avLst/>
          </a:prstGeom>
        </p:spPr>
        <p:txBody>
          <a:bodyPr vert="horz" wrap="square" lIns="0" tIns="8890" rIns="0" bIns="0" rtlCol="0">
            <a:spAutoFit/>
          </a:bodyPr>
          <a:lstStyle/>
          <a:p>
            <a:pPr marL="64135" marR="5080" indent="-52069">
              <a:lnSpc>
                <a:spcPct val="102000"/>
              </a:lnSpc>
              <a:spcBef>
                <a:spcPts val="70"/>
              </a:spcBef>
            </a:pPr>
            <a:r>
              <a:rPr sz="1000" spc="-10" dirty="0">
                <a:solidFill>
                  <a:srgbClr val="FFFFFF"/>
                </a:solidFill>
                <a:latin typeface="Microsoft Sans Serif"/>
                <a:cs typeface="Microsoft Sans Serif"/>
              </a:rPr>
              <a:t>Mutate at </a:t>
            </a:r>
            <a:r>
              <a:rPr sz="1000" spc="-254" dirty="0">
                <a:solidFill>
                  <a:srgbClr val="FFFFFF"/>
                </a:solidFill>
                <a:latin typeface="Microsoft Sans Serif"/>
                <a:cs typeface="Microsoft Sans Serif"/>
              </a:rPr>
              <a:t> </a:t>
            </a:r>
            <a:r>
              <a:rPr sz="1000" spc="-5" dirty="0">
                <a:solidFill>
                  <a:srgbClr val="FFFFFF"/>
                </a:solidFill>
                <a:latin typeface="Microsoft Sans Serif"/>
                <a:cs typeface="Microsoft Sans Serif"/>
              </a:rPr>
              <a:t>offset</a:t>
            </a:r>
            <a:r>
              <a:rPr sz="1000" spc="-50" dirty="0">
                <a:solidFill>
                  <a:srgbClr val="FFFFFF"/>
                </a:solidFill>
                <a:latin typeface="Microsoft Sans Serif"/>
                <a:cs typeface="Microsoft Sans Serif"/>
              </a:rPr>
              <a:t> </a:t>
            </a:r>
            <a:r>
              <a:rPr sz="1000" spc="-5" dirty="0">
                <a:solidFill>
                  <a:srgbClr val="FFFFFF"/>
                </a:solidFill>
                <a:latin typeface="Microsoft Sans Serif"/>
                <a:cs typeface="Microsoft Sans Serif"/>
              </a:rPr>
              <a:t>X</a:t>
            </a:r>
            <a:endParaRPr sz="1000">
              <a:latin typeface="Microsoft Sans Serif"/>
              <a:cs typeface="Microsoft Sans Serif"/>
            </a:endParaRPr>
          </a:p>
        </p:txBody>
      </p:sp>
      <p:pic>
        <p:nvPicPr>
          <p:cNvPr id="17" name="object 17"/>
          <p:cNvPicPr/>
          <p:nvPr/>
        </p:nvPicPr>
        <p:blipFill>
          <a:blip r:embed="rId2" cstate="print"/>
          <a:stretch>
            <a:fillRect/>
          </a:stretch>
        </p:blipFill>
        <p:spPr>
          <a:xfrm>
            <a:off x="4207764" y="2182367"/>
            <a:ext cx="726948" cy="777240"/>
          </a:xfrm>
          <a:prstGeom prst="rect">
            <a:avLst/>
          </a:prstGeom>
        </p:spPr>
      </p:pic>
      <p:grpSp>
        <p:nvGrpSpPr>
          <p:cNvPr id="18" name="object 18"/>
          <p:cNvGrpSpPr/>
          <p:nvPr/>
        </p:nvGrpSpPr>
        <p:grpSpPr>
          <a:xfrm>
            <a:off x="2950658" y="1646115"/>
            <a:ext cx="824230" cy="796925"/>
            <a:chOff x="2950658" y="1646115"/>
            <a:chExt cx="824230" cy="796925"/>
          </a:xfrm>
        </p:grpSpPr>
        <p:sp>
          <p:nvSpPr>
            <p:cNvPr id="19" name="object 19"/>
            <p:cNvSpPr/>
            <p:nvPr/>
          </p:nvSpPr>
          <p:spPr>
            <a:xfrm>
              <a:off x="2962656" y="1658137"/>
              <a:ext cx="798830" cy="771525"/>
            </a:xfrm>
            <a:custGeom>
              <a:avLst/>
              <a:gdLst/>
              <a:ahLst/>
              <a:cxnLst/>
              <a:rect l="l" t="t" r="r" b="b"/>
              <a:pathLst>
                <a:path w="798829" h="771525">
                  <a:moveTo>
                    <a:pt x="798576" y="0"/>
                  </a:moveTo>
                  <a:lnTo>
                    <a:pt x="0" y="0"/>
                  </a:lnTo>
                  <a:lnTo>
                    <a:pt x="0" y="686028"/>
                  </a:lnTo>
                  <a:lnTo>
                    <a:pt x="133350" y="686028"/>
                  </a:lnTo>
                  <a:lnTo>
                    <a:pt x="232283" y="771118"/>
                  </a:lnTo>
                  <a:lnTo>
                    <a:pt x="332613" y="686028"/>
                  </a:lnTo>
                  <a:lnTo>
                    <a:pt x="798576" y="686028"/>
                  </a:lnTo>
                  <a:lnTo>
                    <a:pt x="798576" y="0"/>
                  </a:lnTo>
                  <a:close/>
                </a:path>
              </a:pathLst>
            </a:custGeom>
            <a:solidFill>
              <a:srgbClr val="00BEB4"/>
            </a:solidFill>
          </p:spPr>
          <p:txBody>
            <a:bodyPr wrap="square" lIns="0" tIns="0" rIns="0" bIns="0" rtlCol="0"/>
            <a:lstStyle/>
            <a:p>
              <a:endParaRPr/>
            </a:p>
          </p:txBody>
        </p:sp>
        <p:sp>
          <p:nvSpPr>
            <p:cNvPr id="20" name="object 20"/>
            <p:cNvSpPr/>
            <p:nvPr/>
          </p:nvSpPr>
          <p:spPr>
            <a:xfrm>
              <a:off x="2963417" y="1658874"/>
              <a:ext cx="798830" cy="771525"/>
            </a:xfrm>
            <a:custGeom>
              <a:avLst/>
              <a:gdLst/>
              <a:ahLst/>
              <a:cxnLst/>
              <a:rect l="l" t="t" r="r" b="b"/>
              <a:pathLst>
                <a:path w="798829" h="771525">
                  <a:moveTo>
                    <a:pt x="0" y="0"/>
                  </a:moveTo>
                  <a:lnTo>
                    <a:pt x="133350" y="0"/>
                  </a:lnTo>
                  <a:lnTo>
                    <a:pt x="332612" y="0"/>
                  </a:lnTo>
                  <a:lnTo>
                    <a:pt x="798576" y="0"/>
                  </a:lnTo>
                  <a:lnTo>
                    <a:pt x="798576" y="400176"/>
                  </a:lnTo>
                  <a:lnTo>
                    <a:pt x="798576" y="570357"/>
                  </a:lnTo>
                  <a:lnTo>
                    <a:pt x="798576" y="686053"/>
                  </a:lnTo>
                  <a:lnTo>
                    <a:pt x="332612" y="686053"/>
                  </a:lnTo>
                  <a:lnTo>
                    <a:pt x="232282" y="771144"/>
                  </a:lnTo>
                  <a:lnTo>
                    <a:pt x="133350" y="686053"/>
                  </a:lnTo>
                  <a:lnTo>
                    <a:pt x="0" y="686053"/>
                  </a:lnTo>
                  <a:lnTo>
                    <a:pt x="0" y="570357"/>
                  </a:lnTo>
                  <a:lnTo>
                    <a:pt x="0" y="400176"/>
                  </a:lnTo>
                  <a:lnTo>
                    <a:pt x="0" y="0"/>
                  </a:lnTo>
                  <a:close/>
                </a:path>
              </a:pathLst>
            </a:custGeom>
            <a:ln w="25518">
              <a:solidFill>
                <a:srgbClr val="008D84"/>
              </a:solidFill>
            </a:ln>
          </p:spPr>
          <p:txBody>
            <a:bodyPr wrap="square" lIns="0" tIns="0" rIns="0" bIns="0" rtlCol="0"/>
            <a:lstStyle/>
            <a:p>
              <a:endParaRPr/>
            </a:p>
          </p:txBody>
        </p:sp>
        <p:sp>
          <p:nvSpPr>
            <p:cNvPr id="21" name="object 21"/>
            <p:cNvSpPr/>
            <p:nvPr/>
          </p:nvSpPr>
          <p:spPr>
            <a:xfrm>
              <a:off x="2963417" y="1658874"/>
              <a:ext cx="798830" cy="686435"/>
            </a:xfrm>
            <a:custGeom>
              <a:avLst/>
              <a:gdLst/>
              <a:ahLst/>
              <a:cxnLst/>
              <a:rect l="l" t="t" r="r" b="b"/>
              <a:pathLst>
                <a:path w="798829" h="686435">
                  <a:moveTo>
                    <a:pt x="0" y="0"/>
                  </a:moveTo>
                  <a:lnTo>
                    <a:pt x="0" y="0"/>
                  </a:lnTo>
                </a:path>
                <a:path w="798829" h="686435">
                  <a:moveTo>
                    <a:pt x="798576" y="686053"/>
                  </a:moveTo>
                  <a:lnTo>
                    <a:pt x="798576" y="686053"/>
                  </a:lnTo>
                </a:path>
              </a:pathLst>
            </a:custGeom>
            <a:ln w="25518">
              <a:solidFill>
                <a:srgbClr val="008D84"/>
              </a:solidFill>
            </a:ln>
          </p:spPr>
          <p:txBody>
            <a:bodyPr wrap="square" lIns="0" tIns="0" rIns="0" bIns="0" rtlCol="0"/>
            <a:lstStyle/>
            <a:p>
              <a:endParaRPr/>
            </a:p>
          </p:txBody>
        </p:sp>
      </p:grpSp>
      <p:sp>
        <p:nvSpPr>
          <p:cNvPr id="22" name="object 22"/>
          <p:cNvSpPr txBox="1"/>
          <p:nvPr/>
        </p:nvSpPr>
        <p:spPr>
          <a:xfrm>
            <a:off x="2954273" y="1745995"/>
            <a:ext cx="807720" cy="506730"/>
          </a:xfrm>
          <a:prstGeom prst="rect">
            <a:avLst/>
          </a:prstGeom>
        </p:spPr>
        <p:txBody>
          <a:bodyPr vert="horz" wrap="square" lIns="0" tIns="13335" rIns="0" bIns="0" rtlCol="0">
            <a:spAutoFit/>
          </a:bodyPr>
          <a:lstStyle/>
          <a:p>
            <a:pPr marL="123189" marR="101600" indent="36830" algn="ctr">
              <a:lnSpc>
                <a:spcPct val="100000"/>
              </a:lnSpc>
              <a:spcBef>
                <a:spcPts val="105"/>
              </a:spcBef>
            </a:pPr>
            <a:r>
              <a:rPr sz="1050" spc="-15" dirty="0">
                <a:solidFill>
                  <a:srgbClr val="FFFFFF"/>
                </a:solidFill>
                <a:latin typeface="Microsoft Sans Serif"/>
                <a:cs typeface="Microsoft Sans Serif"/>
              </a:rPr>
              <a:t>Bitflip, </a:t>
            </a:r>
            <a:r>
              <a:rPr sz="1050" spc="-10" dirty="0">
                <a:solidFill>
                  <a:srgbClr val="FFFFFF"/>
                </a:solidFill>
                <a:latin typeface="Microsoft Sans Serif"/>
                <a:cs typeface="Microsoft Sans Serif"/>
              </a:rPr>
              <a:t> </a:t>
            </a:r>
            <a:r>
              <a:rPr sz="1050" spc="-15" dirty="0">
                <a:solidFill>
                  <a:srgbClr val="FFFFFF"/>
                </a:solidFill>
                <a:latin typeface="Microsoft Sans Serif"/>
                <a:cs typeface="Microsoft Sans Serif"/>
              </a:rPr>
              <a:t>replace, </a:t>
            </a:r>
            <a:r>
              <a:rPr sz="1050" spc="-10" dirty="0">
                <a:solidFill>
                  <a:srgbClr val="FFFFFF"/>
                </a:solidFill>
                <a:latin typeface="Microsoft Sans Serif"/>
                <a:cs typeface="Microsoft Sans Serif"/>
              </a:rPr>
              <a:t> </a:t>
            </a:r>
            <a:r>
              <a:rPr sz="1050" dirty="0">
                <a:solidFill>
                  <a:srgbClr val="FFFFFF"/>
                </a:solidFill>
                <a:latin typeface="Microsoft Sans Serif"/>
                <a:cs typeface="Microsoft Sans Serif"/>
              </a:rPr>
              <a:t>a</a:t>
            </a:r>
            <a:r>
              <a:rPr sz="1050" spc="-5" dirty="0">
                <a:solidFill>
                  <a:srgbClr val="FFFFFF"/>
                </a:solidFill>
                <a:latin typeface="Microsoft Sans Serif"/>
                <a:cs typeface="Microsoft Sans Serif"/>
              </a:rPr>
              <a:t>r</a:t>
            </a:r>
            <a:r>
              <a:rPr sz="1050" spc="-15" dirty="0">
                <a:solidFill>
                  <a:srgbClr val="FFFFFF"/>
                </a:solidFill>
                <a:latin typeface="Microsoft Sans Serif"/>
                <a:cs typeface="Microsoft Sans Serif"/>
              </a:rPr>
              <a:t>i</a:t>
            </a:r>
            <a:r>
              <a:rPr sz="1050" spc="-20" dirty="0">
                <a:solidFill>
                  <a:srgbClr val="FFFFFF"/>
                </a:solidFill>
                <a:latin typeface="Microsoft Sans Serif"/>
                <a:cs typeface="Microsoft Sans Serif"/>
              </a:rPr>
              <a:t>t</a:t>
            </a:r>
            <a:r>
              <a:rPr sz="1050" dirty="0">
                <a:solidFill>
                  <a:srgbClr val="FFFFFF"/>
                </a:solidFill>
                <a:latin typeface="Microsoft Sans Serif"/>
                <a:cs typeface="Microsoft Sans Serif"/>
              </a:rPr>
              <a:t>h</a:t>
            </a:r>
            <a:r>
              <a:rPr sz="1050" spc="-15" dirty="0">
                <a:solidFill>
                  <a:srgbClr val="FFFFFF"/>
                </a:solidFill>
                <a:latin typeface="Microsoft Sans Serif"/>
                <a:cs typeface="Microsoft Sans Serif"/>
              </a:rPr>
              <a:t>m</a:t>
            </a:r>
            <a:r>
              <a:rPr sz="1050" dirty="0">
                <a:solidFill>
                  <a:srgbClr val="FFFFFF"/>
                </a:solidFill>
                <a:latin typeface="Microsoft Sans Serif"/>
                <a:cs typeface="Microsoft Sans Serif"/>
              </a:rPr>
              <a:t>e</a:t>
            </a:r>
            <a:r>
              <a:rPr sz="1050" spc="-10" dirty="0">
                <a:solidFill>
                  <a:srgbClr val="FFFFFF"/>
                </a:solidFill>
                <a:latin typeface="Microsoft Sans Serif"/>
                <a:cs typeface="Microsoft Sans Serif"/>
              </a:rPr>
              <a:t>t</a:t>
            </a:r>
            <a:r>
              <a:rPr sz="1050" spc="-15" dirty="0">
                <a:solidFill>
                  <a:srgbClr val="FFFFFF"/>
                </a:solidFill>
                <a:latin typeface="Microsoft Sans Serif"/>
                <a:cs typeface="Microsoft Sans Serif"/>
              </a:rPr>
              <a:t>i</a:t>
            </a:r>
            <a:r>
              <a:rPr sz="1050" dirty="0">
                <a:solidFill>
                  <a:srgbClr val="FFFFFF"/>
                </a:solidFill>
                <a:latin typeface="Microsoft Sans Serif"/>
                <a:cs typeface="Microsoft Sans Serif"/>
              </a:rPr>
              <a:t>c</a:t>
            </a:r>
            <a:endParaRPr sz="1050">
              <a:latin typeface="Microsoft Sans Serif"/>
              <a:cs typeface="Microsoft Sans Serif"/>
            </a:endParaRPr>
          </a:p>
        </p:txBody>
      </p:sp>
      <p:sp>
        <p:nvSpPr>
          <p:cNvPr id="23" name="object 23"/>
          <p:cNvSpPr txBox="1"/>
          <p:nvPr/>
        </p:nvSpPr>
        <p:spPr>
          <a:xfrm>
            <a:off x="4024629" y="2985642"/>
            <a:ext cx="760095" cy="488315"/>
          </a:xfrm>
          <a:prstGeom prst="rect">
            <a:avLst/>
          </a:prstGeom>
        </p:spPr>
        <p:txBody>
          <a:bodyPr vert="horz" wrap="square" lIns="0" tIns="8890" rIns="0" bIns="0" rtlCol="0">
            <a:spAutoFit/>
          </a:bodyPr>
          <a:lstStyle/>
          <a:p>
            <a:pPr marL="12700" marR="5080">
              <a:lnSpc>
                <a:spcPct val="102000"/>
              </a:lnSpc>
              <a:spcBef>
                <a:spcPts val="70"/>
              </a:spcBef>
            </a:pPr>
            <a:r>
              <a:rPr sz="1000" dirty="0">
                <a:latin typeface="Microsoft Sans Serif"/>
                <a:cs typeface="Microsoft Sans Serif"/>
              </a:rPr>
              <a:t>E</a:t>
            </a:r>
            <a:r>
              <a:rPr sz="1000" spc="10" dirty="0">
                <a:latin typeface="Microsoft Sans Serif"/>
                <a:cs typeface="Microsoft Sans Serif"/>
              </a:rPr>
              <a:t>x</a:t>
            </a:r>
            <a:r>
              <a:rPr sz="1000" dirty="0">
                <a:latin typeface="Microsoft Sans Serif"/>
                <a:cs typeface="Microsoft Sans Serif"/>
              </a:rPr>
              <a:t>e</a:t>
            </a:r>
            <a:r>
              <a:rPr sz="1000" spc="10" dirty="0">
                <a:latin typeface="Microsoft Sans Serif"/>
                <a:cs typeface="Microsoft Sans Serif"/>
              </a:rPr>
              <a:t>c</a:t>
            </a:r>
            <a:r>
              <a:rPr sz="1000" dirty="0">
                <a:latin typeface="Microsoft Sans Serif"/>
                <a:cs typeface="Microsoft Sans Serif"/>
              </a:rPr>
              <a:t>u</a:t>
            </a:r>
            <a:r>
              <a:rPr sz="1000" spc="5" dirty="0">
                <a:latin typeface="Microsoft Sans Serif"/>
                <a:cs typeface="Microsoft Sans Serif"/>
              </a:rPr>
              <a:t>t</a:t>
            </a:r>
            <a:r>
              <a:rPr sz="1000" spc="-5" dirty="0">
                <a:latin typeface="Microsoft Sans Serif"/>
                <a:cs typeface="Microsoft Sans Serif"/>
              </a:rPr>
              <a:t>e</a:t>
            </a:r>
            <a:r>
              <a:rPr sz="1000" spc="-70" dirty="0">
                <a:latin typeface="Microsoft Sans Serif"/>
                <a:cs typeface="Microsoft Sans Serif"/>
              </a:rPr>
              <a:t> </a:t>
            </a:r>
            <a:r>
              <a:rPr sz="1000" spc="-10" dirty="0">
                <a:latin typeface="Microsoft Sans Serif"/>
                <a:cs typeface="Microsoft Sans Serif"/>
              </a:rPr>
              <a:t>and  </a:t>
            </a:r>
            <a:r>
              <a:rPr sz="1000" spc="-5" dirty="0">
                <a:latin typeface="Microsoft Sans Serif"/>
                <a:cs typeface="Microsoft Sans Serif"/>
              </a:rPr>
              <a:t>monitor </a:t>
            </a:r>
            <a:r>
              <a:rPr sz="1000" dirty="0">
                <a:latin typeface="Microsoft Sans Serif"/>
                <a:cs typeface="Microsoft Sans Serif"/>
              </a:rPr>
              <a:t> </a:t>
            </a:r>
            <a:r>
              <a:rPr sz="1000" spc="-10" dirty="0">
                <a:latin typeface="Microsoft Sans Serif"/>
                <a:cs typeface="Microsoft Sans Serif"/>
              </a:rPr>
              <a:t>edges</a:t>
            </a:r>
            <a:r>
              <a:rPr sz="1000" spc="-20" dirty="0">
                <a:latin typeface="Microsoft Sans Serif"/>
                <a:cs typeface="Microsoft Sans Serif"/>
              </a:rPr>
              <a:t> </a:t>
            </a:r>
            <a:r>
              <a:rPr sz="1000" dirty="0">
                <a:latin typeface="Microsoft Sans Serif"/>
                <a:cs typeface="Microsoft Sans Serif"/>
              </a:rPr>
              <a:t>(BB)</a:t>
            </a:r>
            <a:endParaRPr sz="1000">
              <a:latin typeface="Microsoft Sans Serif"/>
              <a:cs typeface="Microsoft Sans Serif"/>
            </a:endParaRPr>
          </a:p>
        </p:txBody>
      </p:sp>
      <p:grpSp>
        <p:nvGrpSpPr>
          <p:cNvPr id="24" name="object 24"/>
          <p:cNvGrpSpPr/>
          <p:nvPr/>
        </p:nvGrpSpPr>
        <p:grpSpPr>
          <a:xfrm>
            <a:off x="4851086" y="2295338"/>
            <a:ext cx="1054735" cy="605155"/>
            <a:chOff x="4851086" y="2295338"/>
            <a:chExt cx="1054735" cy="605155"/>
          </a:xfrm>
        </p:grpSpPr>
        <p:sp>
          <p:nvSpPr>
            <p:cNvPr id="25" name="object 25"/>
            <p:cNvSpPr/>
            <p:nvPr/>
          </p:nvSpPr>
          <p:spPr>
            <a:xfrm>
              <a:off x="4863083" y="2307336"/>
              <a:ext cx="1028700" cy="579120"/>
            </a:xfrm>
            <a:custGeom>
              <a:avLst/>
              <a:gdLst/>
              <a:ahLst/>
              <a:cxnLst/>
              <a:rect l="l" t="t" r="r" b="b"/>
              <a:pathLst>
                <a:path w="1028700" h="579119">
                  <a:moveTo>
                    <a:pt x="514350" y="0"/>
                  </a:moveTo>
                  <a:lnTo>
                    <a:pt x="0" y="289559"/>
                  </a:lnTo>
                  <a:lnTo>
                    <a:pt x="514350" y="579119"/>
                  </a:lnTo>
                  <a:lnTo>
                    <a:pt x="1028700" y="289559"/>
                  </a:lnTo>
                  <a:lnTo>
                    <a:pt x="514350" y="0"/>
                  </a:lnTo>
                  <a:close/>
                </a:path>
              </a:pathLst>
            </a:custGeom>
            <a:solidFill>
              <a:srgbClr val="00BEB4"/>
            </a:solidFill>
          </p:spPr>
          <p:txBody>
            <a:bodyPr wrap="square" lIns="0" tIns="0" rIns="0" bIns="0" rtlCol="0"/>
            <a:lstStyle/>
            <a:p>
              <a:endParaRPr/>
            </a:p>
          </p:txBody>
        </p:sp>
        <p:sp>
          <p:nvSpPr>
            <p:cNvPr id="26" name="object 26"/>
            <p:cNvSpPr/>
            <p:nvPr/>
          </p:nvSpPr>
          <p:spPr>
            <a:xfrm>
              <a:off x="4863845" y="2308098"/>
              <a:ext cx="1028700" cy="579120"/>
            </a:xfrm>
            <a:custGeom>
              <a:avLst/>
              <a:gdLst/>
              <a:ahLst/>
              <a:cxnLst/>
              <a:rect l="l" t="t" r="r" b="b"/>
              <a:pathLst>
                <a:path w="1028700" h="579119">
                  <a:moveTo>
                    <a:pt x="0" y="289559"/>
                  </a:moveTo>
                  <a:lnTo>
                    <a:pt x="514350" y="0"/>
                  </a:lnTo>
                  <a:lnTo>
                    <a:pt x="1028700" y="289559"/>
                  </a:lnTo>
                  <a:lnTo>
                    <a:pt x="514350" y="579119"/>
                  </a:lnTo>
                  <a:lnTo>
                    <a:pt x="0" y="289559"/>
                  </a:lnTo>
                  <a:close/>
                </a:path>
              </a:pathLst>
            </a:custGeom>
            <a:ln w="25518">
              <a:solidFill>
                <a:srgbClr val="008D84"/>
              </a:solidFill>
            </a:ln>
          </p:spPr>
          <p:txBody>
            <a:bodyPr wrap="square" lIns="0" tIns="0" rIns="0" bIns="0" rtlCol="0"/>
            <a:lstStyle/>
            <a:p>
              <a:endParaRPr/>
            </a:p>
          </p:txBody>
        </p:sp>
        <p:sp>
          <p:nvSpPr>
            <p:cNvPr id="27" name="object 27"/>
            <p:cNvSpPr/>
            <p:nvPr/>
          </p:nvSpPr>
          <p:spPr>
            <a:xfrm>
              <a:off x="4863845" y="2308098"/>
              <a:ext cx="1028700" cy="579120"/>
            </a:xfrm>
            <a:custGeom>
              <a:avLst/>
              <a:gdLst/>
              <a:ahLst/>
              <a:cxnLst/>
              <a:rect l="l" t="t" r="r" b="b"/>
              <a:pathLst>
                <a:path w="1028700" h="579119">
                  <a:moveTo>
                    <a:pt x="0" y="0"/>
                  </a:moveTo>
                  <a:lnTo>
                    <a:pt x="0" y="0"/>
                  </a:lnTo>
                </a:path>
                <a:path w="1028700" h="579119">
                  <a:moveTo>
                    <a:pt x="1028700" y="579119"/>
                  </a:moveTo>
                  <a:lnTo>
                    <a:pt x="1028700" y="579119"/>
                  </a:lnTo>
                </a:path>
              </a:pathLst>
            </a:custGeom>
            <a:ln w="25518">
              <a:solidFill>
                <a:srgbClr val="008D84"/>
              </a:solidFill>
            </a:ln>
          </p:spPr>
          <p:txBody>
            <a:bodyPr wrap="square" lIns="0" tIns="0" rIns="0" bIns="0" rtlCol="0"/>
            <a:lstStyle/>
            <a:p>
              <a:endParaRPr/>
            </a:p>
          </p:txBody>
        </p:sp>
      </p:grpSp>
      <p:sp>
        <p:nvSpPr>
          <p:cNvPr id="28" name="object 28"/>
          <p:cNvSpPr txBox="1"/>
          <p:nvPr/>
        </p:nvSpPr>
        <p:spPr>
          <a:xfrm>
            <a:off x="5220461" y="2341880"/>
            <a:ext cx="344170" cy="506730"/>
          </a:xfrm>
          <a:prstGeom prst="rect">
            <a:avLst/>
          </a:prstGeom>
        </p:spPr>
        <p:txBody>
          <a:bodyPr vert="horz" wrap="square" lIns="0" tIns="13335" rIns="0" bIns="0" rtlCol="0">
            <a:spAutoFit/>
          </a:bodyPr>
          <a:lstStyle/>
          <a:p>
            <a:pPr marL="12700" marR="5080" indent="13335" algn="ctr">
              <a:lnSpc>
                <a:spcPct val="100000"/>
              </a:lnSpc>
              <a:spcBef>
                <a:spcPts val="105"/>
              </a:spcBef>
            </a:pPr>
            <a:r>
              <a:rPr sz="1050" dirty="0">
                <a:solidFill>
                  <a:srgbClr val="FFFFFF"/>
                </a:solidFill>
                <a:latin typeface="Microsoft Sans Serif"/>
                <a:cs typeface="Microsoft Sans Serif"/>
              </a:rPr>
              <a:t>New </a:t>
            </a:r>
            <a:r>
              <a:rPr sz="1050" spc="-265" dirty="0">
                <a:solidFill>
                  <a:srgbClr val="FFFFFF"/>
                </a:solidFill>
                <a:latin typeface="Microsoft Sans Serif"/>
                <a:cs typeface="Microsoft Sans Serif"/>
              </a:rPr>
              <a:t> </a:t>
            </a:r>
            <a:r>
              <a:rPr sz="1050" spc="-5" dirty="0">
                <a:solidFill>
                  <a:srgbClr val="FFFFFF"/>
                </a:solidFill>
                <a:latin typeface="Microsoft Sans Serif"/>
                <a:cs typeface="Microsoft Sans Serif"/>
              </a:rPr>
              <a:t>edge</a:t>
            </a:r>
            <a:endParaRPr sz="1050">
              <a:latin typeface="Microsoft Sans Serif"/>
              <a:cs typeface="Microsoft Sans Serif"/>
            </a:endParaRPr>
          </a:p>
          <a:p>
            <a:pPr marR="19685" algn="ctr">
              <a:lnSpc>
                <a:spcPct val="100000"/>
              </a:lnSpc>
            </a:pPr>
            <a:r>
              <a:rPr sz="1050" dirty="0">
                <a:solidFill>
                  <a:srgbClr val="FFFFFF"/>
                </a:solidFill>
                <a:latin typeface="Microsoft Sans Serif"/>
                <a:cs typeface="Microsoft Sans Serif"/>
              </a:rPr>
              <a:t>?</a:t>
            </a:r>
            <a:endParaRPr sz="1050">
              <a:latin typeface="Microsoft Sans Serif"/>
              <a:cs typeface="Microsoft Sans Serif"/>
            </a:endParaRPr>
          </a:p>
        </p:txBody>
      </p:sp>
      <p:sp>
        <p:nvSpPr>
          <p:cNvPr id="31" name="object 2">
            <a:extLst>
              <a:ext uri="{FF2B5EF4-FFF2-40B4-BE49-F238E27FC236}">
                <a16:creationId xmlns:a16="http://schemas.microsoft.com/office/drawing/2014/main" id="{5EA75E45-D151-434B-8157-8A14B05B7425}"/>
              </a:ext>
            </a:extLst>
          </p:cNvPr>
          <p:cNvSpPr txBox="1">
            <a:spLocks/>
          </p:cNvSpPr>
          <p:nvPr/>
        </p:nvSpPr>
        <p:spPr>
          <a:xfrm>
            <a:off x="152400" y="62401"/>
            <a:ext cx="8248294" cy="95885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GB" sz="2800" kern="0" spc="160" dirty="0">
                <a:solidFill>
                  <a:srgbClr val="C00000"/>
                </a:solidFill>
                <a:latin typeface="Arial" panose="020B0604020202020204" pitchFamily="34" charset="0"/>
                <a:cs typeface="Arial" panose="020B0604020202020204" pitchFamily="34" charset="0"/>
              </a:rPr>
              <a:t>Evolving A </a:t>
            </a:r>
            <a:r>
              <a:rPr lang="en-GB" sz="2800" kern="0" spc="160" dirty="0" err="1">
                <a:solidFill>
                  <a:srgbClr val="C00000"/>
                </a:solidFill>
                <a:latin typeface="Arial" panose="020B0604020202020204" pitchFamily="34" charset="0"/>
                <a:cs typeface="Arial" panose="020B0604020202020204" pitchFamily="34" charset="0"/>
              </a:rPr>
              <a:t>Fuzzer</a:t>
            </a:r>
            <a:endParaRPr lang="en-GB" sz="2800" kern="0" spc="160"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2141156" y="2246312"/>
            <a:ext cx="826135" cy="652780"/>
            <a:chOff x="2141156" y="2246312"/>
            <a:chExt cx="826135" cy="652780"/>
          </a:xfrm>
        </p:grpSpPr>
        <p:sp>
          <p:nvSpPr>
            <p:cNvPr id="5" name="object 5"/>
            <p:cNvSpPr/>
            <p:nvPr/>
          </p:nvSpPr>
          <p:spPr>
            <a:xfrm>
              <a:off x="2153412" y="2258567"/>
              <a:ext cx="800100" cy="626745"/>
            </a:xfrm>
            <a:custGeom>
              <a:avLst/>
              <a:gdLst/>
              <a:ahLst/>
              <a:cxnLst/>
              <a:rect l="l" t="t" r="r" b="b"/>
              <a:pathLst>
                <a:path w="800100" h="626744">
                  <a:moveTo>
                    <a:pt x="800100" y="104013"/>
                  </a:moveTo>
                  <a:lnTo>
                    <a:pt x="774700" y="68453"/>
                  </a:lnTo>
                  <a:lnTo>
                    <a:pt x="739140" y="49403"/>
                  </a:lnTo>
                  <a:lnTo>
                    <a:pt x="675640" y="29210"/>
                  </a:lnTo>
                  <a:lnTo>
                    <a:pt x="628650" y="19050"/>
                  </a:lnTo>
                  <a:lnTo>
                    <a:pt x="610870" y="16510"/>
                  </a:lnTo>
                  <a:lnTo>
                    <a:pt x="594360" y="12700"/>
                  </a:lnTo>
                  <a:lnTo>
                    <a:pt x="576580" y="11430"/>
                  </a:lnTo>
                  <a:lnTo>
                    <a:pt x="538480" y="6350"/>
                  </a:lnTo>
                  <a:lnTo>
                    <a:pt x="440690" y="0"/>
                  </a:lnTo>
                  <a:lnTo>
                    <a:pt x="359410" y="0"/>
                  </a:lnTo>
                  <a:lnTo>
                    <a:pt x="261620" y="6350"/>
                  </a:lnTo>
                  <a:lnTo>
                    <a:pt x="223520" y="11430"/>
                  </a:lnTo>
                  <a:lnTo>
                    <a:pt x="205740" y="12700"/>
                  </a:lnTo>
                  <a:lnTo>
                    <a:pt x="189230" y="16510"/>
                  </a:lnTo>
                  <a:lnTo>
                    <a:pt x="171450" y="19050"/>
                  </a:lnTo>
                  <a:lnTo>
                    <a:pt x="156210" y="21590"/>
                  </a:lnTo>
                  <a:lnTo>
                    <a:pt x="96520" y="36830"/>
                  </a:lnTo>
                  <a:lnTo>
                    <a:pt x="50800" y="53213"/>
                  </a:lnTo>
                  <a:lnTo>
                    <a:pt x="12700" y="78613"/>
                  </a:lnTo>
                  <a:lnTo>
                    <a:pt x="0" y="104013"/>
                  </a:lnTo>
                  <a:lnTo>
                    <a:pt x="0" y="522351"/>
                  </a:lnTo>
                  <a:lnTo>
                    <a:pt x="2540" y="532511"/>
                  </a:lnTo>
                  <a:lnTo>
                    <a:pt x="5080" y="537591"/>
                  </a:lnTo>
                  <a:lnTo>
                    <a:pt x="8890" y="542671"/>
                  </a:lnTo>
                  <a:lnTo>
                    <a:pt x="12700" y="549021"/>
                  </a:lnTo>
                  <a:lnTo>
                    <a:pt x="25400" y="559181"/>
                  </a:lnTo>
                  <a:lnTo>
                    <a:pt x="33020" y="562991"/>
                  </a:lnTo>
                  <a:lnTo>
                    <a:pt x="40640" y="568071"/>
                  </a:lnTo>
                  <a:lnTo>
                    <a:pt x="50800" y="573151"/>
                  </a:lnTo>
                  <a:lnTo>
                    <a:pt x="60960" y="576961"/>
                  </a:lnTo>
                  <a:lnTo>
                    <a:pt x="72390" y="582041"/>
                  </a:lnTo>
                  <a:lnTo>
                    <a:pt x="83820" y="585851"/>
                  </a:lnTo>
                  <a:lnTo>
                    <a:pt x="96520" y="589534"/>
                  </a:lnTo>
                  <a:lnTo>
                    <a:pt x="110490" y="594614"/>
                  </a:lnTo>
                  <a:lnTo>
                    <a:pt x="124460" y="597154"/>
                  </a:lnTo>
                  <a:lnTo>
                    <a:pt x="139700" y="600964"/>
                  </a:lnTo>
                  <a:lnTo>
                    <a:pt x="156210" y="604774"/>
                  </a:lnTo>
                  <a:lnTo>
                    <a:pt x="171450" y="607314"/>
                  </a:lnTo>
                  <a:lnTo>
                    <a:pt x="189230" y="611124"/>
                  </a:lnTo>
                  <a:lnTo>
                    <a:pt x="223520" y="616204"/>
                  </a:lnTo>
                  <a:lnTo>
                    <a:pt x="242570" y="617474"/>
                  </a:lnTo>
                  <a:lnTo>
                    <a:pt x="261620" y="620014"/>
                  </a:lnTo>
                  <a:lnTo>
                    <a:pt x="280670" y="621284"/>
                  </a:lnTo>
                  <a:lnTo>
                    <a:pt x="299720" y="623824"/>
                  </a:lnTo>
                  <a:lnTo>
                    <a:pt x="320040" y="623824"/>
                  </a:lnTo>
                  <a:lnTo>
                    <a:pt x="359410" y="626364"/>
                  </a:lnTo>
                  <a:lnTo>
                    <a:pt x="440690" y="626364"/>
                  </a:lnTo>
                  <a:lnTo>
                    <a:pt x="480060" y="623824"/>
                  </a:lnTo>
                  <a:lnTo>
                    <a:pt x="500380" y="623824"/>
                  </a:lnTo>
                  <a:lnTo>
                    <a:pt x="519430" y="621284"/>
                  </a:lnTo>
                  <a:lnTo>
                    <a:pt x="538480" y="620014"/>
                  </a:lnTo>
                  <a:lnTo>
                    <a:pt x="557530" y="617474"/>
                  </a:lnTo>
                  <a:lnTo>
                    <a:pt x="576580" y="616204"/>
                  </a:lnTo>
                  <a:lnTo>
                    <a:pt x="610870" y="611124"/>
                  </a:lnTo>
                  <a:lnTo>
                    <a:pt x="628650" y="607314"/>
                  </a:lnTo>
                  <a:lnTo>
                    <a:pt x="645160" y="604774"/>
                  </a:lnTo>
                  <a:lnTo>
                    <a:pt x="675640" y="597154"/>
                  </a:lnTo>
                  <a:lnTo>
                    <a:pt x="689610" y="594614"/>
                  </a:lnTo>
                  <a:lnTo>
                    <a:pt x="703580" y="589534"/>
                  </a:lnTo>
                  <a:lnTo>
                    <a:pt x="716280" y="585851"/>
                  </a:lnTo>
                  <a:lnTo>
                    <a:pt x="727710" y="582041"/>
                  </a:lnTo>
                  <a:lnTo>
                    <a:pt x="739140" y="576961"/>
                  </a:lnTo>
                  <a:lnTo>
                    <a:pt x="749300" y="573151"/>
                  </a:lnTo>
                  <a:lnTo>
                    <a:pt x="759460" y="568071"/>
                  </a:lnTo>
                  <a:lnTo>
                    <a:pt x="767080" y="562991"/>
                  </a:lnTo>
                  <a:lnTo>
                    <a:pt x="774700" y="559181"/>
                  </a:lnTo>
                  <a:lnTo>
                    <a:pt x="787400" y="549021"/>
                  </a:lnTo>
                  <a:lnTo>
                    <a:pt x="791210" y="542671"/>
                  </a:lnTo>
                  <a:lnTo>
                    <a:pt x="795020" y="537591"/>
                  </a:lnTo>
                  <a:lnTo>
                    <a:pt x="797560" y="532511"/>
                  </a:lnTo>
                  <a:lnTo>
                    <a:pt x="800100" y="522351"/>
                  </a:lnTo>
                  <a:lnTo>
                    <a:pt x="800100" y="104013"/>
                  </a:lnTo>
                  <a:close/>
                </a:path>
              </a:pathLst>
            </a:custGeom>
            <a:solidFill>
              <a:srgbClr val="00BEB4"/>
            </a:solidFill>
          </p:spPr>
          <p:txBody>
            <a:bodyPr wrap="square" lIns="0" tIns="0" rIns="0" bIns="0" rtlCol="0"/>
            <a:lstStyle/>
            <a:p>
              <a:endParaRPr/>
            </a:p>
          </p:txBody>
        </p:sp>
        <p:sp>
          <p:nvSpPr>
            <p:cNvPr id="6" name="object 6"/>
            <p:cNvSpPr/>
            <p:nvPr/>
          </p:nvSpPr>
          <p:spPr>
            <a:xfrm>
              <a:off x="2154174" y="2259329"/>
              <a:ext cx="800100" cy="626745"/>
            </a:xfrm>
            <a:custGeom>
              <a:avLst/>
              <a:gdLst/>
              <a:ahLst/>
              <a:cxnLst/>
              <a:rect l="l" t="t" r="r" b="b"/>
              <a:pathLst>
                <a:path w="800100" h="626744">
                  <a:moveTo>
                    <a:pt x="0" y="104012"/>
                  </a:moveTo>
                  <a:lnTo>
                    <a:pt x="1269" y="98932"/>
                  </a:lnTo>
                  <a:lnTo>
                    <a:pt x="2539" y="93852"/>
                  </a:lnTo>
                  <a:lnTo>
                    <a:pt x="5080" y="88772"/>
                  </a:lnTo>
                  <a:lnTo>
                    <a:pt x="8889" y="83693"/>
                  </a:lnTo>
                  <a:lnTo>
                    <a:pt x="12700" y="78612"/>
                  </a:lnTo>
                  <a:lnTo>
                    <a:pt x="19050" y="73532"/>
                  </a:lnTo>
                  <a:lnTo>
                    <a:pt x="25400" y="68452"/>
                  </a:lnTo>
                  <a:lnTo>
                    <a:pt x="33019" y="63372"/>
                  </a:lnTo>
                  <a:lnTo>
                    <a:pt x="40639" y="58293"/>
                  </a:lnTo>
                  <a:lnTo>
                    <a:pt x="50800" y="53212"/>
                  </a:lnTo>
                  <a:lnTo>
                    <a:pt x="60959" y="49402"/>
                  </a:lnTo>
                  <a:lnTo>
                    <a:pt x="72389" y="44322"/>
                  </a:lnTo>
                  <a:lnTo>
                    <a:pt x="83819" y="40512"/>
                  </a:lnTo>
                  <a:lnTo>
                    <a:pt x="96519" y="36830"/>
                  </a:lnTo>
                  <a:lnTo>
                    <a:pt x="110489" y="33019"/>
                  </a:lnTo>
                  <a:lnTo>
                    <a:pt x="124459" y="29209"/>
                  </a:lnTo>
                  <a:lnTo>
                    <a:pt x="139700" y="25400"/>
                  </a:lnTo>
                  <a:lnTo>
                    <a:pt x="156209" y="21589"/>
                  </a:lnTo>
                  <a:lnTo>
                    <a:pt x="171450" y="19050"/>
                  </a:lnTo>
                  <a:lnTo>
                    <a:pt x="189230" y="16509"/>
                  </a:lnTo>
                  <a:lnTo>
                    <a:pt x="205739" y="12700"/>
                  </a:lnTo>
                  <a:lnTo>
                    <a:pt x="223519" y="11430"/>
                  </a:lnTo>
                  <a:lnTo>
                    <a:pt x="242569" y="8889"/>
                  </a:lnTo>
                  <a:lnTo>
                    <a:pt x="261619" y="6350"/>
                  </a:lnTo>
                  <a:lnTo>
                    <a:pt x="280669" y="5080"/>
                  </a:lnTo>
                  <a:lnTo>
                    <a:pt x="299719" y="3809"/>
                  </a:lnTo>
                  <a:lnTo>
                    <a:pt x="320039" y="2539"/>
                  </a:lnTo>
                  <a:lnTo>
                    <a:pt x="339089" y="1269"/>
                  </a:lnTo>
                  <a:lnTo>
                    <a:pt x="359409" y="0"/>
                  </a:lnTo>
                  <a:lnTo>
                    <a:pt x="379730" y="0"/>
                  </a:lnTo>
                  <a:lnTo>
                    <a:pt x="400050" y="0"/>
                  </a:lnTo>
                  <a:lnTo>
                    <a:pt x="420369" y="0"/>
                  </a:lnTo>
                  <a:lnTo>
                    <a:pt x="440689" y="0"/>
                  </a:lnTo>
                  <a:lnTo>
                    <a:pt x="461009" y="1269"/>
                  </a:lnTo>
                  <a:lnTo>
                    <a:pt x="480059" y="2539"/>
                  </a:lnTo>
                  <a:lnTo>
                    <a:pt x="500380" y="3809"/>
                  </a:lnTo>
                  <a:lnTo>
                    <a:pt x="519430" y="5080"/>
                  </a:lnTo>
                  <a:lnTo>
                    <a:pt x="538480" y="6350"/>
                  </a:lnTo>
                  <a:lnTo>
                    <a:pt x="557530" y="8889"/>
                  </a:lnTo>
                  <a:lnTo>
                    <a:pt x="576580" y="11430"/>
                  </a:lnTo>
                  <a:lnTo>
                    <a:pt x="594359" y="12700"/>
                  </a:lnTo>
                  <a:lnTo>
                    <a:pt x="610869" y="16509"/>
                  </a:lnTo>
                  <a:lnTo>
                    <a:pt x="628650" y="19050"/>
                  </a:lnTo>
                  <a:lnTo>
                    <a:pt x="645159" y="21589"/>
                  </a:lnTo>
                  <a:lnTo>
                    <a:pt x="660400" y="25400"/>
                  </a:lnTo>
                  <a:lnTo>
                    <a:pt x="675639" y="29209"/>
                  </a:lnTo>
                  <a:lnTo>
                    <a:pt x="689609" y="33019"/>
                  </a:lnTo>
                  <a:lnTo>
                    <a:pt x="703580" y="36830"/>
                  </a:lnTo>
                  <a:lnTo>
                    <a:pt x="716280" y="40512"/>
                  </a:lnTo>
                  <a:lnTo>
                    <a:pt x="727709" y="44322"/>
                  </a:lnTo>
                  <a:lnTo>
                    <a:pt x="739139" y="49402"/>
                  </a:lnTo>
                  <a:lnTo>
                    <a:pt x="749300" y="53212"/>
                  </a:lnTo>
                  <a:lnTo>
                    <a:pt x="759459" y="58293"/>
                  </a:lnTo>
                  <a:lnTo>
                    <a:pt x="767080" y="63372"/>
                  </a:lnTo>
                  <a:lnTo>
                    <a:pt x="774700" y="68452"/>
                  </a:lnTo>
                  <a:lnTo>
                    <a:pt x="781050" y="73532"/>
                  </a:lnTo>
                  <a:lnTo>
                    <a:pt x="787400" y="78612"/>
                  </a:lnTo>
                  <a:lnTo>
                    <a:pt x="791209" y="83693"/>
                  </a:lnTo>
                  <a:lnTo>
                    <a:pt x="795019" y="88772"/>
                  </a:lnTo>
                  <a:lnTo>
                    <a:pt x="797559" y="93852"/>
                  </a:lnTo>
                  <a:lnTo>
                    <a:pt x="798830" y="98932"/>
                  </a:lnTo>
                  <a:lnTo>
                    <a:pt x="800100" y="104012"/>
                  </a:lnTo>
                  <a:lnTo>
                    <a:pt x="800100" y="522350"/>
                  </a:lnTo>
                  <a:lnTo>
                    <a:pt x="798830" y="527431"/>
                  </a:lnTo>
                  <a:lnTo>
                    <a:pt x="797559" y="532511"/>
                  </a:lnTo>
                  <a:lnTo>
                    <a:pt x="795019" y="537590"/>
                  </a:lnTo>
                  <a:lnTo>
                    <a:pt x="791209" y="542670"/>
                  </a:lnTo>
                  <a:lnTo>
                    <a:pt x="787400" y="549020"/>
                  </a:lnTo>
                  <a:lnTo>
                    <a:pt x="781050" y="554101"/>
                  </a:lnTo>
                  <a:lnTo>
                    <a:pt x="774700" y="559181"/>
                  </a:lnTo>
                  <a:lnTo>
                    <a:pt x="767080" y="562990"/>
                  </a:lnTo>
                  <a:lnTo>
                    <a:pt x="759459" y="568070"/>
                  </a:lnTo>
                  <a:lnTo>
                    <a:pt x="749300" y="573151"/>
                  </a:lnTo>
                  <a:lnTo>
                    <a:pt x="739139" y="576961"/>
                  </a:lnTo>
                  <a:lnTo>
                    <a:pt x="727709" y="582040"/>
                  </a:lnTo>
                  <a:lnTo>
                    <a:pt x="716280" y="585851"/>
                  </a:lnTo>
                  <a:lnTo>
                    <a:pt x="703580" y="589533"/>
                  </a:lnTo>
                  <a:lnTo>
                    <a:pt x="689609" y="594613"/>
                  </a:lnTo>
                  <a:lnTo>
                    <a:pt x="675639" y="597153"/>
                  </a:lnTo>
                  <a:lnTo>
                    <a:pt x="660400" y="600963"/>
                  </a:lnTo>
                  <a:lnTo>
                    <a:pt x="645159" y="604774"/>
                  </a:lnTo>
                  <a:lnTo>
                    <a:pt x="628650" y="607313"/>
                  </a:lnTo>
                  <a:lnTo>
                    <a:pt x="610869" y="611124"/>
                  </a:lnTo>
                  <a:lnTo>
                    <a:pt x="594359" y="613663"/>
                  </a:lnTo>
                  <a:lnTo>
                    <a:pt x="576580" y="616203"/>
                  </a:lnTo>
                  <a:lnTo>
                    <a:pt x="557530" y="617474"/>
                  </a:lnTo>
                  <a:lnTo>
                    <a:pt x="538480" y="620013"/>
                  </a:lnTo>
                  <a:lnTo>
                    <a:pt x="519430" y="621283"/>
                  </a:lnTo>
                  <a:lnTo>
                    <a:pt x="500380" y="623824"/>
                  </a:lnTo>
                  <a:lnTo>
                    <a:pt x="480059" y="623824"/>
                  </a:lnTo>
                  <a:lnTo>
                    <a:pt x="461009" y="625094"/>
                  </a:lnTo>
                  <a:lnTo>
                    <a:pt x="440689" y="626363"/>
                  </a:lnTo>
                  <a:lnTo>
                    <a:pt x="420369" y="626363"/>
                  </a:lnTo>
                  <a:lnTo>
                    <a:pt x="400050" y="626363"/>
                  </a:lnTo>
                  <a:lnTo>
                    <a:pt x="379730" y="626363"/>
                  </a:lnTo>
                  <a:lnTo>
                    <a:pt x="359409" y="626363"/>
                  </a:lnTo>
                  <a:lnTo>
                    <a:pt x="339089" y="625094"/>
                  </a:lnTo>
                  <a:lnTo>
                    <a:pt x="320039" y="623824"/>
                  </a:lnTo>
                  <a:lnTo>
                    <a:pt x="299719" y="623824"/>
                  </a:lnTo>
                  <a:lnTo>
                    <a:pt x="280669" y="621283"/>
                  </a:lnTo>
                  <a:lnTo>
                    <a:pt x="261619" y="620013"/>
                  </a:lnTo>
                  <a:lnTo>
                    <a:pt x="242569" y="617474"/>
                  </a:lnTo>
                  <a:lnTo>
                    <a:pt x="223519" y="616203"/>
                  </a:lnTo>
                  <a:lnTo>
                    <a:pt x="205739" y="613663"/>
                  </a:lnTo>
                  <a:lnTo>
                    <a:pt x="189230" y="611124"/>
                  </a:lnTo>
                  <a:lnTo>
                    <a:pt x="171450" y="607313"/>
                  </a:lnTo>
                  <a:lnTo>
                    <a:pt x="156209" y="604774"/>
                  </a:lnTo>
                  <a:lnTo>
                    <a:pt x="139700" y="600963"/>
                  </a:lnTo>
                  <a:lnTo>
                    <a:pt x="124459" y="597153"/>
                  </a:lnTo>
                  <a:lnTo>
                    <a:pt x="110489" y="594613"/>
                  </a:lnTo>
                  <a:lnTo>
                    <a:pt x="96519" y="589533"/>
                  </a:lnTo>
                  <a:lnTo>
                    <a:pt x="83819" y="585851"/>
                  </a:lnTo>
                  <a:lnTo>
                    <a:pt x="72389" y="582040"/>
                  </a:lnTo>
                  <a:lnTo>
                    <a:pt x="60959" y="576961"/>
                  </a:lnTo>
                  <a:lnTo>
                    <a:pt x="50800" y="573151"/>
                  </a:lnTo>
                  <a:lnTo>
                    <a:pt x="40639" y="568070"/>
                  </a:lnTo>
                  <a:lnTo>
                    <a:pt x="33019" y="562990"/>
                  </a:lnTo>
                  <a:lnTo>
                    <a:pt x="25400" y="559181"/>
                  </a:lnTo>
                  <a:lnTo>
                    <a:pt x="19050" y="554101"/>
                  </a:lnTo>
                  <a:lnTo>
                    <a:pt x="12700" y="549020"/>
                  </a:lnTo>
                  <a:lnTo>
                    <a:pt x="8889" y="542670"/>
                  </a:lnTo>
                  <a:lnTo>
                    <a:pt x="5080" y="537590"/>
                  </a:lnTo>
                  <a:lnTo>
                    <a:pt x="2539" y="532511"/>
                  </a:lnTo>
                  <a:lnTo>
                    <a:pt x="1269" y="527431"/>
                  </a:lnTo>
                  <a:lnTo>
                    <a:pt x="0" y="522350"/>
                  </a:lnTo>
                  <a:lnTo>
                    <a:pt x="0" y="104012"/>
                  </a:lnTo>
                  <a:close/>
                </a:path>
              </a:pathLst>
            </a:custGeom>
            <a:ln w="25518">
              <a:solidFill>
                <a:srgbClr val="008D84"/>
              </a:solidFill>
            </a:ln>
          </p:spPr>
          <p:txBody>
            <a:bodyPr wrap="square" lIns="0" tIns="0" rIns="0" bIns="0" rtlCol="0"/>
            <a:lstStyle/>
            <a:p>
              <a:endParaRPr/>
            </a:p>
          </p:txBody>
        </p:sp>
        <p:sp>
          <p:nvSpPr>
            <p:cNvPr id="7" name="object 7"/>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sp>
          <p:nvSpPr>
            <p:cNvPr id="8" name="object 8"/>
            <p:cNvSpPr/>
            <p:nvPr/>
          </p:nvSpPr>
          <p:spPr>
            <a:xfrm>
              <a:off x="2154174" y="2363343"/>
              <a:ext cx="800100" cy="104139"/>
            </a:xfrm>
            <a:custGeom>
              <a:avLst/>
              <a:gdLst/>
              <a:ahLst/>
              <a:cxnLst/>
              <a:rect l="l" t="t" r="r" b="b"/>
              <a:pathLst>
                <a:path w="800100" h="104139">
                  <a:moveTo>
                    <a:pt x="800100" y="0"/>
                  </a:moveTo>
                  <a:lnTo>
                    <a:pt x="798830" y="5080"/>
                  </a:lnTo>
                  <a:lnTo>
                    <a:pt x="797559" y="10159"/>
                  </a:lnTo>
                  <a:lnTo>
                    <a:pt x="795019" y="16382"/>
                  </a:lnTo>
                  <a:lnTo>
                    <a:pt x="791209" y="21462"/>
                  </a:lnTo>
                  <a:lnTo>
                    <a:pt x="787400" y="26543"/>
                  </a:lnTo>
                  <a:lnTo>
                    <a:pt x="749300" y="50673"/>
                  </a:lnTo>
                  <a:lnTo>
                    <a:pt x="739139" y="55752"/>
                  </a:lnTo>
                  <a:lnTo>
                    <a:pt x="727709" y="59562"/>
                  </a:lnTo>
                  <a:lnTo>
                    <a:pt x="716280" y="64643"/>
                  </a:lnTo>
                  <a:lnTo>
                    <a:pt x="703580" y="68452"/>
                  </a:lnTo>
                  <a:lnTo>
                    <a:pt x="689609" y="72262"/>
                  </a:lnTo>
                  <a:lnTo>
                    <a:pt x="675639" y="76073"/>
                  </a:lnTo>
                  <a:lnTo>
                    <a:pt x="660400" y="79882"/>
                  </a:lnTo>
                  <a:lnTo>
                    <a:pt x="645159" y="82423"/>
                  </a:lnTo>
                  <a:lnTo>
                    <a:pt x="628650" y="86232"/>
                  </a:lnTo>
                  <a:lnTo>
                    <a:pt x="610869" y="88773"/>
                  </a:lnTo>
                  <a:lnTo>
                    <a:pt x="594359" y="91186"/>
                  </a:lnTo>
                  <a:lnTo>
                    <a:pt x="576580" y="93725"/>
                  </a:lnTo>
                  <a:lnTo>
                    <a:pt x="557530" y="96265"/>
                  </a:lnTo>
                  <a:lnTo>
                    <a:pt x="538480" y="97536"/>
                  </a:lnTo>
                  <a:lnTo>
                    <a:pt x="519430" y="100075"/>
                  </a:lnTo>
                  <a:lnTo>
                    <a:pt x="500380" y="101345"/>
                  </a:lnTo>
                  <a:lnTo>
                    <a:pt x="480059" y="102615"/>
                  </a:lnTo>
                  <a:lnTo>
                    <a:pt x="461009" y="103886"/>
                  </a:lnTo>
                  <a:lnTo>
                    <a:pt x="339089" y="103886"/>
                  </a:lnTo>
                  <a:lnTo>
                    <a:pt x="320039" y="102615"/>
                  </a:lnTo>
                  <a:lnTo>
                    <a:pt x="299719" y="101345"/>
                  </a:lnTo>
                  <a:lnTo>
                    <a:pt x="280669" y="100075"/>
                  </a:lnTo>
                  <a:lnTo>
                    <a:pt x="261619" y="97536"/>
                  </a:lnTo>
                  <a:lnTo>
                    <a:pt x="242569" y="96265"/>
                  </a:lnTo>
                  <a:lnTo>
                    <a:pt x="223519" y="93725"/>
                  </a:lnTo>
                  <a:lnTo>
                    <a:pt x="205739" y="91186"/>
                  </a:lnTo>
                  <a:lnTo>
                    <a:pt x="189230" y="88773"/>
                  </a:lnTo>
                  <a:lnTo>
                    <a:pt x="171450" y="86232"/>
                  </a:lnTo>
                  <a:lnTo>
                    <a:pt x="156209" y="82423"/>
                  </a:lnTo>
                  <a:lnTo>
                    <a:pt x="139700" y="79882"/>
                  </a:lnTo>
                  <a:lnTo>
                    <a:pt x="124459" y="76073"/>
                  </a:lnTo>
                  <a:lnTo>
                    <a:pt x="110489" y="72262"/>
                  </a:lnTo>
                  <a:lnTo>
                    <a:pt x="96519" y="68452"/>
                  </a:lnTo>
                  <a:lnTo>
                    <a:pt x="83819" y="64643"/>
                  </a:lnTo>
                  <a:lnTo>
                    <a:pt x="72389" y="59562"/>
                  </a:lnTo>
                  <a:lnTo>
                    <a:pt x="60959" y="55752"/>
                  </a:lnTo>
                  <a:lnTo>
                    <a:pt x="50800" y="50673"/>
                  </a:lnTo>
                  <a:lnTo>
                    <a:pt x="40639" y="46862"/>
                  </a:lnTo>
                  <a:lnTo>
                    <a:pt x="33019" y="41782"/>
                  </a:lnTo>
                  <a:lnTo>
                    <a:pt x="25400" y="36702"/>
                  </a:lnTo>
                  <a:lnTo>
                    <a:pt x="1269" y="5080"/>
                  </a:lnTo>
                  <a:lnTo>
                    <a:pt x="0" y="0"/>
                  </a:lnTo>
                </a:path>
              </a:pathLst>
            </a:custGeom>
            <a:ln w="25518">
              <a:solidFill>
                <a:srgbClr val="008D84"/>
              </a:solidFill>
            </a:ln>
          </p:spPr>
          <p:txBody>
            <a:bodyPr wrap="square" lIns="0" tIns="0" rIns="0" bIns="0" rtlCol="0"/>
            <a:lstStyle/>
            <a:p>
              <a:endParaRPr/>
            </a:p>
          </p:txBody>
        </p:sp>
        <p:sp>
          <p:nvSpPr>
            <p:cNvPr id="9" name="object 9"/>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grpSp>
      <p:sp>
        <p:nvSpPr>
          <p:cNvPr id="10" name="object 10"/>
          <p:cNvSpPr txBox="1"/>
          <p:nvPr/>
        </p:nvSpPr>
        <p:spPr>
          <a:xfrm>
            <a:off x="2367152" y="2533650"/>
            <a:ext cx="3689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Microsoft Sans Serif"/>
                <a:cs typeface="Microsoft Sans Serif"/>
              </a:rPr>
              <a:t>i</a:t>
            </a:r>
            <a:r>
              <a:rPr sz="1000" spc="-10" dirty="0">
                <a:solidFill>
                  <a:srgbClr val="FFFFFF"/>
                </a:solidFill>
                <a:latin typeface="Microsoft Sans Serif"/>
                <a:cs typeface="Microsoft Sans Serif"/>
              </a:rPr>
              <a:t>np</a:t>
            </a:r>
            <a:r>
              <a:rPr sz="1000" spc="5" dirty="0">
                <a:solidFill>
                  <a:srgbClr val="FFFFFF"/>
                </a:solidFill>
                <a:latin typeface="Microsoft Sans Serif"/>
                <a:cs typeface="Microsoft Sans Serif"/>
              </a:rPr>
              <a:t>uts</a:t>
            </a:r>
            <a:endParaRPr sz="1000">
              <a:latin typeface="Microsoft Sans Serif"/>
              <a:cs typeface="Microsoft Sans Serif"/>
            </a:endParaRPr>
          </a:p>
        </p:txBody>
      </p:sp>
      <p:sp>
        <p:nvSpPr>
          <p:cNvPr id="11" name="object 11"/>
          <p:cNvSpPr txBox="1"/>
          <p:nvPr/>
        </p:nvSpPr>
        <p:spPr>
          <a:xfrm>
            <a:off x="2452242" y="1953259"/>
            <a:ext cx="1238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Microsoft Sans Serif"/>
                <a:cs typeface="Microsoft Sans Serif"/>
              </a:rPr>
              <a:t>Q</a:t>
            </a:r>
            <a:endParaRPr sz="1000">
              <a:latin typeface="Microsoft Sans Serif"/>
              <a:cs typeface="Microsoft Sans Serif"/>
            </a:endParaRPr>
          </a:p>
        </p:txBody>
      </p:sp>
      <p:grpSp>
        <p:nvGrpSpPr>
          <p:cNvPr id="12" name="object 12"/>
          <p:cNvGrpSpPr/>
          <p:nvPr/>
        </p:nvGrpSpPr>
        <p:grpSpPr>
          <a:xfrm>
            <a:off x="2941256" y="2247836"/>
            <a:ext cx="1186180" cy="680085"/>
            <a:chOff x="2941256" y="2247836"/>
            <a:chExt cx="1186180" cy="680085"/>
          </a:xfrm>
        </p:grpSpPr>
        <p:sp>
          <p:nvSpPr>
            <p:cNvPr id="13" name="object 13"/>
            <p:cNvSpPr/>
            <p:nvPr/>
          </p:nvSpPr>
          <p:spPr>
            <a:xfrm>
              <a:off x="2953512" y="2260091"/>
              <a:ext cx="1160145" cy="654050"/>
            </a:xfrm>
            <a:custGeom>
              <a:avLst/>
              <a:gdLst/>
              <a:ahLst/>
              <a:cxnLst/>
              <a:rect l="l" t="t" r="r" b="b"/>
              <a:pathLst>
                <a:path w="1160145" h="654050">
                  <a:moveTo>
                    <a:pt x="832358" y="0"/>
                  </a:moveTo>
                  <a:lnTo>
                    <a:pt x="832358" y="162559"/>
                  </a:lnTo>
                  <a:lnTo>
                    <a:pt x="0" y="162559"/>
                  </a:lnTo>
                  <a:lnTo>
                    <a:pt x="0" y="489965"/>
                  </a:lnTo>
                  <a:lnTo>
                    <a:pt x="832358" y="489965"/>
                  </a:lnTo>
                  <a:lnTo>
                    <a:pt x="832358" y="653795"/>
                  </a:lnTo>
                  <a:lnTo>
                    <a:pt x="1159764" y="326263"/>
                  </a:lnTo>
                  <a:lnTo>
                    <a:pt x="832358" y="0"/>
                  </a:lnTo>
                  <a:close/>
                </a:path>
              </a:pathLst>
            </a:custGeom>
            <a:solidFill>
              <a:srgbClr val="00BEB4"/>
            </a:solidFill>
          </p:spPr>
          <p:txBody>
            <a:bodyPr wrap="square" lIns="0" tIns="0" rIns="0" bIns="0" rtlCol="0"/>
            <a:lstStyle/>
            <a:p>
              <a:endParaRPr/>
            </a:p>
          </p:txBody>
        </p:sp>
        <p:sp>
          <p:nvSpPr>
            <p:cNvPr id="14" name="object 14"/>
            <p:cNvSpPr/>
            <p:nvPr/>
          </p:nvSpPr>
          <p:spPr>
            <a:xfrm>
              <a:off x="2954274" y="2260853"/>
              <a:ext cx="1160145" cy="654050"/>
            </a:xfrm>
            <a:custGeom>
              <a:avLst/>
              <a:gdLst/>
              <a:ahLst/>
              <a:cxnLst/>
              <a:rect l="l" t="t" r="r" b="b"/>
              <a:pathLst>
                <a:path w="1160145" h="654050">
                  <a:moveTo>
                    <a:pt x="0" y="162559"/>
                  </a:moveTo>
                  <a:lnTo>
                    <a:pt x="832358" y="162559"/>
                  </a:lnTo>
                  <a:lnTo>
                    <a:pt x="832358" y="0"/>
                  </a:lnTo>
                  <a:lnTo>
                    <a:pt x="1159764" y="326263"/>
                  </a:lnTo>
                  <a:lnTo>
                    <a:pt x="832358" y="653795"/>
                  </a:lnTo>
                  <a:lnTo>
                    <a:pt x="832358" y="489965"/>
                  </a:lnTo>
                  <a:lnTo>
                    <a:pt x="0" y="489965"/>
                  </a:lnTo>
                  <a:lnTo>
                    <a:pt x="0" y="162559"/>
                  </a:lnTo>
                  <a:close/>
                </a:path>
              </a:pathLst>
            </a:custGeom>
            <a:ln w="25518">
              <a:solidFill>
                <a:srgbClr val="008D84"/>
              </a:solidFill>
            </a:ln>
          </p:spPr>
          <p:txBody>
            <a:bodyPr wrap="square" lIns="0" tIns="0" rIns="0" bIns="0" rtlCol="0"/>
            <a:lstStyle/>
            <a:p>
              <a:endParaRPr/>
            </a:p>
          </p:txBody>
        </p:sp>
        <p:sp>
          <p:nvSpPr>
            <p:cNvPr id="15" name="object 15"/>
            <p:cNvSpPr/>
            <p:nvPr/>
          </p:nvSpPr>
          <p:spPr>
            <a:xfrm>
              <a:off x="2954274" y="2260853"/>
              <a:ext cx="1160145" cy="654050"/>
            </a:xfrm>
            <a:custGeom>
              <a:avLst/>
              <a:gdLst/>
              <a:ahLst/>
              <a:cxnLst/>
              <a:rect l="l" t="t" r="r" b="b"/>
              <a:pathLst>
                <a:path w="1160145" h="654050">
                  <a:moveTo>
                    <a:pt x="0" y="0"/>
                  </a:moveTo>
                  <a:lnTo>
                    <a:pt x="0" y="0"/>
                  </a:lnTo>
                </a:path>
                <a:path w="1160145" h="654050">
                  <a:moveTo>
                    <a:pt x="1159764" y="653795"/>
                  </a:moveTo>
                  <a:lnTo>
                    <a:pt x="1159764" y="653795"/>
                  </a:lnTo>
                </a:path>
              </a:pathLst>
            </a:custGeom>
            <a:ln w="25518">
              <a:solidFill>
                <a:srgbClr val="008D84"/>
              </a:solidFill>
            </a:ln>
          </p:spPr>
          <p:txBody>
            <a:bodyPr wrap="square" lIns="0" tIns="0" rIns="0" bIns="0" rtlCol="0"/>
            <a:lstStyle/>
            <a:p>
              <a:endParaRPr/>
            </a:p>
          </p:txBody>
        </p:sp>
      </p:grpSp>
      <p:sp>
        <p:nvSpPr>
          <p:cNvPr id="16" name="object 16"/>
          <p:cNvSpPr txBox="1"/>
          <p:nvPr/>
        </p:nvSpPr>
        <p:spPr>
          <a:xfrm>
            <a:off x="3168523" y="2410713"/>
            <a:ext cx="580390" cy="332740"/>
          </a:xfrm>
          <a:prstGeom prst="rect">
            <a:avLst/>
          </a:prstGeom>
        </p:spPr>
        <p:txBody>
          <a:bodyPr vert="horz" wrap="square" lIns="0" tIns="8890" rIns="0" bIns="0" rtlCol="0">
            <a:spAutoFit/>
          </a:bodyPr>
          <a:lstStyle/>
          <a:p>
            <a:pPr marL="64135" marR="5080" indent="-52069">
              <a:lnSpc>
                <a:spcPct val="102000"/>
              </a:lnSpc>
              <a:spcBef>
                <a:spcPts val="70"/>
              </a:spcBef>
            </a:pPr>
            <a:r>
              <a:rPr sz="1000" spc="-10" dirty="0">
                <a:solidFill>
                  <a:srgbClr val="FFFFFF"/>
                </a:solidFill>
                <a:latin typeface="Microsoft Sans Serif"/>
                <a:cs typeface="Microsoft Sans Serif"/>
              </a:rPr>
              <a:t>Mutate at </a:t>
            </a:r>
            <a:r>
              <a:rPr sz="1000" spc="-254" dirty="0">
                <a:solidFill>
                  <a:srgbClr val="FFFFFF"/>
                </a:solidFill>
                <a:latin typeface="Microsoft Sans Serif"/>
                <a:cs typeface="Microsoft Sans Serif"/>
              </a:rPr>
              <a:t> </a:t>
            </a:r>
            <a:r>
              <a:rPr sz="1000" spc="-5" dirty="0">
                <a:solidFill>
                  <a:srgbClr val="FFFFFF"/>
                </a:solidFill>
                <a:latin typeface="Microsoft Sans Serif"/>
                <a:cs typeface="Microsoft Sans Serif"/>
              </a:rPr>
              <a:t>offset</a:t>
            </a:r>
            <a:r>
              <a:rPr sz="1000" spc="-50" dirty="0">
                <a:solidFill>
                  <a:srgbClr val="FFFFFF"/>
                </a:solidFill>
                <a:latin typeface="Microsoft Sans Serif"/>
                <a:cs typeface="Microsoft Sans Serif"/>
              </a:rPr>
              <a:t> </a:t>
            </a:r>
            <a:r>
              <a:rPr sz="1000" spc="-5" dirty="0">
                <a:solidFill>
                  <a:srgbClr val="FFFFFF"/>
                </a:solidFill>
                <a:latin typeface="Microsoft Sans Serif"/>
                <a:cs typeface="Microsoft Sans Serif"/>
              </a:rPr>
              <a:t>X</a:t>
            </a:r>
            <a:endParaRPr sz="1000">
              <a:latin typeface="Microsoft Sans Serif"/>
              <a:cs typeface="Microsoft Sans Serif"/>
            </a:endParaRPr>
          </a:p>
        </p:txBody>
      </p:sp>
      <p:grpSp>
        <p:nvGrpSpPr>
          <p:cNvPr id="17" name="object 17"/>
          <p:cNvGrpSpPr/>
          <p:nvPr/>
        </p:nvGrpSpPr>
        <p:grpSpPr>
          <a:xfrm>
            <a:off x="2950400" y="1645856"/>
            <a:ext cx="1984375" cy="1313815"/>
            <a:chOff x="2950400" y="1645856"/>
            <a:chExt cx="1984375" cy="1313815"/>
          </a:xfrm>
        </p:grpSpPr>
        <p:sp>
          <p:nvSpPr>
            <p:cNvPr id="18" name="object 18"/>
            <p:cNvSpPr/>
            <p:nvPr/>
          </p:nvSpPr>
          <p:spPr>
            <a:xfrm>
              <a:off x="2962656" y="1658137"/>
              <a:ext cx="798830" cy="771525"/>
            </a:xfrm>
            <a:custGeom>
              <a:avLst/>
              <a:gdLst/>
              <a:ahLst/>
              <a:cxnLst/>
              <a:rect l="l" t="t" r="r" b="b"/>
              <a:pathLst>
                <a:path w="798829" h="771525">
                  <a:moveTo>
                    <a:pt x="798576" y="0"/>
                  </a:moveTo>
                  <a:lnTo>
                    <a:pt x="0" y="0"/>
                  </a:lnTo>
                  <a:lnTo>
                    <a:pt x="0" y="686028"/>
                  </a:lnTo>
                  <a:lnTo>
                    <a:pt x="133350" y="686028"/>
                  </a:lnTo>
                  <a:lnTo>
                    <a:pt x="232283" y="771118"/>
                  </a:lnTo>
                  <a:lnTo>
                    <a:pt x="332613" y="686028"/>
                  </a:lnTo>
                  <a:lnTo>
                    <a:pt x="798576" y="686028"/>
                  </a:lnTo>
                  <a:lnTo>
                    <a:pt x="798576" y="0"/>
                  </a:lnTo>
                  <a:close/>
                </a:path>
              </a:pathLst>
            </a:custGeom>
            <a:solidFill>
              <a:srgbClr val="00BEB4"/>
            </a:solidFill>
          </p:spPr>
          <p:txBody>
            <a:bodyPr wrap="square" lIns="0" tIns="0" rIns="0" bIns="0" rtlCol="0"/>
            <a:lstStyle/>
            <a:p>
              <a:endParaRPr/>
            </a:p>
          </p:txBody>
        </p:sp>
        <p:sp>
          <p:nvSpPr>
            <p:cNvPr id="19" name="object 19"/>
            <p:cNvSpPr/>
            <p:nvPr/>
          </p:nvSpPr>
          <p:spPr>
            <a:xfrm>
              <a:off x="2963418" y="1658874"/>
              <a:ext cx="798830" cy="771525"/>
            </a:xfrm>
            <a:custGeom>
              <a:avLst/>
              <a:gdLst/>
              <a:ahLst/>
              <a:cxnLst/>
              <a:rect l="l" t="t" r="r" b="b"/>
              <a:pathLst>
                <a:path w="798829" h="771525">
                  <a:moveTo>
                    <a:pt x="0" y="0"/>
                  </a:moveTo>
                  <a:lnTo>
                    <a:pt x="133350" y="0"/>
                  </a:lnTo>
                  <a:lnTo>
                    <a:pt x="332612" y="0"/>
                  </a:lnTo>
                  <a:lnTo>
                    <a:pt x="798576" y="0"/>
                  </a:lnTo>
                  <a:lnTo>
                    <a:pt x="798576" y="400176"/>
                  </a:lnTo>
                  <a:lnTo>
                    <a:pt x="798576" y="570357"/>
                  </a:lnTo>
                  <a:lnTo>
                    <a:pt x="798576" y="686053"/>
                  </a:lnTo>
                  <a:lnTo>
                    <a:pt x="332612" y="686053"/>
                  </a:lnTo>
                  <a:lnTo>
                    <a:pt x="232282" y="771144"/>
                  </a:lnTo>
                  <a:lnTo>
                    <a:pt x="133350" y="686053"/>
                  </a:lnTo>
                  <a:lnTo>
                    <a:pt x="0" y="686053"/>
                  </a:lnTo>
                  <a:lnTo>
                    <a:pt x="0" y="570357"/>
                  </a:lnTo>
                  <a:lnTo>
                    <a:pt x="0" y="400176"/>
                  </a:lnTo>
                  <a:lnTo>
                    <a:pt x="0" y="0"/>
                  </a:lnTo>
                  <a:close/>
                </a:path>
              </a:pathLst>
            </a:custGeom>
            <a:ln w="25518">
              <a:solidFill>
                <a:srgbClr val="008D84"/>
              </a:solidFill>
            </a:ln>
          </p:spPr>
          <p:txBody>
            <a:bodyPr wrap="square" lIns="0" tIns="0" rIns="0" bIns="0" rtlCol="0"/>
            <a:lstStyle/>
            <a:p>
              <a:endParaRPr/>
            </a:p>
          </p:txBody>
        </p:sp>
        <p:sp>
          <p:nvSpPr>
            <p:cNvPr id="20" name="object 20"/>
            <p:cNvSpPr/>
            <p:nvPr/>
          </p:nvSpPr>
          <p:spPr>
            <a:xfrm>
              <a:off x="2963418" y="1658874"/>
              <a:ext cx="798830" cy="686435"/>
            </a:xfrm>
            <a:custGeom>
              <a:avLst/>
              <a:gdLst/>
              <a:ahLst/>
              <a:cxnLst/>
              <a:rect l="l" t="t" r="r" b="b"/>
              <a:pathLst>
                <a:path w="798829" h="686435">
                  <a:moveTo>
                    <a:pt x="0" y="0"/>
                  </a:moveTo>
                  <a:lnTo>
                    <a:pt x="0" y="0"/>
                  </a:lnTo>
                </a:path>
                <a:path w="798829" h="686435">
                  <a:moveTo>
                    <a:pt x="798576" y="686053"/>
                  </a:moveTo>
                  <a:lnTo>
                    <a:pt x="798576" y="686053"/>
                  </a:lnTo>
                </a:path>
              </a:pathLst>
            </a:custGeom>
            <a:ln w="25518">
              <a:solidFill>
                <a:srgbClr val="008D84"/>
              </a:solidFill>
            </a:ln>
          </p:spPr>
          <p:txBody>
            <a:bodyPr wrap="square" lIns="0" tIns="0" rIns="0" bIns="0" rtlCol="0"/>
            <a:lstStyle/>
            <a:p>
              <a:endParaRPr/>
            </a:p>
          </p:txBody>
        </p:sp>
        <p:pic>
          <p:nvPicPr>
            <p:cNvPr id="21" name="object 21"/>
            <p:cNvPicPr/>
            <p:nvPr/>
          </p:nvPicPr>
          <p:blipFill>
            <a:blip r:embed="rId2" cstate="print"/>
            <a:stretch>
              <a:fillRect/>
            </a:stretch>
          </p:blipFill>
          <p:spPr>
            <a:xfrm>
              <a:off x="4207763" y="2182368"/>
              <a:ext cx="726948" cy="777240"/>
            </a:xfrm>
            <a:prstGeom prst="rect">
              <a:avLst/>
            </a:prstGeom>
          </p:spPr>
        </p:pic>
      </p:grpSp>
      <p:sp>
        <p:nvSpPr>
          <p:cNvPr id="22" name="object 22"/>
          <p:cNvSpPr txBox="1"/>
          <p:nvPr/>
        </p:nvSpPr>
        <p:spPr>
          <a:xfrm>
            <a:off x="2954273" y="1745995"/>
            <a:ext cx="807720" cy="506730"/>
          </a:xfrm>
          <a:prstGeom prst="rect">
            <a:avLst/>
          </a:prstGeom>
        </p:spPr>
        <p:txBody>
          <a:bodyPr vert="horz" wrap="square" lIns="0" tIns="13335" rIns="0" bIns="0" rtlCol="0">
            <a:spAutoFit/>
          </a:bodyPr>
          <a:lstStyle/>
          <a:p>
            <a:pPr marL="123189" marR="101600" indent="36830" algn="ctr">
              <a:lnSpc>
                <a:spcPct val="100000"/>
              </a:lnSpc>
              <a:spcBef>
                <a:spcPts val="105"/>
              </a:spcBef>
            </a:pPr>
            <a:r>
              <a:rPr sz="1050" spc="-15" dirty="0">
                <a:solidFill>
                  <a:srgbClr val="FFFFFF"/>
                </a:solidFill>
                <a:latin typeface="Microsoft Sans Serif"/>
                <a:cs typeface="Microsoft Sans Serif"/>
              </a:rPr>
              <a:t>Bitflip, </a:t>
            </a:r>
            <a:r>
              <a:rPr sz="1050" spc="-10" dirty="0">
                <a:solidFill>
                  <a:srgbClr val="FFFFFF"/>
                </a:solidFill>
                <a:latin typeface="Microsoft Sans Serif"/>
                <a:cs typeface="Microsoft Sans Serif"/>
              </a:rPr>
              <a:t> </a:t>
            </a:r>
            <a:r>
              <a:rPr sz="1050" spc="-15" dirty="0">
                <a:solidFill>
                  <a:srgbClr val="FFFFFF"/>
                </a:solidFill>
                <a:latin typeface="Microsoft Sans Serif"/>
                <a:cs typeface="Microsoft Sans Serif"/>
              </a:rPr>
              <a:t>replace, </a:t>
            </a:r>
            <a:r>
              <a:rPr sz="1050" spc="-10" dirty="0">
                <a:solidFill>
                  <a:srgbClr val="FFFFFF"/>
                </a:solidFill>
                <a:latin typeface="Microsoft Sans Serif"/>
                <a:cs typeface="Microsoft Sans Serif"/>
              </a:rPr>
              <a:t> </a:t>
            </a:r>
            <a:r>
              <a:rPr sz="1050" dirty="0">
                <a:solidFill>
                  <a:srgbClr val="FFFFFF"/>
                </a:solidFill>
                <a:latin typeface="Microsoft Sans Serif"/>
                <a:cs typeface="Microsoft Sans Serif"/>
              </a:rPr>
              <a:t>a</a:t>
            </a:r>
            <a:r>
              <a:rPr sz="1050" spc="-5" dirty="0">
                <a:solidFill>
                  <a:srgbClr val="FFFFFF"/>
                </a:solidFill>
                <a:latin typeface="Microsoft Sans Serif"/>
                <a:cs typeface="Microsoft Sans Serif"/>
              </a:rPr>
              <a:t>r</a:t>
            </a:r>
            <a:r>
              <a:rPr sz="1050" spc="-15" dirty="0">
                <a:solidFill>
                  <a:srgbClr val="FFFFFF"/>
                </a:solidFill>
                <a:latin typeface="Microsoft Sans Serif"/>
                <a:cs typeface="Microsoft Sans Serif"/>
              </a:rPr>
              <a:t>i</a:t>
            </a:r>
            <a:r>
              <a:rPr sz="1050" spc="-20" dirty="0">
                <a:solidFill>
                  <a:srgbClr val="FFFFFF"/>
                </a:solidFill>
                <a:latin typeface="Microsoft Sans Serif"/>
                <a:cs typeface="Microsoft Sans Serif"/>
              </a:rPr>
              <a:t>t</a:t>
            </a:r>
            <a:r>
              <a:rPr sz="1050" dirty="0">
                <a:solidFill>
                  <a:srgbClr val="FFFFFF"/>
                </a:solidFill>
                <a:latin typeface="Microsoft Sans Serif"/>
                <a:cs typeface="Microsoft Sans Serif"/>
              </a:rPr>
              <a:t>h</a:t>
            </a:r>
            <a:r>
              <a:rPr sz="1050" spc="-15" dirty="0">
                <a:solidFill>
                  <a:srgbClr val="FFFFFF"/>
                </a:solidFill>
                <a:latin typeface="Microsoft Sans Serif"/>
                <a:cs typeface="Microsoft Sans Serif"/>
              </a:rPr>
              <a:t>m</a:t>
            </a:r>
            <a:r>
              <a:rPr sz="1050" dirty="0">
                <a:solidFill>
                  <a:srgbClr val="FFFFFF"/>
                </a:solidFill>
                <a:latin typeface="Microsoft Sans Serif"/>
                <a:cs typeface="Microsoft Sans Serif"/>
              </a:rPr>
              <a:t>e</a:t>
            </a:r>
            <a:r>
              <a:rPr sz="1050" spc="-10" dirty="0">
                <a:solidFill>
                  <a:srgbClr val="FFFFFF"/>
                </a:solidFill>
                <a:latin typeface="Microsoft Sans Serif"/>
                <a:cs typeface="Microsoft Sans Serif"/>
              </a:rPr>
              <a:t>t</a:t>
            </a:r>
            <a:r>
              <a:rPr sz="1050" spc="-15" dirty="0">
                <a:solidFill>
                  <a:srgbClr val="FFFFFF"/>
                </a:solidFill>
                <a:latin typeface="Microsoft Sans Serif"/>
                <a:cs typeface="Microsoft Sans Serif"/>
              </a:rPr>
              <a:t>i</a:t>
            </a:r>
            <a:r>
              <a:rPr sz="1050" dirty="0">
                <a:solidFill>
                  <a:srgbClr val="FFFFFF"/>
                </a:solidFill>
                <a:latin typeface="Microsoft Sans Serif"/>
                <a:cs typeface="Microsoft Sans Serif"/>
              </a:rPr>
              <a:t>c</a:t>
            </a:r>
            <a:endParaRPr sz="1050">
              <a:latin typeface="Microsoft Sans Serif"/>
              <a:cs typeface="Microsoft Sans Serif"/>
            </a:endParaRPr>
          </a:p>
        </p:txBody>
      </p:sp>
      <p:sp>
        <p:nvSpPr>
          <p:cNvPr id="23" name="object 23"/>
          <p:cNvSpPr txBox="1"/>
          <p:nvPr/>
        </p:nvSpPr>
        <p:spPr>
          <a:xfrm>
            <a:off x="4024629" y="2985642"/>
            <a:ext cx="760095" cy="488315"/>
          </a:xfrm>
          <a:prstGeom prst="rect">
            <a:avLst/>
          </a:prstGeom>
        </p:spPr>
        <p:txBody>
          <a:bodyPr vert="horz" wrap="square" lIns="0" tIns="8890" rIns="0" bIns="0" rtlCol="0">
            <a:spAutoFit/>
          </a:bodyPr>
          <a:lstStyle/>
          <a:p>
            <a:pPr marL="12700" marR="5080">
              <a:lnSpc>
                <a:spcPct val="102000"/>
              </a:lnSpc>
              <a:spcBef>
                <a:spcPts val="70"/>
              </a:spcBef>
            </a:pPr>
            <a:r>
              <a:rPr sz="1000" dirty="0">
                <a:latin typeface="Microsoft Sans Serif"/>
                <a:cs typeface="Microsoft Sans Serif"/>
              </a:rPr>
              <a:t>E</a:t>
            </a:r>
            <a:r>
              <a:rPr sz="1000" spc="10" dirty="0">
                <a:latin typeface="Microsoft Sans Serif"/>
                <a:cs typeface="Microsoft Sans Serif"/>
              </a:rPr>
              <a:t>x</a:t>
            </a:r>
            <a:r>
              <a:rPr sz="1000" dirty="0">
                <a:latin typeface="Microsoft Sans Serif"/>
                <a:cs typeface="Microsoft Sans Serif"/>
              </a:rPr>
              <a:t>e</a:t>
            </a:r>
            <a:r>
              <a:rPr sz="1000" spc="10" dirty="0">
                <a:latin typeface="Microsoft Sans Serif"/>
                <a:cs typeface="Microsoft Sans Serif"/>
              </a:rPr>
              <a:t>c</a:t>
            </a:r>
            <a:r>
              <a:rPr sz="1000" dirty="0">
                <a:latin typeface="Microsoft Sans Serif"/>
                <a:cs typeface="Microsoft Sans Serif"/>
              </a:rPr>
              <a:t>u</a:t>
            </a:r>
            <a:r>
              <a:rPr sz="1000" spc="5" dirty="0">
                <a:latin typeface="Microsoft Sans Serif"/>
                <a:cs typeface="Microsoft Sans Serif"/>
              </a:rPr>
              <a:t>t</a:t>
            </a:r>
            <a:r>
              <a:rPr sz="1000" spc="-5" dirty="0">
                <a:latin typeface="Microsoft Sans Serif"/>
                <a:cs typeface="Microsoft Sans Serif"/>
              </a:rPr>
              <a:t>e</a:t>
            </a:r>
            <a:r>
              <a:rPr sz="1000" spc="-70" dirty="0">
                <a:latin typeface="Microsoft Sans Serif"/>
                <a:cs typeface="Microsoft Sans Serif"/>
              </a:rPr>
              <a:t> </a:t>
            </a:r>
            <a:r>
              <a:rPr sz="1000" spc="-10" dirty="0">
                <a:latin typeface="Microsoft Sans Serif"/>
                <a:cs typeface="Microsoft Sans Serif"/>
              </a:rPr>
              <a:t>and  </a:t>
            </a:r>
            <a:r>
              <a:rPr sz="1000" spc="-5" dirty="0">
                <a:latin typeface="Microsoft Sans Serif"/>
                <a:cs typeface="Microsoft Sans Serif"/>
              </a:rPr>
              <a:t>monitor </a:t>
            </a:r>
            <a:r>
              <a:rPr sz="1000" dirty="0">
                <a:latin typeface="Microsoft Sans Serif"/>
                <a:cs typeface="Microsoft Sans Serif"/>
              </a:rPr>
              <a:t> </a:t>
            </a:r>
            <a:r>
              <a:rPr sz="1000" spc="-10" dirty="0">
                <a:latin typeface="Microsoft Sans Serif"/>
                <a:cs typeface="Microsoft Sans Serif"/>
              </a:rPr>
              <a:t>edges</a:t>
            </a:r>
            <a:r>
              <a:rPr sz="1000" spc="-20" dirty="0">
                <a:latin typeface="Microsoft Sans Serif"/>
                <a:cs typeface="Microsoft Sans Serif"/>
              </a:rPr>
              <a:t> </a:t>
            </a:r>
            <a:r>
              <a:rPr sz="1000" dirty="0">
                <a:latin typeface="Microsoft Sans Serif"/>
                <a:cs typeface="Microsoft Sans Serif"/>
              </a:rPr>
              <a:t>(BB)</a:t>
            </a:r>
            <a:endParaRPr sz="1000">
              <a:latin typeface="Microsoft Sans Serif"/>
              <a:cs typeface="Microsoft Sans Serif"/>
            </a:endParaRPr>
          </a:p>
        </p:txBody>
      </p:sp>
      <p:grpSp>
        <p:nvGrpSpPr>
          <p:cNvPr id="24" name="object 24"/>
          <p:cNvGrpSpPr/>
          <p:nvPr/>
        </p:nvGrpSpPr>
        <p:grpSpPr>
          <a:xfrm>
            <a:off x="4850828" y="2295080"/>
            <a:ext cx="1054735" cy="605155"/>
            <a:chOff x="4850828" y="2295080"/>
            <a:chExt cx="1054735" cy="605155"/>
          </a:xfrm>
        </p:grpSpPr>
        <p:sp>
          <p:nvSpPr>
            <p:cNvPr id="25" name="object 25"/>
            <p:cNvSpPr/>
            <p:nvPr/>
          </p:nvSpPr>
          <p:spPr>
            <a:xfrm>
              <a:off x="4863083" y="2307335"/>
              <a:ext cx="1028700" cy="579120"/>
            </a:xfrm>
            <a:custGeom>
              <a:avLst/>
              <a:gdLst/>
              <a:ahLst/>
              <a:cxnLst/>
              <a:rect l="l" t="t" r="r" b="b"/>
              <a:pathLst>
                <a:path w="1028700" h="579119">
                  <a:moveTo>
                    <a:pt x="514350" y="0"/>
                  </a:moveTo>
                  <a:lnTo>
                    <a:pt x="0" y="289559"/>
                  </a:lnTo>
                  <a:lnTo>
                    <a:pt x="514350" y="579119"/>
                  </a:lnTo>
                  <a:lnTo>
                    <a:pt x="1028700" y="289559"/>
                  </a:lnTo>
                  <a:lnTo>
                    <a:pt x="514350" y="0"/>
                  </a:lnTo>
                  <a:close/>
                </a:path>
              </a:pathLst>
            </a:custGeom>
            <a:solidFill>
              <a:srgbClr val="00BEB4"/>
            </a:solidFill>
          </p:spPr>
          <p:txBody>
            <a:bodyPr wrap="square" lIns="0" tIns="0" rIns="0" bIns="0" rtlCol="0"/>
            <a:lstStyle/>
            <a:p>
              <a:endParaRPr/>
            </a:p>
          </p:txBody>
        </p:sp>
        <p:sp>
          <p:nvSpPr>
            <p:cNvPr id="26" name="object 26"/>
            <p:cNvSpPr/>
            <p:nvPr/>
          </p:nvSpPr>
          <p:spPr>
            <a:xfrm>
              <a:off x="4863845" y="2308097"/>
              <a:ext cx="1028700" cy="579120"/>
            </a:xfrm>
            <a:custGeom>
              <a:avLst/>
              <a:gdLst/>
              <a:ahLst/>
              <a:cxnLst/>
              <a:rect l="l" t="t" r="r" b="b"/>
              <a:pathLst>
                <a:path w="1028700" h="579119">
                  <a:moveTo>
                    <a:pt x="0" y="289559"/>
                  </a:moveTo>
                  <a:lnTo>
                    <a:pt x="514350" y="0"/>
                  </a:lnTo>
                  <a:lnTo>
                    <a:pt x="1028700" y="289559"/>
                  </a:lnTo>
                  <a:lnTo>
                    <a:pt x="514350" y="579119"/>
                  </a:lnTo>
                  <a:lnTo>
                    <a:pt x="0" y="289559"/>
                  </a:lnTo>
                  <a:close/>
                </a:path>
              </a:pathLst>
            </a:custGeom>
            <a:ln w="25518">
              <a:solidFill>
                <a:srgbClr val="008D84"/>
              </a:solidFill>
            </a:ln>
          </p:spPr>
          <p:txBody>
            <a:bodyPr wrap="square" lIns="0" tIns="0" rIns="0" bIns="0" rtlCol="0"/>
            <a:lstStyle/>
            <a:p>
              <a:endParaRPr/>
            </a:p>
          </p:txBody>
        </p:sp>
        <p:sp>
          <p:nvSpPr>
            <p:cNvPr id="27" name="object 27"/>
            <p:cNvSpPr/>
            <p:nvPr/>
          </p:nvSpPr>
          <p:spPr>
            <a:xfrm>
              <a:off x="4863845" y="2308097"/>
              <a:ext cx="1028700" cy="579120"/>
            </a:xfrm>
            <a:custGeom>
              <a:avLst/>
              <a:gdLst/>
              <a:ahLst/>
              <a:cxnLst/>
              <a:rect l="l" t="t" r="r" b="b"/>
              <a:pathLst>
                <a:path w="1028700" h="579119">
                  <a:moveTo>
                    <a:pt x="0" y="0"/>
                  </a:moveTo>
                  <a:lnTo>
                    <a:pt x="0" y="0"/>
                  </a:lnTo>
                </a:path>
                <a:path w="1028700" h="579119">
                  <a:moveTo>
                    <a:pt x="1028700" y="579119"/>
                  </a:moveTo>
                  <a:lnTo>
                    <a:pt x="1028700" y="579119"/>
                  </a:lnTo>
                </a:path>
              </a:pathLst>
            </a:custGeom>
            <a:ln w="25518">
              <a:solidFill>
                <a:srgbClr val="008D84"/>
              </a:solidFill>
            </a:ln>
          </p:spPr>
          <p:txBody>
            <a:bodyPr wrap="square" lIns="0" tIns="0" rIns="0" bIns="0" rtlCol="0"/>
            <a:lstStyle/>
            <a:p>
              <a:endParaRPr/>
            </a:p>
          </p:txBody>
        </p:sp>
      </p:grpSp>
      <p:sp>
        <p:nvSpPr>
          <p:cNvPr id="28" name="object 28"/>
          <p:cNvSpPr txBox="1"/>
          <p:nvPr/>
        </p:nvSpPr>
        <p:spPr>
          <a:xfrm>
            <a:off x="5220461" y="2341880"/>
            <a:ext cx="344170" cy="506730"/>
          </a:xfrm>
          <a:prstGeom prst="rect">
            <a:avLst/>
          </a:prstGeom>
        </p:spPr>
        <p:txBody>
          <a:bodyPr vert="horz" wrap="square" lIns="0" tIns="13335" rIns="0" bIns="0" rtlCol="0">
            <a:spAutoFit/>
          </a:bodyPr>
          <a:lstStyle/>
          <a:p>
            <a:pPr marL="12700" marR="5080" indent="13335" algn="ctr">
              <a:lnSpc>
                <a:spcPct val="100000"/>
              </a:lnSpc>
              <a:spcBef>
                <a:spcPts val="105"/>
              </a:spcBef>
            </a:pPr>
            <a:r>
              <a:rPr sz="1050" dirty="0">
                <a:solidFill>
                  <a:srgbClr val="FFFFFF"/>
                </a:solidFill>
                <a:latin typeface="Microsoft Sans Serif"/>
                <a:cs typeface="Microsoft Sans Serif"/>
              </a:rPr>
              <a:t>New </a:t>
            </a:r>
            <a:r>
              <a:rPr sz="1050" spc="-265" dirty="0">
                <a:solidFill>
                  <a:srgbClr val="FFFFFF"/>
                </a:solidFill>
                <a:latin typeface="Microsoft Sans Serif"/>
                <a:cs typeface="Microsoft Sans Serif"/>
              </a:rPr>
              <a:t> </a:t>
            </a:r>
            <a:r>
              <a:rPr sz="1050" spc="-5" dirty="0">
                <a:solidFill>
                  <a:srgbClr val="FFFFFF"/>
                </a:solidFill>
                <a:latin typeface="Microsoft Sans Serif"/>
                <a:cs typeface="Microsoft Sans Serif"/>
              </a:rPr>
              <a:t>edge</a:t>
            </a:r>
            <a:endParaRPr sz="1050">
              <a:latin typeface="Microsoft Sans Serif"/>
              <a:cs typeface="Microsoft Sans Serif"/>
            </a:endParaRPr>
          </a:p>
          <a:p>
            <a:pPr marR="19685" algn="ctr">
              <a:lnSpc>
                <a:spcPct val="100000"/>
              </a:lnSpc>
            </a:pPr>
            <a:r>
              <a:rPr sz="1050" dirty="0">
                <a:solidFill>
                  <a:srgbClr val="FFFFFF"/>
                </a:solidFill>
                <a:latin typeface="Microsoft Sans Serif"/>
                <a:cs typeface="Microsoft Sans Serif"/>
              </a:rPr>
              <a:t>?</a:t>
            </a:r>
            <a:endParaRPr sz="1050">
              <a:latin typeface="Microsoft Sans Serif"/>
              <a:cs typeface="Microsoft Sans Serif"/>
            </a:endParaRPr>
          </a:p>
        </p:txBody>
      </p:sp>
      <p:grpSp>
        <p:nvGrpSpPr>
          <p:cNvPr id="29" name="object 29"/>
          <p:cNvGrpSpPr/>
          <p:nvPr/>
        </p:nvGrpSpPr>
        <p:grpSpPr>
          <a:xfrm>
            <a:off x="2154173" y="2892746"/>
            <a:ext cx="3422015" cy="1110615"/>
            <a:chOff x="2154173" y="2892746"/>
            <a:chExt cx="3422015" cy="1110615"/>
          </a:xfrm>
        </p:grpSpPr>
        <p:sp>
          <p:nvSpPr>
            <p:cNvPr id="30" name="object 30"/>
            <p:cNvSpPr/>
            <p:nvPr/>
          </p:nvSpPr>
          <p:spPr>
            <a:xfrm>
              <a:off x="2202180" y="2904743"/>
              <a:ext cx="1724025" cy="1083945"/>
            </a:xfrm>
            <a:custGeom>
              <a:avLst/>
              <a:gdLst/>
              <a:ahLst/>
              <a:cxnLst/>
              <a:rect l="l" t="t" r="r" b="b"/>
              <a:pathLst>
                <a:path w="1724025" h="1083945">
                  <a:moveTo>
                    <a:pt x="1715135" y="1078903"/>
                  </a:moveTo>
                  <a:lnTo>
                    <a:pt x="1647444" y="1072146"/>
                  </a:lnTo>
                  <a:lnTo>
                    <a:pt x="1572514" y="1063269"/>
                  </a:lnTo>
                  <a:lnTo>
                    <a:pt x="1497584" y="1051839"/>
                  </a:lnTo>
                  <a:lnTo>
                    <a:pt x="1422654" y="1036624"/>
                  </a:lnTo>
                  <a:lnTo>
                    <a:pt x="1350264" y="1018857"/>
                  </a:lnTo>
                  <a:lnTo>
                    <a:pt x="1279017" y="998550"/>
                  </a:lnTo>
                  <a:lnTo>
                    <a:pt x="1209167" y="975715"/>
                  </a:lnTo>
                  <a:lnTo>
                    <a:pt x="1140587" y="951611"/>
                  </a:lnTo>
                  <a:lnTo>
                    <a:pt x="1074547" y="923671"/>
                  </a:lnTo>
                  <a:lnTo>
                    <a:pt x="1009777" y="893191"/>
                  </a:lnTo>
                  <a:lnTo>
                    <a:pt x="947547" y="860298"/>
                  </a:lnTo>
                  <a:lnTo>
                    <a:pt x="887857" y="826008"/>
                  </a:lnTo>
                  <a:lnTo>
                    <a:pt x="830707" y="789178"/>
                  </a:lnTo>
                  <a:lnTo>
                    <a:pt x="776097" y="749808"/>
                  </a:lnTo>
                  <a:lnTo>
                    <a:pt x="725297" y="709295"/>
                  </a:lnTo>
                  <a:lnTo>
                    <a:pt x="675767" y="666115"/>
                  </a:lnTo>
                  <a:lnTo>
                    <a:pt x="630047" y="621665"/>
                  </a:lnTo>
                  <a:lnTo>
                    <a:pt x="588137" y="574802"/>
                  </a:lnTo>
                  <a:lnTo>
                    <a:pt x="548767" y="527812"/>
                  </a:lnTo>
                  <a:lnTo>
                    <a:pt x="513207" y="478282"/>
                  </a:lnTo>
                  <a:lnTo>
                    <a:pt x="481457" y="427609"/>
                  </a:lnTo>
                  <a:lnTo>
                    <a:pt x="452247" y="376809"/>
                  </a:lnTo>
                  <a:lnTo>
                    <a:pt x="427990" y="324866"/>
                  </a:lnTo>
                  <a:lnTo>
                    <a:pt x="406400" y="271526"/>
                  </a:lnTo>
                  <a:lnTo>
                    <a:pt x="542417" y="271526"/>
                  </a:lnTo>
                  <a:lnTo>
                    <a:pt x="540893" y="270256"/>
                  </a:lnTo>
                  <a:lnTo>
                    <a:pt x="223520" y="0"/>
                  </a:lnTo>
                  <a:lnTo>
                    <a:pt x="0" y="271526"/>
                  </a:lnTo>
                  <a:lnTo>
                    <a:pt x="136258" y="271208"/>
                  </a:lnTo>
                  <a:lnTo>
                    <a:pt x="157480" y="324866"/>
                  </a:lnTo>
                  <a:lnTo>
                    <a:pt x="181610" y="378079"/>
                  </a:lnTo>
                  <a:lnTo>
                    <a:pt x="212090" y="430149"/>
                  </a:lnTo>
                  <a:lnTo>
                    <a:pt x="243840" y="482092"/>
                  </a:lnTo>
                  <a:lnTo>
                    <a:pt x="280670" y="531622"/>
                  </a:lnTo>
                  <a:lnTo>
                    <a:pt x="321310" y="581152"/>
                  </a:lnTo>
                  <a:lnTo>
                    <a:pt x="364490" y="628015"/>
                  </a:lnTo>
                  <a:lnTo>
                    <a:pt x="412750" y="672465"/>
                  </a:lnTo>
                  <a:lnTo>
                    <a:pt x="462407" y="715645"/>
                  </a:lnTo>
                  <a:lnTo>
                    <a:pt x="515747" y="757428"/>
                  </a:lnTo>
                  <a:lnTo>
                    <a:pt x="571627" y="796798"/>
                  </a:lnTo>
                  <a:lnTo>
                    <a:pt x="631317" y="833628"/>
                  </a:lnTo>
                  <a:lnTo>
                    <a:pt x="692277" y="869188"/>
                  </a:lnTo>
                  <a:lnTo>
                    <a:pt x="757047" y="902081"/>
                  </a:lnTo>
                  <a:lnTo>
                    <a:pt x="823087" y="931291"/>
                  </a:lnTo>
                  <a:lnTo>
                    <a:pt x="890397" y="959231"/>
                  </a:lnTo>
                  <a:lnTo>
                    <a:pt x="961517" y="983322"/>
                  </a:lnTo>
                  <a:lnTo>
                    <a:pt x="1032637" y="1006170"/>
                  </a:lnTo>
                  <a:lnTo>
                    <a:pt x="1106297" y="1026464"/>
                  </a:lnTo>
                  <a:lnTo>
                    <a:pt x="1181227" y="1042962"/>
                  </a:lnTo>
                  <a:lnTo>
                    <a:pt x="1257427" y="1056919"/>
                  </a:lnTo>
                  <a:lnTo>
                    <a:pt x="1333754" y="1067066"/>
                  </a:lnTo>
                  <a:lnTo>
                    <a:pt x="1411224" y="1075956"/>
                  </a:lnTo>
                  <a:lnTo>
                    <a:pt x="1488694" y="1081024"/>
                  </a:lnTo>
                  <a:lnTo>
                    <a:pt x="1567434" y="1083564"/>
                  </a:lnTo>
                  <a:lnTo>
                    <a:pt x="1646174" y="1082294"/>
                  </a:lnTo>
                  <a:lnTo>
                    <a:pt x="1715135" y="1078903"/>
                  </a:lnTo>
                  <a:close/>
                </a:path>
                <a:path w="1724025" h="1083945">
                  <a:moveTo>
                    <a:pt x="1723644" y="1078484"/>
                  </a:moveTo>
                  <a:lnTo>
                    <a:pt x="1715135" y="1078903"/>
                  </a:lnTo>
                  <a:lnTo>
                    <a:pt x="1723644" y="1079754"/>
                  </a:lnTo>
                  <a:lnTo>
                    <a:pt x="1723644" y="1078484"/>
                  </a:lnTo>
                  <a:close/>
                </a:path>
              </a:pathLst>
            </a:custGeom>
            <a:solidFill>
              <a:srgbClr val="00BEB4"/>
            </a:solidFill>
          </p:spPr>
          <p:txBody>
            <a:bodyPr wrap="square" lIns="0" tIns="0" rIns="0" bIns="0" rtlCol="0"/>
            <a:lstStyle/>
            <a:p>
              <a:endParaRPr/>
            </a:p>
          </p:txBody>
        </p:sp>
        <p:sp>
          <p:nvSpPr>
            <p:cNvPr id="31" name="object 31"/>
            <p:cNvSpPr/>
            <p:nvPr/>
          </p:nvSpPr>
          <p:spPr>
            <a:xfrm>
              <a:off x="3791711" y="2904743"/>
              <a:ext cx="1771014" cy="1085215"/>
            </a:xfrm>
            <a:custGeom>
              <a:avLst/>
              <a:gdLst/>
              <a:ahLst/>
              <a:cxnLst/>
              <a:rect l="l" t="t" r="r" b="b"/>
              <a:pathLst>
                <a:path w="1771014" h="1085214">
                  <a:moveTo>
                    <a:pt x="1770888" y="0"/>
                  </a:moveTo>
                  <a:lnTo>
                    <a:pt x="1499235" y="0"/>
                  </a:lnTo>
                  <a:lnTo>
                    <a:pt x="1496695" y="57150"/>
                  </a:lnTo>
                  <a:lnTo>
                    <a:pt x="1491614" y="114173"/>
                  </a:lnTo>
                  <a:lnTo>
                    <a:pt x="1480185" y="170053"/>
                  </a:lnTo>
                  <a:lnTo>
                    <a:pt x="1466214" y="225932"/>
                  </a:lnTo>
                  <a:lnTo>
                    <a:pt x="1448435" y="281686"/>
                  </a:lnTo>
                  <a:lnTo>
                    <a:pt x="1425575" y="335025"/>
                  </a:lnTo>
                  <a:lnTo>
                    <a:pt x="1400175" y="389636"/>
                  </a:lnTo>
                  <a:lnTo>
                    <a:pt x="1369695" y="441706"/>
                  </a:lnTo>
                  <a:lnTo>
                    <a:pt x="1335404" y="492379"/>
                  </a:lnTo>
                  <a:lnTo>
                    <a:pt x="1298702" y="543179"/>
                  </a:lnTo>
                  <a:lnTo>
                    <a:pt x="1256791" y="591438"/>
                  </a:lnTo>
                  <a:lnTo>
                    <a:pt x="1212341" y="637032"/>
                  </a:lnTo>
                  <a:lnTo>
                    <a:pt x="1165352" y="682752"/>
                  </a:lnTo>
                  <a:lnTo>
                    <a:pt x="1113282" y="725932"/>
                  </a:lnTo>
                  <a:lnTo>
                    <a:pt x="1059941" y="766572"/>
                  </a:lnTo>
                  <a:lnTo>
                    <a:pt x="1002918" y="805942"/>
                  </a:lnTo>
                  <a:lnTo>
                    <a:pt x="943228" y="842644"/>
                  </a:lnTo>
                  <a:lnTo>
                    <a:pt x="880999" y="878205"/>
                  </a:lnTo>
                  <a:lnTo>
                    <a:pt x="816228" y="909955"/>
                  </a:lnTo>
                  <a:lnTo>
                    <a:pt x="748918" y="939165"/>
                  </a:lnTo>
                  <a:lnTo>
                    <a:pt x="680465" y="967105"/>
                  </a:lnTo>
                  <a:lnTo>
                    <a:pt x="609346" y="991171"/>
                  </a:lnTo>
                  <a:lnTo>
                    <a:pt x="536955" y="1012748"/>
                  </a:lnTo>
                  <a:lnTo>
                    <a:pt x="463296" y="1031786"/>
                  </a:lnTo>
                  <a:lnTo>
                    <a:pt x="387223" y="1047013"/>
                  </a:lnTo>
                  <a:lnTo>
                    <a:pt x="311023" y="1060970"/>
                  </a:lnTo>
                  <a:lnTo>
                    <a:pt x="233552" y="1071130"/>
                  </a:lnTo>
                  <a:lnTo>
                    <a:pt x="156083" y="1078738"/>
                  </a:lnTo>
                  <a:lnTo>
                    <a:pt x="77470" y="1082548"/>
                  </a:lnTo>
                  <a:lnTo>
                    <a:pt x="0" y="1085088"/>
                  </a:lnTo>
                  <a:lnTo>
                    <a:pt x="270383" y="1083818"/>
                  </a:lnTo>
                  <a:lnTo>
                    <a:pt x="349123" y="1082548"/>
                  </a:lnTo>
                  <a:lnTo>
                    <a:pt x="427863" y="1077468"/>
                  </a:lnTo>
                  <a:lnTo>
                    <a:pt x="505205" y="1071130"/>
                  </a:lnTo>
                  <a:lnTo>
                    <a:pt x="582676" y="1060970"/>
                  </a:lnTo>
                  <a:lnTo>
                    <a:pt x="658876" y="1047013"/>
                  </a:lnTo>
                  <a:lnTo>
                    <a:pt x="733805" y="1031786"/>
                  </a:lnTo>
                  <a:lnTo>
                    <a:pt x="808609" y="1012748"/>
                  </a:lnTo>
                  <a:lnTo>
                    <a:pt x="880999" y="991171"/>
                  </a:lnTo>
                  <a:lnTo>
                    <a:pt x="950849" y="965835"/>
                  </a:lnTo>
                  <a:lnTo>
                    <a:pt x="1020699" y="939165"/>
                  </a:lnTo>
                  <a:lnTo>
                    <a:pt x="1087882" y="908685"/>
                  </a:lnTo>
                  <a:lnTo>
                    <a:pt x="1152652" y="876935"/>
                  </a:lnTo>
                  <a:lnTo>
                    <a:pt x="1214882" y="842644"/>
                  </a:lnTo>
                  <a:lnTo>
                    <a:pt x="1274572" y="805942"/>
                  </a:lnTo>
                  <a:lnTo>
                    <a:pt x="1330325" y="766572"/>
                  </a:lnTo>
                  <a:lnTo>
                    <a:pt x="1384935" y="725932"/>
                  </a:lnTo>
                  <a:lnTo>
                    <a:pt x="1435735" y="682752"/>
                  </a:lnTo>
                  <a:lnTo>
                    <a:pt x="1483995" y="637032"/>
                  </a:lnTo>
                  <a:lnTo>
                    <a:pt x="1528445" y="590169"/>
                  </a:lnTo>
                  <a:lnTo>
                    <a:pt x="1569085" y="541908"/>
                  </a:lnTo>
                  <a:lnTo>
                    <a:pt x="1607185" y="492379"/>
                  </a:lnTo>
                  <a:lnTo>
                    <a:pt x="1640077" y="440436"/>
                  </a:lnTo>
                  <a:lnTo>
                    <a:pt x="1670558" y="388366"/>
                  </a:lnTo>
                  <a:lnTo>
                    <a:pt x="1697227" y="335025"/>
                  </a:lnTo>
                  <a:lnTo>
                    <a:pt x="1718817" y="280416"/>
                  </a:lnTo>
                  <a:lnTo>
                    <a:pt x="1737867" y="225932"/>
                  </a:lnTo>
                  <a:lnTo>
                    <a:pt x="1751838" y="170053"/>
                  </a:lnTo>
                  <a:lnTo>
                    <a:pt x="1761998" y="112903"/>
                  </a:lnTo>
                  <a:lnTo>
                    <a:pt x="1768348" y="57150"/>
                  </a:lnTo>
                  <a:lnTo>
                    <a:pt x="1770888" y="0"/>
                  </a:lnTo>
                  <a:close/>
                </a:path>
              </a:pathLst>
            </a:custGeom>
            <a:solidFill>
              <a:srgbClr val="00998F"/>
            </a:solidFill>
          </p:spPr>
          <p:txBody>
            <a:bodyPr wrap="square" lIns="0" tIns="0" rIns="0" bIns="0" rtlCol="0"/>
            <a:lstStyle/>
            <a:p>
              <a:endParaRPr/>
            </a:p>
          </p:txBody>
        </p:sp>
        <p:sp>
          <p:nvSpPr>
            <p:cNvPr id="32" name="object 32"/>
            <p:cNvSpPr/>
            <p:nvPr/>
          </p:nvSpPr>
          <p:spPr>
            <a:xfrm>
              <a:off x="2202433" y="2905505"/>
              <a:ext cx="3361054" cy="1085215"/>
            </a:xfrm>
            <a:custGeom>
              <a:avLst/>
              <a:gdLst/>
              <a:ahLst/>
              <a:cxnLst/>
              <a:rect l="l" t="t" r="r" b="b"/>
              <a:pathLst>
                <a:path w="3361054" h="1085214">
                  <a:moveTo>
                    <a:pt x="1589024" y="1085088"/>
                  </a:moveTo>
                  <a:lnTo>
                    <a:pt x="1666494" y="1082548"/>
                  </a:lnTo>
                  <a:lnTo>
                    <a:pt x="1745233" y="1078738"/>
                  </a:lnTo>
                  <a:lnTo>
                    <a:pt x="1822704" y="1071130"/>
                  </a:lnTo>
                  <a:lnTo>
                    <a:pt x="1900174" y="1060970"/>
                  </a:lnTo>
                  <a:lnTo>
                    <a:pt x="1976374" y="1047013"/>
                  </a:lnTo>
                  <a:lnTo>
                    <a:pt x="2052574" y="1031786"/>
                  </a:lnTo>
                  <a:lnTo>
                    <a:pt x="2126361" y="1012748"/>
                  </a:lnTo>
                  <a:lnTo>
                    <a:pt x="2198751" y="991171"/>
                  </a:lnTo>
                  <a:lnTo>
                    <a:pt x="2269871" y="967105"/>
                  </a:lnTo>
                  <a:lnTo>
                    <a:pt x="2338451" y="939165"/>
                  </a:lnTo>
                  <a:lnTo>
                    <a:pt x="2405761" y="909955"/>
                  </a:lnTo>
                  <a:lnTo>
                    <a:pt x="2470531" y="878205"/>
                  </a:lnTo>
                  <a:lnTo>
                    <a:pt x="2532761" y="842644"/>
                  </a:lnTo>
                  <a:lnTo>
                    <a:pt x="2592451" y="805941"/>
                  </a:lnTo>
                  <a:lnTo>
                    <a:pt x="2649601" y="766572"/>
                  </a:lnTo>
                  <a:lnTo>
                    <a:pt x="2702941" y="725932"/>
                  </a:lnTo>
                  <a:lnTo>
                    <a:pt x="2755011" y="682752"/>
                  </a:lnTo>
                  <a:lnTo>
                    <a:pt x="2802001" y="637032"/>
                  </a:lnTo>
                  <a:lnTo>
                    <a:pt x="2846451" y="591438"/>
                  </a:lnTo>
                  <a:lnTo>
                    <a:pt x="2888361" y="543179"/>
                  </a:lnTo>
                  <a:lnTo>
                    <a:pt x="2925191" y="492379"/>
                  </a:lnTo>
                  <a:lnTo>
                    <a:pt x="2959608" y="441706"/>
                  </a:lnTo>
                  <a:lnTo>
                    <a:pt x="2990088" y="389636"/>
                  </a:lnTo>
                  <a:lnTo>
                    <a:pt x="3015488" y="335025"/>
                  </a:lnTo>
                  <a:lnTo>
                    <a:pt x="3038348" y="281686"/>
                  </a:lnTo>
                  <a:lnTo>
                    <a:pt x="3056128" y="225932"/>
                  </a:lnTo>
                  <a:lnTo>
                    <a:pt x="3070098" y="170052"/>
                  </a:lnTo>
                  <a:lnTo>
                    <a:pt x="3081528" y="114173"/>
                  </a:lnTo>
                  <a:lnTo>
                    <a:pt x="3086608" y="57150"/>
                  </a:lnTo>
                  <a:lnTo>
                    <a:pt x="3089148" y="0"/>
                  </a:lnTo>
                  <a:lnTo>
                    <a:pt x="3360928" y="0"/>
                  </a:lnTo>
                  <a:lnTo>
                    <a:pt x="3358388" y="57150"/>
                  </a:lnTo>
                  <a:lnTo>
                    <a:pt x="3352038" y="112902"/>
                  </a:lnTo>
                  <a:lnTo>
                    <a:pt x="3341878" y="170052"/>
                  </a:lnTo>
                  <a:lnTo>
                    <a:pt x="3327907" y="225932"/>
                  </a:lnTo>
                  <a:lnTo>
                    <a:pt x="3308857" y="280416"/>
                  </a:lnTo>
                  <a:lnTo>
                    <a:pt x="3287268" y="335025"/>
                  </a:lnTo>
                  <a:lnTo>
                    <a:pt x="3260598" y="388366"/>
                  </a:lnTo>
                  <a:lnTo>
                    <a:pt x="3230118" y="440436"/>
                  </a:lnTo>
                  <a:lnTo>
                    <a:pt x="3197098" y="492379"/>
                  </a:lnTo>
                  <a:lnTo>
                    <a:pt x="3158998" y="541908"/>
                  </a:lnTo>
                  <a:lnTo>
                    <a:pt x="3118358" y="590169"/>
                  </a:lnTo>
                  <a:lnTo>
                    <a:pt x="3073908" y="637032"/>
                  </a:lnTo>
                  <a:lnTo>
                    <a:pt x="3025648" y="682752"/>
                  </a:lnTo>
                  <a:lnTo>
                    <a:pt x="2974848" y="725932"/>
                  </a:lnTo>
                  <a:lnTo>
                    <a:pt x="2920111" y="766572"/>
                  </a:lnTo>
                  <a:lnTo>
                    <a:pt x="2864231" y="805941"/>
                  </a:lnTo>
                  <a:lnTo>
                    <a:pt x="2804541" y="842644"/>
                  </a:lnTo>
                  <a:lnTo>
                    <a:pt x="2742311" y="876935"/>
                  </a:lnTo>
                  <a:lnTo>
                    <a:pt x="2677541" y="908685"/>
                  </a:lnTo>
                  <a:lnTo>
                    <a:pt x="2610231" y="939165"/>
                  </a:lnTo>
                  <a:lnTo>
                    <a:pt x="2540381" y="965835"/>
                  </a:lnTo>
                  <a:lnTo>
                    <a:pt x="2470531" y="991171"/>
                  </a:lnTo>
                  <a:lnTo>
                    <a:pt x="2398141" y="1012748"/>
                  </a:lnTo>
                  <a:lnTo>
                    <a:pt x="2323211" y="1031786"/>
                  </a:lnTo>
                  <a:lnTo>
                    <a:pt x="2248281" y="1047013"/>
                  </a:lnTo>
                  <a:lnTo>
                    <a:pt x="2172081" y="1060970"/>
                  </a:lnTo>
                  <a:lnTo>
                    <a:pt x="2094611" y="1071130"/>
                  </a:lnTo>
                  <a:lnTo>
                    <a:pt x="2017014" y="1077468"/>
                  </a:lnTo>
                  <a:lnTo>
                    <a:pt x="1938274" y="1082548"/>
                  </a:lnTo>
                  <a:lnTo>
                    <a:pt x="1859533" y="1083818"/>
                  </a:lnTo>
                  <a:lnTo>
                    <a:pt x="1589024" y="1085088"/>
                  </a:lnTo>
                  <a:lnTo>
                    <a:pt x="1509014" y="1082548"/>
                  </a:lnTo>
                  <a:lnTo>
                    <a:pt x="1430274" y="1078738"/>
                  </a:lnTo>
                  <a:lnTo>
                    <a:pt x="1352804" y="1071130"/>
                  </a:lnTo>
                  <a:lnTo>
                    <a:pt x="1274064" y="1060970"/>
                  </a:lnTo>
                  <a:lnTo>
                    <a:pt x="1197737" y="1047013"/>
                  </a:lnTo>
                  <a:lnTo>
                    <a:pt x="1121537" y="1030516"/>
                  </a:lnTo>
                  <a:lnTo>
                    <a:pt x="1047877" y="1011478"/>
                  </a:lnTo>
                  <a:lnTo>
                    <a:pt x="974217" y="989901"/>
                  </a:lnTo>
                  <a:lnTo>
                    <a:pt x="903097" y="964565"/>
                  </a:lnTo>
                  <a:lnTo>
                    <a:pt x="833247" y="937894"/>
                  </a:lnTo>
                  <a:lnTo>
                    <a:pt x="765937" y="907415"/>
                  </a:lnTo>
                  <a:lnTo>
                    <a:pt x="701167" y="874394"/>
                  </a:lnTo>
                  <a:lnTo>
                    <a:pt x="638937" y="838835"/>
                  </a:lnTo>
                  <a:lnTo>
                    <a:pt x="579247" y="802132"/>
                  </a:lnTo>
                  <a:lnTo>
                    <a:pt x="522097" y="762762"/>
                  </a:lnTo>
                  <a:lnTo>
                    <a:pt x="467487" y="720852"/>
                  </a:lnTo>
                  <a:lnTo>
                    <a:pt x="416687" y="677672"/>
                  </a:lnTo>
                  <a:lnTo>
                    <a:pt x="368300" y="632079"/>
                  </a:lnTo>
                  <a:lnTo>
                    <a:pt x="323850" y="583819"/>
                  </a:lnTo>
                  <a:lnTo>
                    <a:pt x="283210" y="535558"/>
                  </a:lnTo>
                  <a:lnTo>
                    <a:pt x="246380" y="484758"/>
                  </a:lnTo>
                  <a:lnTo>
                    <a:pt x="212090" y="432816"/>
                  </a:lnTo>
                  <a:lnTo>
                    <a:pt x="182880" y="380745"/>
                  </a:lnTo>
                  <a:lnTo>
                    <a:pt x="157480" y="326136"/>
                  </a:lnTo>
                  <a:lnTo>
                    <a:pt x="135890" y="271525"/>
                  </a:lnTo>
                  <a:lnTo>
                    <a:pt x="0" y="271525"/>
                  </a:lnTo>
                  <a:lnTo>
                    <a:pt x="223520" y="0"/>
                  </a:lnTo>
                  <a:lnTo>
                    <a:pt x="542417" y="271525"/>
                  </a:lnTo>
                  <a:lnTo>
                    <a:pt x="406527" y="271525"/>
                  </a:lnTo>
                  <a:lnTo>
                    <a:pt x="428117" y="324866"/>
                  </a:lnTo>
                  <a:lnTo>
                    <a:pt x="452247" y="376936"/>
                  </a:lnTo>
                  <a:lnTo>
                    <a:pt x="481457" y="427736"/>
                  </a:lnTo>
                  <a:lnTo>
                    <a:pt x="513207" y="478408"/>
                  </a:lnTo>
                  <a:lnTo>
                    <a:pt x="548767" y="527938"/>
                  </a:lnTo>
                  <a:lnTo>
                    <a:pt x="588137" y="574929"/>
                  </a:lnTo>
                  <a:lnTo>
                    <a:pt x="630047" y="621919"/>
                  </a:lnTo>
                  <a:lnTo>
                    <a:pt x="675767" y="666241"/>
                  </a:lnTo>
                  <a:lnTo>
                    <a:pt x="725297" y="709422"/>
                  </a:lnTo>
                  <a:lnTo>
                    <a:pt x="776097" y="750062"/>
                  </a:lnTo>
                  <a:lnTo>
                    <a:pt x="830707" y="789432"/>
                  </a:lnTo>
                  <a:lnTo>
                    <a:pt x="887857" y="826135"/>
                  </a:lnTo>
                  <a:lnTo>
                    <a:pt x="947547" y="860425"/>
                  </a:lnTo>
                  <a:lnTo>
                    <a:pt x="1009777" y="893444"/>
                  </a:lnTo>
                  <a:lnTo>
                    <a:pt x="1074546" y="923925"/>
                  </a:lnTo>
                  <a:lnTo>
                    <a:pt x="1140587" y="951865"/>
                  </a:lnTo>
                  <a:lnTo>
                    <a:pt x="1209167" y="975944"/>
                  </a:lnTo>
                  <a:lnTo>
                    <a:pt x="1279144" y="998791"/>
                  </a:lnTo>
                  <a:lnTo>
                    <a:pt x="1350264" y="1019098"/>
                  </a:lnTo>
                  <a:lnTo>
                    <a:pt x="1422654" y="1036866"/>
                  </a:lnTo>
                  <a:lnTo>
                    <a:pt x="1497583" y="1052093"/>
                  </a:lnTo>
                  <a:lnTo>
                    <a:pt x="1572514" y="1063510"/>
                  </a:lnTo>
                  <a:lnTo>
                    <a:pt x="1647444" y="1072400"/>
                  </a:lnTo>
                  <a:lnTo>
                    <a:pt x="1723644" y="1080008"/>
                  </a:lnTo>
                </a:path>
              </a:pathLst>
            </a:custGeom>
            <a:ln w="25518">
              <a:solidFill>
                <a:srgbClr val="008D84"/>
              </a:solidFill>
            </a:ln>
          </p:spPr>
          <p:txBody>
            <a:bodyPr wrap="square" lIns="0" tIns="0" rIns="0" bIns="0" rtlCol="0"/>
            <a:lstStyle/>
            <a:p>
              <a:endParaRPr/>
            </a:p>
          </p:txBody>
        </p:sp>
        <p:sp>
          <p:nvSpPr>
            <p:cNvPr id="33" name="object 33"/>
            <p:cNvSpPr/>
            <p:nvPr/>
          </p:nvSpPr>
          <p:spPr>
            <a:xfrm>
              <a:off x="2154173" y="2905505"/>
              <a:ext cx="3409315" cy="1085215"/>
            </a:xfrm>
            <a:custGeom>
              <a:avLst/>
              <a:gdLst/>
              <a:ahLst/>
              <a:cxnLst/>
              <a:rect l="l" t="t" r="r" b="b"/>
              <a:pathLst>
                <a:path w="3409315" h="1085214">
                  <a:moveTo>
                    <a:pt x="3409188" y="0"/>
                  </a:moveTo>
                  <a:lnTo>
                    <a:pt x="3409188" y="0"/>
                  </a:lnTo>
                </a:path>
                <a:path w="3409315" h="1085214">
                  <a:moveTo>
                    <a:pt x="0" y="1085088"/>
                  </a:moveTo>
                  <a:lnTo>
                    <a:pt x="0" y="1085088"/>
                  </a:lnTo>
                </a:path>
              </a:pathLst>
            </a:custGeom>
            <a:ln w="25518">
              <a:solidFill>
                <a:srgbClr val="008D84"/>
              </a:solidFill>
            </a:ln>
          </p:spPr>
          <p:txBody>
            <a:bodyPr wrap="square" lIns="0" tIns="0" rIns="0" bIns="0" rtlCol="0"/>
            <a:lstStyle/>
            <a:p>
              <a:endParaRPr/>
            </a:p>
          </p:txBody>
        </p:sp>
      </p:grpSp>
      <p:sp>
        <p:nvSpPr>
          <p:cNvPr id="34" name="object 34"/>
          <p:cNvSpPr txBox="1"/>
          <p:nvPr/>
        </p:nvSpPr>
        <p:spPr>
          <a:xfrm>
            <a:off x="3298063" y="4037787"/>
            <a:ext cx="1095375" cy="177800"/>
          </a:xfrm>
          <a:prstGeom prst="rect">
            <a:avLst/>
          </a:prstGeom>
        </p:spPr>
        <p:txBody>
          <a:bodyPr vert="horz" wrap="square" lIns="0" tIns="12065" rIns="0" bIns="0" rtlCol="0">
            <a:spAutoFit/>
          </a:bodyPr>
          <a:lstStyle/>
          <a:p>
            <a:pPr marL="12700">
              <a:lnSpc>
                <a:spcPct val="100000"/>
              </a:lnSpc>
              <a:spcBef>
                <a:spcPts val="95"/>
              </a:spcBef>
            </a:pPr>
            <a:r>
              <a:rPr sz="1000" spc="-15" dirty="0">
                <a:latin typeface="Microsoft Sans Serif"/>
                <a:cs typeface="Microsoft Sans Serif"/>
              </a:rPr>
              <a:t>Yes,</a:t>
            </a:r>
            <a:r>
              <a:rPr sz="1000" spc="-40" dirty="0">
                <a:latin typeface="Microsoft Sans Serif"/>
                <a:cs typeface="Microsoft Sans Serif"/>
              </a:rPr>
              <a:t> </a:t>
            </a:r>
            <a:r>
              <a:rPr sz="1000" spc="-10" dirty="0">
                <a:latin typeface="Microsoft Sans Serif"/>
                <a:cs typeface="Microsoft Sans Serif"/>
              </a:rPr>
              <a:t>add </a:t>
            </a:r>
            <a:r>
              <a:rPr sz="1000" spc="-5" dirty="0">
                <a:latin typeface="Microsoft Sans Serif"/>
                <a:cs typeface="Microsoft Sans Serif"/>
              </a:rPr>
              <a:t>input</a:t>
            </a:r>
            <a:r>
              <a:rPr sz="1000" spc="-40" dirty="0">
                <a:latin typeface="Microsoft Sans Serif"/>
                <a:cs typeface="Microsoft Sans Serif"/>
              </a:rPr>
              <a:t> </a:t>
            </a:r>
            <a:r>
              <a:rPr sz="1000" dirty="0">
                <a:latin typeface="Microsoft Sans Serif"/>
                <a:cs typeface="Microsoft Sans Serif"/>
              </a:rPr>
              <a:t>to</a:t>
            </a:r>
            <a:r>
              <a:rPr sz="1000" spc="-20" dirty="0">
                <a:latin typeface="Microsoft Sans Serif"/>
                <a:cs typeface="Microsoft Sans Serif"/>
              </a:rPr>
              <a:t> </a:t>
            </a:r>
            <a:r>
              <a:rPr sz="1000" spc="-5" dirty="0">
                <a:latin typeface="Microsoft Sans Serif"/>
                <a:cs typeface="Microsoft Sans Serif"/>
              </a:rPr>
              <a:t>Q</a:t>
            </a:r>
            <a:endParaRPr sz="1000">
              <a:latin typeface="Microsoft Sans Serif"/>
              <a:cs typeface="Microsoft Sans Serif"/>
            </a:endParaRPr>
          </a:p>
        </p:txBody>
      </p:sp>
      <p:sp>
        <p:nvSpPr>
          <p:cNvPr id="37" name="object 2">
            <a:extLst>
              <a:ext uri="{FF2B5EF4-FFF2-40B4-BE49-F238E27FC236}">
                <a16:creationId xmlns:a16="http://schemas.microsoft.com/office/drawing/2014/main" id="{8EF32EA4-7AC1-5CFD-672F-20BE8FB73D38}"/>
              </a:ext>
            </a:extLst>
          </p:cNvPr>
          <p:cNvSpPr txBox="1">
            <a:spLocks/>
          </p:cNvSpPr>
          <p:nvPr/>
        </p:nvSpPr>
        <p:spPr>
          <a:xfrm>
            <a:off x="152400" y="62401"/>
            <a:ext cx="8248294" cy="95885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GB" sz="2800" kern="0" spc="160" dirty="0">
                <a:solidFill>
                  <a:srgbClr val="C00000"/>
                </a:solidFill>
                <a:latin typeface="Arial" panose="020B0604020202020204" pitchFamily="34" charset="0"/>
                <a:cs typeface="Arial" panose="020B0604020202020204" pitchFamily="34" charset="0"/>
              </a:rPr>
              <a:t>Evolving A </a:t>
            </a:r>
            <a:r>
              <a:rPr lang="en-GB" sz="2800" kern="0" spc="160" dirty="0" err="1">
                <a:solidFill>
                  <a:srgbClr val="C00000"/>
                </a:solidFill>
                <a:latin typeface="Arial" panose="020B0604020202020204" pitchFamily="34" charset="0"/>
                <a:cs typeface="Arial" panose="020B0604020202020204" pitchFamily="34" charset="0"/>
              </a:rPr>
              <a:t>Fuzzer</a:t>
            </a:r>
            <a:endParaRPr lang="en-GB" sz="2800" kern="0" spc="160"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2141156" y="2246312"/>
            <a:ext cx="826135" cy="652780"/>
            <a:chOff x="2141156" y="2246312"/>
            <a:chExt cx="826135" cy="652780"/>
          </a:xfrm>
        </p:grpSpPr>
        <p:sp>
          <p:nvSpPr>
            <p:cNvPr id="5" name="object 5"/>
            <p:cNvSpPr/>
            <p:nvPr/>
          </p:nvSpPr>
          <p:spPr>
            <a:xfrm>
              <a:off x="2153412" y="2258567"/>
              <a:ext cx="800100" cy="626745"/>
            </a:xfrm>
            <a:custGeom>
              <a:avLst/>
              <a:gdLst/>
              <a:ahLst/>
              <a:cxnLst/>
              <a:rect l="l" t="t" r="r" b="b"/>
              <a:pathLst>
                <a:path w="800100" h="626744">
                  <a:moveTo>
                    <a:pt x="800100" y="104013"/>
                  </a:moveTo>
                  <a:lnTo>
                    <a:pt x="774700" y="68453"/>
                  </a:lnTo>
                  <a:lnTo>
                    <a:pt x="739140" y="49403"/>
                  </a:lnTo>
                  <a:lnTo>
                    <a:pt x="675640" y="29210"/>
                  </a:lnTo>
                  <a:lnTo>
                    <a:pt x="628650" y="19050"/>
                  </a:lnTo>
                  <a:lnTo>
                    <a:pt x="610870" y="16510"/>
                  </a:lnTo>
                  <a:lnTo>
                    <a:pt x="594360" y="12700"/>
                  </a:lnTo>
                  <a:lnTo>
                    <a:pt x="576580" y="11430"/>
                  </a:lnTo>
                  <a:lnTo>
                    <a:pt x="538480" y="6350"/>
                  </a:lnTo>
                  <a:lnTo>
                    <a:pt x="440690" y="0"/>
                  </a:lnTo>
                  <a:lnTo>
                    <a:pt x="359410" y="0"/>
                  </a:lnTo>
                  <a:lnTo>
                    <a:pt x="261620" y="6350"/>
                  </a:lnTo>
                  <a:lnTo>
                    <a:pt x="223520" y="11430"/>
                  </a:lnTo>
                  <a:lnTo>
                    <a:pt x="205740" y="12700"/>
                  </a:lnTo>
                  <a:lnTo>
                    <a:pt x="189230" y="16510"/>
                  </a:lnTo>
                  <a:lnTo>
                    <a:pt x="171450" y="19050"/>
                  </a:lnTo>
                  <a:lnTo>
                    <a:pt x="156210" y="21590"/>
                  </a:lnTo>
                  <a:lnTo>
                    <a:pt x="96520" y="36830"/>
                  </a:lnTo>
                  <a:lnTo>
                    <a:pt x="50800" y="53213"/>
                  </a:lnTo>
                  <a:lnTo>
                    <a:pt x="12700" y="78613"/>
                  </a:lnTo>
                  <a:lnTo>
                    <a:pt x="0" y="104013"/>
                  </a:lnTo>
                  <a:lnTo>
                    <a:pt x="0" y="522351"/>
                  </a:lnTo>
                  <a:lnTo>
                    <a:pt x="2540" y="532511"/>
                  </a:lnTo>
                  <a:lnTo>
                    <a:pt x="5080" y="537591"/>
                  </a:lnTo>
                  <a:lnTo>
                    <a:pt x="8890" y="542671"/>
                  </a:lnTo>
                  <a:lnTo>
                    <a:pt x="12700" y="549021"/>
                  </a:lnTo>
                  <a:lnTo>
                    <a:pt x="25400" y="559181"/>
                  </a:lnTo>
                  <a:lnTo>
                    <a:pt x="33020" y="562991"/>
                  </a:lnTo>
                  <a:lnTo>
                    <a:pt x="40640" y="568071"/>
                  </a:lnTo>
                  <a:lnTo>
                    <a:pt x="50800" y="573151"/>
                  </a:lnTo>
                  <a:lnTo>
                    <a:pt x="60960" y="576961"/>
                  </a:lnTo>
                  <a:lnTo>
                    <a:pt x="72390" y="582041"/>
                  </a:lnTo>
                  <a:lnTo>
                    <a:pt x="83820" y="585851"/>
                  </a:lnTo>
                  <a:lnTo>
                    <a:pt x="96520" y="589534"/>
                  </a:lnTo>
                  <a:lnTo>
                    <a:pt x="110490" y="594614"/>
                  </a:lnTo>
                  <a:lnTo>
                    <a:pt x="124460" y="597154"/>
                  </a:lnTo>
                  <a:lnTo>
                    <a:pt x="139700" y="600964"/>
                  </a:lnTo>
                  <a:lnTo>
                    <a:pt x="156210" y="604774"/>
                  </a:lnTo>
                  <a:lnTo>
                    <a:pt x="171450" y="607314"/>
                  </a:lnTo>
                  <a:lnTo>
                    <a:pt x="189230" y="611124"/>
                  </a:lnTo>
                  <a:lnTo>
                    <a:pt x="223520" y="616204"/>
                  </a:lnTo>
                  <a:lnTo>
                    <a:pt x="242570" y="617474"/>
                  </a:lnTo>
                  <a:lnTo>
                    <a:pt x="261620" y="620014"/>
                  </a:lnTo>
                  <a:lnTo>
                    <a:pt x="280670" y="621284"/>
                  </a:lnTo>
                  <a:lnTo>
                    <a:pt x="299720" y="623824"/>
                  </a:lnTo>
                  <a:lnTo>
                    <a:pt x="320040" y="623824"/>
                  </a:lnTo>
                  <a:lnTo>
                    <a:pt x="359410" y="626364"/>
                  </a:lnTo>
                  <a:lnTo>
                    <a:pt x="440690" y="626364"/>
                  </a:lnTo>
                  <a:lnTo>
                    <a:pt x="480060" y="623824"/>
                  </a:lnTo>
                  <a:lnTo>
                    <a:pt x="500380" y="623824"/>
                  </a:lnTo>
                  <a:lnTo>
                    <a:pt x="519430" y="621284"/>
                  </a:lnTo>
                  <a:lnTo>
                    <a:pt x="538480" y="620014"/>
                  </a:lnTo>
                  <a:lnTo>
                    <a:pt x="557530" y="617474"/>
                  </a:lnTo>
                  <a:lnTo>
                    <a:pt x="576580" y="616204"/>
                  </a:lnTo>
                  <a:lnTo>
                    <a:pt x="610870" y="611124"/>
                  </a:lnTo>
                  <a:lnTo>
                    <a:pt x="628650" y="607314"/>
                  </a:lnTo>
                  <a:lnTo>
                    <a:pt x="645160" y="604774"/>
                  </a:lnTo>
                  <a:lnTo>
                    <a:pt x="675640" y="597154"/>
                  </a:lnTo>
                  <a:lnTo>
                    <a:pt x="689610" y="594614"/>
                  </a:lnTo>
                  <a:lnTo>
                    <a:pt x="703580" y="589534"/>
                  </a:lnTo>
                  <a:lnTo>
                    <a:pt x="716280" y="585851"/>
                  </a:lnTo>
                  <a:lnTo>
                    <a:pt x="727710" y="582041"/>
                  </a:lnTo>
                  <a:lnTo>
                    <a:pt x="739140" y="576961"/>
                  </a:lnTo>
                  <a:lnTo>
                    <a:pt x="749300" y="573151"/>
                  </a:lnTo>
                  <a:lnTo>
                    <a:pt x="759460" y="568071"/>
                  </a:lnTo>
                  <a:lnTo>
                    <a:pt x="767080" y="562991"/>
                  </a:lnTo>
                  <a:lnTo>
                    <a:pt x="774700" y="559181"/>
                  </a:lnTo>
                  <a:lnTo>
                    <a:pt x="787400" y="549021"/>
                  </a:lnTo>
                  <a:lnTo>
                    <a:pt x="791210" y="542671"/>
                  </a:lnTo>
                  <a:lnTo>
                    <a:pt x="795020" y="537591"/>
                  </a:lnTo>
                  <a:lnTo>
                    <a:pt x="797560" y="532511"/>
                  </a:lnTo>
                  <a:lnTo>
                    <a:pt x="800100" y="522351"/>
                  </a:lnTo>
                  <a:lnTo>
                    <a:pt x="800100" y="104013"/>
                  </a:lnTo>
                  <a:close/>
                </a:path>
              </a:pathLst>
            </a:custGeom>
            <a:solidFill>
              <a:srgbClr val="00BEB4"/>
            </a:solidFill>
          </p:spPr>
          <p:txBody>
            <a:bodyPr wrap="square" lIns="0" tIns="0" rIns="0" bIns="0" rtlCol="0"/>
            <a:lstStyle/>
            <a:p>
              <a:endParaRPr/>
            </a:p>
          </p:txBody>
        </p:sp>
        <p:sp>
          <p:nvSpPr>
            <p:cNvPr id="6" name="object 6"/>
            <p:cNvSpPr/>
            <p:nvPr/>
          </p:nvSpPr>
          <p:spPr>
            <a:xfrm>
              <a:off x="2154174" y="2259329"/>
              <a:ext cx="800100" cy="626745"/>
            </a:xfrm>
            <a:custGeom>
              <a:avLst/>
              <a:gdLst/>
              <a:ahLst/>
              <a:cxnLst/>
              <a:rect l="l" t="t" r="r" b="b"/>
              <a:pathLst>
                <a:path w="800100" h="626744">
                  <a:moveTo>
                    <a:pt x="0" y="104012"/>
                  </a:moveTo>
                  <a:lnTo>
                    <a:pt x="1269" y="98932"/>
                  </a:lnTo>
                  <a:lnTo>
                    <a:pt x="2539" y="93852"/>
                  </a:lnTo>
                  <a:lnTo>
                    <a:pt x="5080" y="88772"/>
                  </a:lnTo>
                  <a:lnTo>
                    <a:pt x="8889" y="83693"/>
                  </a:lnTo>
                  <a:lnTo>
                    <a:pt x="12700" y="78612"/>
                  </a:lnTo>
                  <a:lnTo>
                    <a:pt x="19050" y="73532"/>
                  </a:lnTo>
                  <a:lnTo>
                    <a:pt x="25400" y="68452"/>
                  </a:lnTo>
                  <a:lnTo>
                    <a:pt x="33019" y="63372"/>
                  </a:lnTo>
                  <a:lnTo>
                    <a:pt x="40639" y="58293"/>
                  </a:lnTo>
                  <a:lnTo>
                    <a:pt x="50800" y="53212"/>
                  </a:lnTo>
                  <a:lnTo>
                    <a:pt x="60959" y="49402"/>
                  </a:lnTo>
                  <a:lnTo>
                    <a:pt x="72389" y="44322"/>
                  </a:lnTo>
                  <a:lnTo>
                    <a:pt x="83819" y="40512"/>
                  </a:lnTo>
                  <a:lnTo>
                    <a:pt x="96519" y="36830"/>
                  </a:lnTo>
                  <a:lnTo>
                    <a:pt x="110489" y="33019"/>
                  </a:lnTo>
                  <a:lnTo>
                    <a:pt x="124459" y="29209"/>
                  </a:lnTo>
                  <a:lnTo>
                    <a:pt x="139700" y="25400"/>
                  </a:lnTo>
                  <a:lnTo>
                    <a:pt x="156209" y="21589"/>
                  </a:lnTo>
                  <a:lnTo>
                    <a:pt x="171450" y="19050"/>
                  </a:lnTo>
                  <a:lnTo>
                    <a:pt x="189230" y="16509"/>
                  </a:lnTo>
                  <a:lnTo>
                    <a:pt x="205739" y="12700"/>
                  </a:lnTo>
                  <a:lnTo>
                    <a:pt x="223519" y="11430"/>
                  </a:lnTo>
                  <a:lnTo>
                    <a:pt x="242569" y="8889"/>
                  </a:lnTo>
                  <a:lnTo>
                    <a:pt x="261619" y="6350"/>
                  </a:lnTo>
                  <a:lnTo>
                    <a:pt x="280669" y="5080"/>
                  </a:lnTo>
                  <a:lnTo>
                    <a:pt x="299719" y="3809"/>
                  </a:lnTo>
                  <a:lnTo>
                    <a:pt x="320039" y="2539"/>
                  </a:lnTo>
                  <a:lnTo>
                    <a:pt x="339089" y="1269"/>
                  </a:lnTo>
                  <a:lnTo>
                    <a:pt x="359409" y="0"/>
                  </a:lnTo>
                  <a:lnTo>
                    <a:pt x="379730" y="0"/>
                  </a:lnTo>
                  <a:lnTo>
                    <a:pt x="400050" y="0"/>
                  </a:lnTo>
                  <a:lnTo>
                    <a:pt x="420369" y="0"/>
                  </a:lnTo>
                  <a:lnTo>
                    <a:pt x="440689" y="0"/>
                  </a:lnTo>
                  <a:lnTo>
                    <a:pt x="461009" y="1269"/>
                  </a:lnTo>
                  <a:lnTo>
                    <a:pt x="480059" y="2539"/>
                  </a:lnTo>
                  <a:lnTo>
                    <a:pt x="500380" y="3809"/>
                  </a:lnTo>
                  <a:lnTo>
                    <a:pt x="519430" y="5080"/>
                  </a:lnTo>
                  <a:lnTo>
                    <a:pt x="538480" y="6350"/>
                  </a:lnTo>
                  <a:lnTo>
                    <a:pt x="557530" y="8889"/>
                  </a:lnTo>
                  <a:lnTo>
                    <a:pt x="576580" y="11430"/>
                  </a:lnTo>
                  <a:lnTo>
                    <a:pt x="594359" y="12700"/>
                  </a:lnTo>
                  <a:lnTo>
                    <a:pt x="610869" y="16509"/>
                  </a:lnTo>
                  <a:lnTo>
                    <a:pt x="628650" y="19050"/>
                  </a:lnTo>
                  <a:lnTo>
                    <a:pt x="645159" y="21589"/>
                  </a:lnTo>
                  <a:lnTo>
                    <a:pt x="660400" y="25400"/>
                  </a:lnTo>
                  <a:lnTo>
                    <a:pt x="675639" y="29209"/>
                  </a:lnTo>
                  <a:lnTo>
                    <a:pt x="689609" y="33019"/>
                  </a:lnTo>
                  <a:lnTo>
                    <a:pt x="703580" y="36830"/>
                  </a:lnTo>
                  <a:lnTo>
                    <a:pt x="716280" y="40512"/>
                  </a:lnTo>
                  <a:lnTo>
                    <a:pt x="727709" y="44322"/>
                  </a:lnTo>
                  <a:lnTo>
                    <a:pt x="739139" y="49402"/>
                  </a:lnTo>
                  <a:lnTo>
                    <a:pt x="749300" y="53212"/>
                  </a:lnTo>
                  <a:lnTo>
                    <a:pt x="759459" y="58293"/>
                  </a:lnTo>
                  <a:lnTo>
                    <a:pt x="767080" y="63372"/>
                  </a:lnTo>
                  <a:lnTo>
                    <a:pt x="774700" y="68452"/>
                  </a:lnTo>
                  <a:lnTo>
                    <a:pt x="781050" y="73532"/>
                  </a:lnTo>
                  <a:lnTo>
                    <a:pt x="787400" y="78612"/>
                  </a:lnTo>
                  <a:lnTo>
                    <a:pt x="791209" y="83693"/>
                  </a:lnTo>
                  <a:lnTo>
                    <a:pt x="795019" y="88772"/>
                  </a:lnTo>
                  <a:lnTo>
                    <a:pt x="797559" y="93852"/>
                  </a:lnTo>
                  <a:lnTo>
                    <a:pt x="798830" y="98932"/>
                  </a:lnTo>
                  <a:lnTo>
                    <a:pt x="800100" y="104012"/>
                  </a:lnTo>
                  <a:lnTo>
                    <a:pt x="800100" y="522350"/>
                  </a:lnTo>
                  <a:lnTo>
                    <a:pt x="798830" y="527431"/>
                  </a:lnTo>
                  <a:lnTo>
                    <a:pt x="797559" y="532511"/>
                  </a:lnTo>
                  <a:lnTo>
                    <a:pt x="795019" y="537590"/>
                  </a:lnTo>
                  <a:lnTo>
                    <a:pt x="791209" y="542670"/>
                  </a:lnTo>
                  <a:lnTo>
                    <a:pt x="787400" y="549020"/>
                  </a:lnTo>
                  <a:lnTo>
                    <a:pt x="781050" y="554101"/>
                  </a:lnTo>
                  <a:lnTo>
                    <a:pt x="774700" y="559181"/>
                  </a:lnTo>
                  <a:lnTo>
                    <a:pt x="767080" y="562990"/>
                  </a:lnTo>
                  <a:lnTo>
                    <a:pt x="759459" y="568070"/>
                  </a:lnTo>
                  <a:lnTo>
                    <a:pt x="749300" y="573151"/>
                  </a:lnTo>
                  <a:lnTo>
                    <a:pt x="739139" y="576961"/>
                  </a:lnTo>
                  <a:lnTo>
                    <a:pt x="727709" y="582040"/>
                  </a:lnTo>
                  <a:lnTo>
                    <a:pt x="716280" y="585851"/>
                  </a:lnTo>
                  <a:lnTo>
                    <a:pt x="703580" y="589533"/>
                  </a:lnTo>
                  <a:lnTo>
                    <a:pt x="689609" y="594613"/>
                  </a:lnTo>
                  <a:lnTo>
                    <a:pt x="675639" y="597153"/>
                  </a:lnTo>
                  <a:lnTo>
                    <a:pt x="660400" y="600963"/>
                  </a:lnTo>
                  <a:lnTo>
                    <a:pt x="645159" y="604774"/>
                  </a:lnTo>
                  <a:lnTo>
                    <a:pt x="628650" y="607313"/>
                  </a:lnTo>
                  <a:lnTo>
                    <a:pt x="610869" y="611124"/>
                  </a:lnTo>
                  <a:lnTo>
                    <a:pt x="594359" y="613663"/>
                  </a:lnTo>
                  <a:lnTo>
                    <a:pt x="576580" y="616203"/>
                  </a:lnTo>
                  <a:lnTo>
                    <a:pt x="557530" y="617474"/>
                  </a:lnTo>
                  <a:lnTo>
                    <a:pt x="538480" y="620013"/>
                  </a:lnTo>
                  <a:lnTo>
                    <a:pt x="519430" y="621283"/>
                  </a:lnTo>
                  <a:lnTo>
                    <a:pt x="500380" y="623824"/>
                  </a:lnTo>
                  <a:lnTo>
                    <a:pt x="480059" y="623824"/>
                  </a:lnTo>
                  <a:lnTo>
                    <a:pt x="461009" y="625094"/>
                  </a:lnTo>
                  <a:lnTo>
                    <a:pt x="440689" y="626363"/>
                  </a:lnTo>
                  <a:lnTo>
                    <a:pt x="420369" y="626363"/>
                  </a:lnTo>
                  <a:lnTo>
                    <a:pt x="400050" y="626363"/>
                  </a:lnTo>
                  <a:lnTo>
                    <a:pt x="379730" y="626363"/>
                  </a:lnTo>
                  <a:lnTo>
                    <a:pt x="359409" y="626363"/>
                  </a:lnTo>
                  <a:lnTo>
                    <a:pt x="339089" y="625094"/>
                  </a:lnTo>
                  <a:lnTo>
                    <a:pt x="320039" y="623824"/>
                  </a:lnTo>
                  <a:lnTo>
                    <a:pt x="299719" y="623824"/>
                  </a:lnTo>
                  <a:lnTo>
                    <a:pt x="280669" y="621283"/>
                  </a:lnTo>
                  <a:lnTo>
                    <a:pt x="261619" y="620013"/>
                  </a:lnTo>
                  <a:lnTo>
                    <a:pt x="242569" y="617474"/>
                  </a:lnTo>
                  <a:lnTo>
                    <a:pt x="223519" y="616203"/>
                  </a:lnTo>
                  <a:lnTo>
                    <a:pt x="205739" y="613663"/>
                  </a:lnTo>
                  <a:lnTo>
                    <a:pt x="189230" y="611124"/>
                  </a:lnTo>
                  <a:lnTo>
                    <a:pt x="171450" y="607313"/>
                  </a:lnTo>
                  <a:lnTo>
                    <a:pt x="156209" y="604774"/>
                  </a:lnTo>
                  <a:lnTo>
                    <a:pt x="139700" y="600963"/>
                  </a:lnTo>
                  <a:lnTo>
                    <a:pt x="124459" y="597153"/>
                  </a:lnTo>
                  <a:lnTo>
                    <a:pt x="110489" y="594613"/>
                  </a:lnTo>
                  <a:lnTo>
                    <a:pt x="96519" y="589533"/>
                  </a:lnTo>
                  <a:lnTo>
                    <a:pt x="83819" y="585851"/>
                  </a:lnTo>
                  <a:lnTo>
                    <a:pt x="72389" y="582040"/>
                  </a:lnTo>
                  <a:lnTo>
                    <a:pt x="60959" y="576961"/>
                  </a:lnTo>
                  <a:lnTo>
                    <a:pt x="50800" y="573151"/>
                  </a:lnTo>
                  <a:lnTo>
                    <a:pt x="40639" y="568070"/>
                  </a:lnTo>
                  <a:lnTo>
                    <a:pt x="33019" y="562990"/>
                  </a:lnTo>
                  <a:lnTo>
                    <a:pt x="25400" y="559181"/>
                  </a:lnTo>
                  <a:lnTo>
                    <a:pt x="19050" y="554101"/>
                  </a:lnTo>
                  <a:lnTo>
                    <a:pt x="12700" y="549020"/>
                  </a:lnTo>
                  <a:lnTo>
                    <a:pt x="8889" y="542670"/>
                  </a:lnTo>
                  <a:lnTo>
                    <a:pt x="5080" y="537590"/>
                  </a:lnTo>
                  <a:lnTo>
                    <a:pt x="2539" y="532511"/>
                  </a:lnTo>
                  <a:lnTo>
                    <a:pt x="1269" y="527431"/>
                  </a:lnTo>
                  <a:lnTo>
                    <a:pt x="0" y="522350"/>
                  </a:lnTo>
                  <a:lnTo>
                    <a:pt x="0" y="104012"/>
                  </a:lnTo>
                  <a:close/>
                </a:path>
              </a:pathLst>
            </a:custGeom>
            <a:ln w="25518">
              <a:solidFill>
                <a:srgbClr val="008D84"/>
              </a:solidFill>
            </a:ln>
          </p:spPr>
          <p:txBody>
            <a:bodyPr wrap="square" lIns="0" tIns="0" rIns="0" bIns="0" rtlCol="0"/>
            <a:lstStyle/>
            <a:p>
              <a:endParaRPr/>
            </a:p>
          </p:txBody>
        </p:sp>
        <p:sp>
          <p:nvSpPr>
            <p:cNvPr id="7" name="object 7"/>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sp>
          <p:nvSpPr>
            <p:cNvPr id="8" name="object 8"/>
            <p:cNvSpPr/>
            <p:nvPr/>
          </p:nvSpPr>
          <p:spPr>
            <a:xfrm>
              <a:off x="2154174" y="2363343"/>
              <a:ext cx="800100" cy="104139"/>
            </a:xfrm>
            <a:custGeom>
              <a:avLst/>
              <a:gdLst/>
              <a:ahLst/>
              <a:cxnLst/>
              <a:rect l="l" t="t" r="r" b="b"/>
              <a:pathLst>
                <a:path w="800100" h="104139">
                  <a:moveTo>
                    <a:pt x="800100" y="0"/>
                  </a:moveTo>
                  <a:lnTo>
                    <a:pt x="798830" y="5080"/>
                  </a:lnTo>
                  <a:lnTo>
                    <a:pt x="797559" y="10159"/>
                  </a:lnTo>
                  <a:lnTo>
                    <a:pt x="795019" y="16382"/>
                  </a:lnTo>
                  <a:lnTo>
                    <a:pt x="791209" y="21462"/>
                  </a:lnTo>
                  <a:lnTo>
                    <a:pt x="787400" y="26543"/>
                  </a:lnTo>
                  <a:lnTo>
                    <a:pt x="749300" y="50673"/>
                  </a:lnTo>
                  <a:lnTo>
                    <a:pt x="739139" y="55752"/>
                  </a:lnTo>
                  <a:lnTo>
                    <a:pt x="727709" y="59562"/>
                  </a:lnTo>
                  <a:lnTo>
                    <a:pt x="716280" y="64643"/>
                  </a:lnTo>
                  <a:lnTo>
                    <a:pt x="703580" y="68452"/>
                  </a:lnTo>
                  <a:lnTo>
                    <a:pt x="689609" y="72262"/>
                  </a:lnTo>
                  <a:lnTo>
                    <a:pt x="675639" y="76073"/>
                  </a:lnTo>
                  <a:lnTo>
                    <a:pt x="660400" y="79882"/>
                  </a:lnTo>
                  <a:lnTo>
                    <a:pt x="645159" y="82423"/>
                  </a:lnTo>
                  <a:lnTo>
                    <a:pt x="628650" y="86232"/>
                  </a:lnTo>
                  <a:lnTo>
                    <a:pt x="610869" y="88773"/>
                  </a:lnTo>
                  <a:lnTo>
                    <a:pt x="594359" y="91186"/>
                  </a:lnTo>
                  <a:lnTo>
                    <a:pt x="576580" y="93725"/>
                  </a:lnTo>
                  <a:lnTo>
                    <a:pt x="557530" y="96265"/>
                  </a:lnTo>
                  <a:lnTo>
                    <a:pt x="538480" y="97536"/>
                  </a:lnTo>
                  <a:lnTo>
                    <a:pt x="519430" y="100075"/>
                  </a:lnTo>
                  <a:lnTo>
                    <a:pt x="500380" y="101345"/>
                  </a:lnTo>
                  <a:lnTo>
                    <a:pt x="480059" y="102615"/>
                  </a:lnTo>
                  <a:lnTo>
                    <a:pt x="461009" y="103886"/>
                  </a:lnTo>
                  <a:lnTo>
                    <a:pt x="339089" y="103886"/>
                  </a:lnTo>
                  <a:lnTo>
                    <a:pt x="320039" y="102615"/>
                  </a:lnTo>
                  <a:lnTo>
                    <a:pt x="299719" y="101345"/>
                  </a:lnTo>
                  <a:lnTo>
                    <a:pt x="280669" y="100075"/>
                  </a:lnTo>
                  <a:lnTo>
                    <a:pt x="261619" y="97536"/>
                  </a:lnTo>
                  <a:lnTo>
                    <a:pt x="242569" y="96265"/>
                  </a:lnTo>
                  <a:lnTo>
                    <a:pt x="223519" y="93725"/>
                  </a:lnTo>
                  <a:lnTo>
                    <a:pt x="205739" y="91186"/>
                  </a:lnTo>
                  <a:lnTo>
                    <a:pt x="189230" y="88773"/>
                  </a:lnTo>
                  <a:lnTo>
                    <a:pt x="171450" y="86232"/>
                  </a:lnTo>
                  <a:lnTo>
                    <a:pt x="156209" y="82423"/>
                  </a:lnTo>
                  <a:lnTo>
                    <a:pt x="139700" y="79882"/>
                  </a:lnTo>
                  <a:lnTo>
                    <a:pt x="124459" y="76073"/>
                  </a:lnTo>
                  <a:lnTo>
                    <a:pt x="110489" y="72262"/>
                  </a:lnTo>
                  <a:lnTo>
                    <a:pt x="96519" y="68452"/>
                  </a:lnTo>
                  <a:lnTo>
                    <a:pt x="83819" y="64643"/>
                  </a:lnTo>
                  <a:lnTo>
                    <a:pt x="72389" y="59562"/>
                  </a:lnTo>
                  <a:lnTo>
                    <a:pt x="60959" y="55752"/>
                  </a:lnTo>
                  <a:lnTo>
                    <a:pt x="50800" y="50673"/>
                  </a:lnTo>
                  <a:lnTo>
                    <a:pt x="40639" y="46862"/>
                  </a:lnTo>
                  <a:lnTo>
                    <a:pt x="33019" y="41782"/>
                  </a:lnTo>
                  <a:lnTo>
                    <a:pt x="25400" y="36702"/>
                  </a:lnTo>
                  <a:lnTo>
                    <a:pt x="1269" y="5080"/>
                  </a:lnTo>
                  <a:lnTo>
                    <a:pt x="0" y="0"/>
                  </a:lnTo>
                </a:path>
              </a:pathLst>
            </a:custGeom>
            <a:ln w="25518">
              <a:solidFill>
                <a:srgbClr val="008D84"/>
              </a:solidFill>
            </a:ln>
          </p:spPr>
          <p:txBody>
            <a:bodyPr wrap="square" lIns="0" tIns="0" rIns="0" bIns="0" rtlCol="0"/>
            <a:lstStyle/>
            <a:p>
              <a:endParaRPr/>
            </a:p>
          </p:txBody>
        </p:sp>
        <p:sp>
          <p:nvSpPr>
            <p:cNvPr id="9" name="object 9"/>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grpSp>
      <p:sp>
        <p:nvSpPr>
          <p:cNvPr id="10" name="object 10"/>
          <p:cNvSpPr txBox="1"/>
          <p:nvPr/>
        </p:nvSpPr>
        <p:spPr>
          <a:xfrm>
            <a:off x="2367152" y="2533650"/>
            <a:ext cx="3689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Microsoft Sans Serif"/>
                <a:cs typeface="Microsoft Sans Serif"/>
              </a:rPr>
              <a:t>i</a:t>
            </a:r>
            <a:r>
              <a:rPr sz="1000" spc="-10" dirty="0">
                <a:solidFill>
                  <a:srgbClr val="FFFFFF"/>
                </a:solidFill>
                <a:latin typeface="Microsoft Sans Serif"/>
                <a:cs typeface="Microsoft Sans Serif"/>
              </a:rPr>
              <a:t>np</a:t>
            </a:r>
            <a:r>
              <a:rPr sz="1000" spc="5" dirty="0">
                <a:solidFill>
                  <a:srgbClr val="FFFFFF"/>
                </a:solidFill>
                <a:latin typeface="Microsoft Sans Serif"/>
                <a:cs typeface="Microsoft Sans Serif"/>
              </a:rPr>
              <a:t>uts</a:t>
            </a:r>
            <a:endParaRPr sz="1000">
              <a:latin typeface="Microsoft Sans Serif"/>
              <a:cs typeface="Microsoft Sans Serif"/>
            </a:endParaRPr>
          </a:p>
        </p:txBody>
      </p:sp>
      <p:sp>
        <p:nvSpPr>
          <p:cNvPr id="11" name="object 11"/>
          <p:cNvSpPr txBox="1"/>
          <p:nvPr/>
        </p:nvSpPr>
        <p:spPr>
          <a:xfrm>
            <a:off x="2452242" y="1953259"/>
            <a:ext cx="1238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Microsoft Sans Serif"/>
                <a:cs typeface="Microsoft Sans Serif"/>
              </a:rPr>
              <a:t>Q</a:t>
            </a:r>
            <a:endParaRPr sz="1000">
              <a:latin typeface="Microsoft Sans Serif"/>
              <a:cs typeface="Microsoft Sans Serif"/>
            </a:endParaRPr>
          </a:p>
        </p:txBody>
      </p:sp>
      <p:grpSp>
        <p:nvGrpSpPr>
          <p:cNvPr id="12" name="object 12"/>
          <p:cNvGrpSpPr/>
          <p:nvPr/>
        </p:nvGrpSpPr>
        <p:grpSpPr>
          <a:xfrm>
            <a:off x="2941256" y="2247836"/>
            <a:ext cx="1186180" cy="680085"/>
            <a:chOff x="2941256" y="2247836"/>
            <a:chExt cx="1186180" cy="680085"/>
          </a:xfrm>
        </p:grpSpPr>
        <p:sp>
          <p:nvSpPr>
            <p:cNvPr id="13" name="object 13"/>
            <p:cNvSpPr/>
            <p:nvPr/>
          </p:nvSpPr>
          <p:spPr>
            <a:xfrm>
              <a:off x="2953512" y="2260091"/>
              <a:ext cx="1160145" cy="654050"/>
            </a:xfrm>
            <a:custGeom>
              <a:avLst/>
              <a:gdLst/>
              <a:ahLst/>
              <a:cxnLst/>
              <a:rect l="l" t="t" r="r" b="b"/>
              <a:pathLst>
                <a:path w="1160145" h="654050">
                  <a:moveTo>
                    <a:pt x="832358" y="0"/>
                  </a:moveTo>
                  <a:lnTo>
                    <a:pt x="832358" y="162559"/>
                  </a:lnTo>
                  <a:lnTo>
                    <a:pt x="0" y="162559"/>
                  </a:lnTo>
                  <a:lnTo>
                    <a:pt x="0" y="489965"/>
                  </a:lnTo>
                  <a:lnTo>
                    <a:pt x="832358" y="489965"/>
                  </a:lnTo>
                  <a:lnTo>
                    <a:pt x="832358" y="653795"/>
                  </a:lnTo>
                  <a:lnTo>
                    <a:pt x="1159764" y="326263"/>
                  </a:lnTo>
                  <a:lnTo>
                    <a:pt x="832358" y="0"/>
                  </a:lnTo>
                  <a:close/>
                </a:path>
              </a:pathLst>
            </a:custGeom>
            <a:solidFill>
              <a:srgbClr val="00BEB4"/>
            </a:solidFill>
          </p:spPr>
          <p:txBody>
            <a:bodyPr wrap="square" lIns="0" tIns="0" rIns="0" bIns="0" rtlCol="0"/>
            <a:lstStyle/>
            <a:p>
              <a:endParaRPr/>
            </a:p>
          </p:txBody>
        </p:sp>
        <p:sp>
          <p:nvSpPr>
            <p:cNvPr id="14" name="object 14"/>
            <p:cNvSpPr/>
            <p:nvPr/>
          </p:nvSpPr>
          <p:spPr>
            <a:xfrm>
              <a:off x="2954274" y="2260853"/>
              <a:ext cx="1160145" cy="654050"/>
            </a:xfrm>
            <a:custGeom>
              <a:avLst/>
              <a:gdLst/>
              <a:ahLst/>
              <a:cxnLst/>
              <a:rect l="l" t="t" r="r" b="b"/>
              <a:pathLst>
                <a:path w="1160145" h="654050">
                  <a:moveTo>
                    <a:pt x="0" y="162559"/>
                  </a:moveTo>
                  <a:lnTo>
                    <a:pt x="832358" y="162559"/>
                  </a:lnTo>
                  <a:lnTo>
                    <a:pt x="832358" y="0"/>
                  </a:lnTo>
                  <a:lnTo>
                    <a:pt x="1159764" y="326263"/>
                  </a:lnTo>
                  <a:lnTo>
                    <a:pt x="832358" y="653795"/>
                  </a:lnTo>
                  <a:lnTo>
                    <a:pt x="832358" y="489965"/>
                  </a:lnTo>
                  <a:lnTo>
                    <a:pt x="0" y="489965"/>
                  </a:lnTo>
                  <a:lnTo>
                    <a:pt x="0" y="162559"/>
                  </a:lnTo>
                  <a:close/>
                </a:path>
              </a:pathLst>
            </a:custGeom>
            <a:ln w="25518">
              <a:solidFill>
                <a:srgbClr val="008D84"/>
              </a:solidFill>
            </a:ln>
          </p:spPr>
          <p:txBody>
            <a:bodyPr wrap="square" lIns="0" tIns="0" rIns="0" bIns="0" rtlCol="0"/>
            <a:lstStyle/>
            <a:p>
              <a:endParaRPr/>
            </a:p>
          </p:txBody>
        </p:sp>
        <p:sp>
          <p:nvSpPr>
            <p:cNvPr id="15" name="object 15"/>
            <p:cNvSpPr/>
            <p:nvPr/>
          </p:nvSpPr>
          <p:spPr>
            <a:xfrm>
              <a:off x="2954274" y="2260853"/>
              <a:ext cx="1160145" cy="654050"/>
            </a:xfrm>
            <a:custGeom>
              <a:avLst/>
              <a:gdLst/>
              <a:ahLst/>
              <a:cxnLst/>
              <a:rect l="l" t="t" r="r" b="b"/>
              <a:pathLst>
                <a:path w="1160145" h="654050">
                  <a:moveTo>
                    <a:pt x="0" y="0"/>
                  </a:moveTo>
                  <a:lnTo>
                    <a:pt x="0" y="0"/>
                  </a:lnTo>
                </a:path>
                <a:path w="1160145" h="654050">
                  <a:moveTo>
                    <a:pt x="1159764" y="653795"/>
                  </a:moveTo>
                  <a:lnTo>
                    <a:pt x="1159764" y="653795"/>
                  </a:lnTo>
                </a:path>
              </a:pathLst>
            </a:custGeom>
            <a:ln w="25518">
              <a:solidFill>
                <a:srgbClr val="008D84"/>
              </a:solidFill>
            </a:ln>
          </p:spPr>
          <p:txBody>
            <a:bodyPr wrap="square" lIns="0" tIns="0" rIns="0" bIns="0" rtlCol="0"/>
            <a:lstStyle/>
            <a:p>
              <a:endParaRPr/>
            </a:p>
          </p:txBody>
        </p:sp>
      </p:grpSp>
      <p:sp>
        <p:nvSpPr>
          <p:cNvPr id="16" name="object 16"/>
          <p:cNvSpPr txBox="1"/>
          <p:nvPr/>
        </p:nvSpPr>
        <p:spPr>
          <a:xfrm>
            <a:off x="3168523" y="2410713"/>
            <a:ext cx="580390" cy="332740"/>
          </a:xfrm>
          <a:prstGeom prst="rect">
            <a:avLst/>
          </a:prstGeom>
        </p:spPr>
        <p:txBody>
          <a:bodyPr vert="horz" wrap="square" lIns="0" tIns="8890" rIns="0" bIns="0" rtlCol="0">
            <a:spAutoFit/>
          </a:bodyPr>
          <a:lstStyle/>
          <a:p>
            <a:pPr marL="64135" marR="5080" indent="-52069">
              <a:lnSpc>
                <a:spcPct val="102000"/>
              </a:lnSpc>
              <a:spcBef>
                <a:spcPts val="70"/>
              </a:spcBef>
            </a:pPr>
            <a:r>
              <a:rPr sz="1000" spc="-10" dirty="0">
                <a:solidFill>
                  <a:srgbClr val="FFFFFF"/>
                </a:solidFill>
                <a:latin typeface="Microsoft Sans Serif"/>
                <a:cs typeface="Microsoft Sans Serif"/>
              </a:rPr>
              <a:t>Mutate at </a:t>
            </a:r>
            <a:r>
              <a:rPr sz="1000" spc="-254" dirty="0">
                <a:solidFill>
                  <a:srgbClr val="FFFFFF"/>
                </a:solidFill>
                <a:latin typeface="Microsoft Sans Serif"/>
                <a:cs typeface="Microsoft Sans Serif"/>
              </a:rPr>
              <a:t> </a:t>
            </a:r>
            <a:r>
              <a:rPr sz="1000" spc="-5" dirty="0">
                <a:solidFill>
                  <a:srgbClr val="FFFFFF"/>
                </a:solidFill>
                <a:latin typeface="Microsoft Sans Serif"/>
                <a:cs typeface="Microsoft Sans Serif"/>
              </a:rPr>
              <a:t>offset</a:t>
            </a:r>
            <a:r>
              <a:rPr sz="1000" spc="-50" dirty="0">
                <a:solidFill>
                  <a:srgbClr val="FFFFFF"/>
                </a:solidFill>
                <a:latin typeface="Microsoft Sans Serif"/>
                <a:cs typeface="Microsoft Sans Serif"/>
              </a:rPr>
              <a:t> </a:t>
            </a:r>
            <a:r>
              <a:rPr sz="1000" spc="-5" dirty="0">
                <a:solidFill>
                  <a:srgbClr val="FFFFFF"/>
                </a:solidFill>
                <a:latin typeface="Microsoft Sans Serif"/>
                <a:cs typeface="Microsoft Sans Serif"/>
              </a:rPr>
              <a:t>X</a:t>
            </a:r>
            <a:endParaRPr sz="1000">
              <a:latin typeface="Microsoft Sans Serif"/>
              <a:cs typeface="Microsoft Sans Serif"/>
            </a:endParaRPr>
          </a:p>
        </p:txBody>
      </p:sp>
      <p:grpSp>
        <p:nvGrpSpPr>
          <p:cNvPr id="17" name="object 17"/>
          <p:cNvGrpSpPr/>
          <p:nvPr/>
        </p:nvGrpSpPr>
        <p:grpSpPr>
          <a:xfrm>
            <a:off x="2950400" y="1645856"/>
            <a:ext cx="1984375" cy="1313815"/>
            <a:chOff x="2950400" y="1645856"/>
            <a:chExt cx="1984375" cy="1313815"/>
          </a:xfrm>
        </p:grpSpPr>
        <p:sp>
          <p:nvSpPr>
            <p:cNvPr id="18" name="object 18"/>
            <p:cNvSpPr/>
            <p:nvPr/>
          </p:nvSpPr>
          <p:spPr>
            <a:xfrm>
              <a:off x="2962656" y="1658137"/>
              <a:ext cx="798830" cy="771525"/>
            </a:xfrm>
            <a:custGeom>
              <a:avLst/>
              <a:gdLst/>
              <a:ahLst/>
              <a:cxnLst/>
              <a:rect l="l" t="t" r="r" b="b"/>
              <a:pathLst>
                <a:path w="798829" h="771525">
                  <a:moveTo>
                    <a:pt x="798576" y="0"/>
                  </a:moveTo>
                  <a:lnTo>
                    <a:pt x="0" y="0"/>
                  </a:lnTo>
                  <a:lnTo>
                    <a:pt x="0" y="686028"/>
                  </a:lnTo>
                  <a:lnTo>
                    <a:pt x="133350" y="686028"/>
                  </a:lnTo>
                  <a:lnTo>
                    <a:pt x="232283" y="771118"/>
                  </a:lnTo>
                  <a:lnTo>
                    <a:pt x="332613" y="686028"/>
                  </a:lnTo>
                  <a:lnTo>
                    <a:pt x="798576" y="686028"/>
                  </a:lnTo>
                  <a:lnTo>
                    <a:pt x="798576" y="0"/>
                  </a:lnTo>
                  <a:close/>
                </a:path>
              </a:pathLst>
            </a:custGeom>
            <a:solidFill>
              <a:srgbClr val="00BEB4"/>
            </a:solidFill>
          </p:spPr>
          <p:txBody>
            <a:bodyPr wrap="square" lIns="0" tIns="0" rIns="0" bIns="0" rtlCol="0"/>
            <a:lstStyle/>
            <a:p>
              <a:endParaRPr/>
            </a:p>
          </p:txBody>
        </p:sp>
        <p:sp>
          <p:nvSpPr>
            <p:cNvPr id="19" name="object 19"/>
            <p:cNvSpPr/>
            <p:nvPr/>
          </p:nvSpPr>
          <p:spPr>
            <a:xfrm>
              <a:off x="2963418" y="1658874"/>
              <a:ext cx="798830" cy="771525"/>
            </a:xfrm>
            <a:custGeom>
              <a:avLst/>
              <a:gdLst/>
              <a:ahLst/>
              <a:cxnLst/>
              <a:rect l="l" t="t" r="r" b="b"/>
              <a:pathLst>
                <a:path w="798829" h="771525">
                  <a:moveTo>
                    <a:pt x="0" y="0"/>
                  </a:moveTo>
                  <a:lnTo>
                    <a:pt x="133350" y="0"/>
                  </a:lnTo>
                  <a:lnTo>
                    <a:pt x="332612" y="0"/>
                  </a:lnTo>
                  <a:lnTo>
                    <a:pt x="798576" y="0"/>
                  </a:lnTo>
                  <a:lnTo>
                    <a:pt x="798576" y="400176"/>
                  </a:lnTo>
                  <a:lnTo>
                    <a:pt x="798576" y="570357"/>
                  </a:lnTo>
                  <a:lnTo>
                    <a:pt x="798576" y="686053"/>
                  </a:lnTo>
                  <a:lnTo>
                    <a:pt x="332612" y="686053"/>
                  </a:lnTo>
                  <a:lnTo>
                    <a:pt x="232282" y="771144"/>
                  </a:lnTo>
                  <a:lnTo>
                    <a:pt x="133350" y="686053"/>
                  </a:lnTo>
                  <a:lnTo>
                    <a:pt x="0" y="686053"/>
                  </a:lnTo>
                  <a:lnTo>
                    <a:pt x="0" y="570357"/>
                  </a:lnTo>
                  <a:lnTo>
                    <a:pt x="0" y="400176"/>
                  </a:lnTo>
                  <a:lnTo>
                    <a:pt x="0" y="0"/>
                  </a:lnTo>
                  <a:close/>
                </a:path>
              </a:pathLst>
            </a:custGeom>
            <a:ln w="25518">
              <a:solidFill>
                <a:srgbClr val="008D84"/>
              </a:solidFill>
            </a:ln>
          </p:spPr>
          <p:txBody>
            <a:bodyPr wrap="square" lIns="0" tIns="0" rIns="0" bIns="0" rtlCol="0"/>
            <a:lstStyle/>
            <a:p>
              <a:endParaRPr/>
            </a:p>
          </p:txBody>
        </p:sp>
        <p:sp>
          <p:nvSpPr>
            <p:cNvPr id="20" name="object 20"/>
            <p:cNvSpPr/>
            <p:nvPr/>
          </p:nvSpPr>
          <p:spPr>
            <a:xfrm>
              <a:off x="2963418" y="1658874"/>
              <a:ext cx="798830" cy="686435"/>
            </a:xfrm>
            <a:custGeom>
              <a:avLst/>
              <a:gdLst/>
              <a:ahLst/>
              <a:cxnLst/>
              <a:rect l="l" t="t" r="r" b="b"/>
              <a:pathLst>
                <a:path w="798829" h="686435">
                  <a:moveTo>
                    <a:pt x="0" y="0"/>
                  </a:moveTo>
                  <a:lnTo>
                    <a:pt x="0" y="0"/>
                  </a:lnTo>
                </a:path>
                <a:path w="798829" h="686435">
                  <a:moveTo>
                    <a:pt x="798576" y="686053"/>
                  </a:moveTo>
                  <a:lnTo>
                    <a:pt x="798576" y="686053"/>
                  </a:lnTo>
                </a:path>
              </a:pathLst>
            </a:custGeom>
            <a:ln w="25518">
              <a:solidFill>
                <a:srgbClr val="008D84"/>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4207763" y="2182368"/>
              <a:ext cx="726948" cy="777240"/>
            </a:xfrm>
            <a:prstGeom prst="rect">
              <a:avLst/>
            </a:prstGeom>
          </p:spPr>
        </p:pic>
      </p:grpSp>
      <p:sp>
        <p:nvSpPr>
          <p:cNvPr id="22" name="object 22"/>
          <p:cNvSpPr txBox="1"/>
          <p:nvPr/>
        </p:nvSpPr>
        <p:spPr>
          <a:xfrm>
            <a:off x="2954273" y="1745995"/>
            <a:ext cx="807720" cy="506730"/>
          </a:xfrm>
          <a:prstGeom prst="rect">
            <a:avLst/>
          </a:prstGeom>
        </p:spPr>
        <p:txBody>
          <a:bodyPr vert="horz" wrap="square" lIns="0" tIns="13335" rIns="0" bIns="0" rtlCol="0">
            <a:spAutoFit/>
          </a:bodyPr>
          <a:lstStyle/>
          <a:p>
            <a:pPr marL="123189" marR="101600" indent="36830" algn="ctr">
              <a:lnSpc>
                <a:spcPct val="100000"/>
              </a:lnSpc>
              <a:spcBef>
                <a:spcPts val="105"/>
              </a:spcBef>
            </a:pPr>
            <a:r>
              <a:rPr sz="1050" spc="-15" dirty="0">
                <a:solidFill>
                  <a:srgbClr val="FFFFFF"/>
                </a:solidFill>
                <a:latin typeface="Microsoft Sans Serif"/>
                <a:cs typeface="Microsoft Sans Serif"/>
              </a:rPr>
              <a:t>Bitflip, </a:t>
            </a:r>
            <a:r>
              <a:rPr sz="1050" spc="-10" dirty="0">
                <a:solidFill>
                  <a:srgbClr val="FFFFFF"/>
                </a:solidFill>
                <a:latin typeface="Microsoft Sans Serif"/>
                <a:cs typeface="Microsoft Sans Serif"/>
              </a:rPr>
              <a:t> </a:t>
            </a:r>
            <a:r>
              <a:rPr sz="1050" spc="-15" dirty="0">
                <a:solidFill>
                  <a:srgbClr val="FFFFFF"/>
                </a:solidFill>
                <a:latin typeface="Microsoft Sans Serif"/>
                <a:cs typeface="Microsoft Sans Serif"/>
              </a:rPr>
              <a:t>replace, </a:t>
            </a:r>
            <a:r>
              <a:rPr sz="1050" spc="-10" dirty="0">
                <a:solidFill>
                  <a:srgbClr val="FFFFFF"/>
                </a:solidFill>
                <a:latin typeface="Microsoft Sans Serif"/>
                <a:cs typeface="Microsoft Sans Serif"/>
              </a:rPr>
              <a:t> </a:t>
            </a:r>
            <a:r>
              <a:rPr sz="1050" dirty="0">
                <a:solidFill>
                  <a:srgbClr val="FFFFFF"/>
                </a:solidFill>
                <a:latin typeface="Microsoft Sans Serif"/>
                <a:cs typeface="Microsoft Sans Serif"/>
              </a:rPr>
              <a:t>a</a:t>
            </a:r>
            <a:r>
              <a:rPr sz="1050" spc="-5" dirty="0">
                <a:solidFill>
                  <a:srgbClr val="FFFFFF"/>
                </a:solidFill>
                <a:latin typeface="Microsoft Sans Serif"/>
                <a:cs typeface="Microsoft Sans Serif"/>
              </a:rPr>
              <a:t>r</a:t>
            </a:r>
            <a:r>
              <a:rPr sz="1050" spc="-15" dirty="0">
                <a:solidFill>
                  <a:srgbClr val="FFFFFF"/>
                </a:solidFill>
                <a:latin typeface="Microsoft Sans Serif"/>
                <a:cs typeface="Microsoft Sans Serif"/>
              </a:rPr>
              <a:t>i</a:t>
            </a:r>
            <a:r>
              <a:rPr sz="1050" spc="-20" dirty="0">
                <a:solidFill>
                  <a:srgbClr val="FFFFFF"/>
                </a:solidFill>
                <a:latin typeface="Microsoft Sans Serif"/>
                <a:cs typeface="Microsoft Sans Serif"/>
              </a:rPr>
              <a:t>t</a:t>
            </a:r>
            <a:r>
              <a:rPr sz="1050" dirty="0">
                <a:solidFill>
                  <a:srgbClr val="FFFFFF"/>
                </a:solidFill>
                <a:latin typeface="Microsoft Sans Serif"/>
                <a:cs typeface="Microsoft Sans Serif"/>
              </a:rPr>
              <a:t>h</a:t>
            </a:r>
            <a:r>
              <a:rPr sz="1050" spc="-15" dirty="0">
                <a:solidFill>
                  <a:srgbClr val="FFFFFF"/>
                </a:solidFill>
                <a:latin typeface="Microsoft Sans Serif"/>
                <a:cs typeface="Microsoft Sans Serif"/>
              </a:rPr>
              <a:t>m</a:t>
            </a:r>
            <a:r>
              <a:rPr sz="1050" dirty="0">
                <a:solidFill>
                  <a:srgbClr val="FFFFFF"/>
                </a:solidFill>
                <a:latin typeface="Microsoft Sans Serif"/>
                <a:cs typeface="Microsoft Sans Serif"/>
              </a:rPr>
              <a:t>e</a:t>
            </a:r>
            <a:r>
              <a:rPr sz="1050" spc="-10" dirty="0">
                <a:solidFill>
                  <a:srgbClr val="FFFFFF"/>
                </a:solidFill>
                <a:latin typeface="Microsoft Sans Serif"/>
                <a:cs typeface="Microsoft Sans Serif"/>
              </a:rPr>
              <a:t>t</a:t>
            </a:r>
            <a:r>
              <a:rPr sz="1050" spc="-15" dirty="0">
                <a:solidFill>
                  <a:srgbClr val="FFFFFF"/>
                </a:solidFill>
                <a:latin typeface="Microsoft Sans Serif"/>
                <a:cs typeface="Microsoft Sans Serif"/>
              </a:rPr>
              <a:t>i</a:t>
            </a:r>
            <a:r>
              <a:rPr sz="1050" dirty="0">
                <a:solidFill>
                  <a:srgbClr val="FFFFFF"/>
                </a:solidFill>
                <a:latin typeface="Microsoft Sans Serif"/>
                <a:cs typeface="Microsoft Sans Serif"/>
              </a:rPr>
              <a:t>c</a:t>
            </a:r>
            <a:endParaRPr sz="1050">
              <a:latin typeface="Microsoft Sans Serif"/>
              <a:cs typeface="Microsoft Sans Serif"/>
            </a:endParaRPr>
          </a:p>
        </p:txBody>
      </p:sp>
      <p:sp>
        <p:nvSpPr>
          <p:cNvPr id="23" name="object 23"/>
          <p:cNvSpPr txBox="1"/>
          <p:nvPr/>
        </p:nvSpPr>
        <p:spPr>
          <a:xfrm>
            <a:off x="4024629" y="2985642"/>
            <a:ext cx="760095" cy="488315"/>
          </a:xfrm>
          <a:prstGeom prst="rect">
            <a:avLst/>
          </a:prstGeom>
        </p:spPr>
        <p:txBody>
          <a:bodyPr vert="horz" wrap="square" lIns="0" tIns="8890" rIns="0" bIns="0" rtlCol="0">
            <a:spAutoFit/>
          </a:bodyPr>
          <a:lstStyle/>
          <a:p>
            <a:pPr marL="12700" marR="5080">
              <a:lnSpc>
                <a:spcPct val="102000"/>
              </a:lnSpc>
              <a:spcBef>
                <a:spcPts val="70"/>
              </a:spcBef>
            </a:pPr>
            <a:r>
              <a:rPr sz="1000" dirty="0">
                <a:latin typeface="Microsoft Sans Serif"/>
                <a:cs typeface="Microsoft Sans Serif"/>
              </a:rPr>
              <a:t>E</a:t>
            </a:r>
            <a:r>
              <a:rPr sz="1000" spc="10" dirty="0">
                <a:latin typeface="Microsoft Sans Serif"/>
                <a:cs typeface="Microsoft Sans Serif"/>
              </a:rPr>
              <a:t>x</a:t>
            </a:r>
            <a:r>
              <a:rPr sz="1000" dirty="0">
                <a:latin typeface="Microsoft Sans Serif"/>
                <a:cs typeface="Microsoft Sans Serif"/>
              </a:rPr>
              <a:t>e</a:t>
            </a:r>
            <a:r>
              <a:rPr sz="1000" spc="10" dirty="0">
                <a:latin typeface="Microsoft Sans Serif"/>
                <a:cs typeface="Microsoft Sans Serif"/>
              </a:rPr>
              <a:t>c</a:t>
            </a:r>
            <a:r>
              <a:rPr sz="1000" dirty="0">
                <a:latin typeface="Microsoft Sans Serif"/>
                <a:cs typeface="Microsoft Sans Serif"/>
              </a:rPr>
              <a:t>u</a:t>
            </a:r>
            <a:r>
              <a:rPr sz="1000" spc="5" dirty="0">
                <a:latin typeface="Microsoft Sans Serif"/>
                <a:cs typeface="Microsoft Sans Serif"/>
              </a:rPr>
              <a:t>t</a:t>
            </a:r>
            <a:r>
              <a:rPr sz="1000" spc="-5" dirty="0">
                <a:latin typeface="Microsoft Sans Serif"/>
                <a:cs typeface="Microsoft Sans Serif"/>
              </a:rPr>
              <a:t>e</a:t>
            </a:r>
            <a:r>
              <a:rPr sz="1000" spc="-70" dirty="0">
                <a:latin typeface="Microsoft Sans Serif"/>
                <a:cs typeface="Microsoft Sans Serif"/>
              </a:rPr>
              <a:t> </a:t>
            </a:r>
            <a:r>
              <a:rPr sz="1000" spc="-10" dirty="0">
                <a:latin typeface="Microsoft Sans Serif"/>
                <a:cs typeface="Microsoft Sans Serif"/>
              </a:rPr>
              <a:t>and  </a:t>
            </a:r>
            <a:r>
              <a:rPr sz="1000" spc="-5" dirty="0">
                <a:latin typeface="Microsoft Sans Serif"/>
                <a:cs typeface="Microsoft Sans Serif"/>
              </a:rPr>
              <a:t>monitor </a:t>
            </a:r>
            <a:r>
              <a:rPr sz="1000" dirty="0">
                <a:latin typeface="Microsoft Sans Serif"/>
                <a:cs typeface="Microsoft Sans Serif"/>
              </a:rPr>
              <a:t> </a:t>
            </a:r>
            <a:r>
              <a:rPr sz="1000" spc="-10" dirty="0">
                <a:latin typeface="Microsoft Sans Serif"/>
                <a:cs typeface="Microsoft Sans Serif"/>
              </a:rPr>
              <a:t>edges</a:t>
            </a:r>
            <a:r>
              <a:rPr sz="1000" spc="-20" dirty="0">
                <a:latin typeface="Microsoft Sans Serif"/>
                <a:cs typeface="Microsoft Sans Serif"/>
              </a:rPr>
              <a:t> </a:t>
            </a:r>
            <a:r>
              <a:rPr sz="1000" dirty="0">
                <a:latin typeface="Microsoft Sans Serif"/>
                <a:cs typeface="Microsoft Sans Serif"/>
              </a:rPr>
              <a:t>(BB)</a:t>
            </a:r>
            <a:endParaRPr sz="1000">
              <a:latin typeface="Microsoft Sans Serif"/>
              <a:cs typeface="Microsoft Sans Serif"/>
            </a:endParaRPr>
          </a:p>
        </p:txBody>
      </p:sp>
      <p:grpSp>
        <p:nvGrpSpPr>
          <p:cNvPr id="24" name="object 24"/>
          <p:cNvGrpSpPr/>
          <p:nvPr/>
        </p:nvGrpSpPr>
        <p:grpSpPr>
          <a:xfrm>
            <a:off x="4850828" y="2295080"/>
            <a:ext cx="1054735" cy="605155"/>
            <a:chOff x="4850828" y="2295080"/>
            <a:chExt cx="1054735" cy="605155"/>
          </a:xfrm>
        </p:grpSpPr>
        <p:sp>
          <p:nvSpPr>
            <p:cNvPr id="25" name="object 25"/>
            <p:cNvSpPr/>
            <p:nvPr/>
          </p:nvSpPr>
          <p:spPr>
            <a:xfrm>
              <a:off x="4863083" y="2307335"/>
              <a:ext cx="1028700" cy="579120"/>
            </a:xfrm>
            <a:custGeom>
              <a:avLst/>
              <a:gdLst/>
              <a:ahLst/>
              <a:cxnLst/>
              <a:rect l="l" t="t" r="r" b="b"/>
              <a:pathLst>
                <a:path w="1028700" h="579119">
                  <a:moveTo>
                    <a:pt x="514350" y="0"/>
                  </a:moveTo>
                  <a:lnTo>
                    <a:pt x="0" y="289559"/>
                  </a:lnTo>
                  <a:lnTo>
                    <a:pt x="514350" y="579119"/>
                  </a:lnTo>
                  <a:lnTo>
                    <a:pt x="1028700" y="289559"/>
                  </a:lnTo>
                  <a:lnTo>
                    <a:pt x="514350" y="0"/>
                  </a:lnTo>
                  <a:close/>
                </a:path>
              </a:pathLst>
            </a:custGeom>
            <a:solidFill>
              <a:srgbClr val="00BEB4"/>
            </a:solidFill>
          </p:spPr>
          <p:txBody>
            <a:bodyPr wrap="square" lIns="0" tIns="0" rIns="0" bIns="0" rtlCol="0"/>
            <a:lstStyle/>
            <a:p>
              <a:endParaRPr/>
            </a:p>
          </p:txBody>
        </p:sp>
        <p:sp>
          <p:nvSpPr>
            <p:cNvPr id="26" name="object 26"/>
            <p:cNvSpPr/>
            <p:nvPr/>
          </p:nvSpPr>
          <p:spPr>
            <a:xfrm>
              <a:off x="4863845" y="2308097"/>
              <a:ext cx="1028700" cy="579120"/>
            </a:xfrm>
            <a:custGeom>
              <a:avLst/>
              <a:gdLst/>
              <a:ahLst/>
              <a:cxnLst/>
              <a:rect l="l" t="t" r="r" b="b"/>
              <a:pathLst>
                <a:path w="1028700" h="579119">
                  <a:moveTo>
                    <a:pt x="0" y="289559"/>
                  </a:moveTo>
                  <a:lnTo>
                    <a:pt x="514350" y="0"/>
                  </a:lnTo>
                  <a:lnTo>
                    <a:pt x="1028700" y="289559"/>
                  </a:lnTo>
                  <a:lnTo>
                    <a:pt x="514350" y="579119"/>
                  </a:lnTo>
                  <a:lnTo>
                    <a:pt x="0" y="289559"/>
                  </a:lnTo>
                  <a:close/>
                </a:path>
              </a:pathLst>
            </a:custGeom>
            <a:ln w="25518">
              <a:solidFill>
                <a:srgbClr val="008D84"/>
              </a:solidFill>
            </a:ln>
          </p:spPr>
          <p:txBody>
            <a:bodyPr wrap="square" lIns="0" tIns="0" rIns="0" bIns="0" rtlCol="0"/>
            <a:lstStyle/>
            <a:p>
              <a:endParaRPr/>
            </a:p>
          </p:txBody>
        </p:sp>
        <p:sp>
          <p:nvSpPr>
            <p:cNvPr id="27" name="object 27"/>
            <p:cNvSpPr/>
            <p:nvPr/>
          </p:nvSpPr>
          <p:spPr>
            <a:xfrm>
              <a:off x="4863845" y="2308097"/>
              <a:ext cx="1028700" cy="579120"/>
            </a:xfrm>
            <a:custGeom>
              <a:avLst/>
              <a:gdLst/>
              <a:ahLst/>
              <a:cxnLst/>
              <a:rect l="l" t="t" r="r" b="b"/>
              <a:pathLst>
                <a:path w="1028700" h="579119">
                  <a:moveTo>
                    <a:pt x="0" y="0"/>
                  </a:moveTo>
                  <a:lnTo>
                    <a:pt x="0" y="0"/>
                  </a:lnTo>
                </a:path>
                <a:path w="1028700" h="579119">
                  <a:moveTo>
                    <a:pt x="1028700" y="579119"/>
                  </a:moveTo>
                  <a:lnTo>
                    <a:pt x="1028700" y="579119"/>
                  </a:lnTo>
                </a:path>
              </a:pathLst>
            </a:custGeom>
            <a:ln w="25518">
              <a:solidFill>
                <a:srgbClr val="008D84"/>
              </a:solidFill>
            </a:ln>
          </p:spPr>
          <p:txBody>
            <a:bodyPr wrap="square" lIns="0" tIns="0" rIns="0" bIns="0" rtlCol="0"/>
            <a:lstStyle/>
            <a:p>
              <a:endParaRPr/>
            </a:p>
          </p:txBody>
        </p:sp>
      </p:grpSp>
      <p:sp>
        <p:nvSpPr>
          <p:cNvPr id="28" name="object 28"/>
          <p:cNvSpPr txBox="1"/>
          <p:nvPr/>
        </p:nvSpPr>
        <p:spPr>
          <a:xfrm>
            <a:off x="5220461" y="2341880"/>
            <a:ext cx="344170" cy="506730"/>
          </a:xfrm>
          <a:prstGeom prst="rect">
            <a:avLst/>
          </a:prstGeom>
        </p:spPr>
        <p:txBody>
          <a:bodyPr vert="horz" wrap="square" lIns="0" tIns="13335" rIns="0" bIns="0" rtlCol="0">
            <a:spAutoFit/>
          </a:bodyPr>
          <a:lstStyle/>
          <a:p>
            <a:pPr marL="12700" marR="5080" indent="13335" algn="ctr">
              <a:lnSpc>
                <a:spcPct val="100000"/>
              </a:lnSpc>
              <a:spcBef>
                <a:spcPts val="105"/>
              </a:spcBef>
            </a:pPr>
            <a:r>
              <a:rPr sz="1050" dirty="0">
                <a:solidFill>
                  <a:srgbClr val="FFFFFF"/>
                </a:solidFill>
                <a:latin typeface="Microsoft Sans Serif"/>
                <a:cs typeface="Microsoft Sans Serif"/>
              </a:rPr>
              <a:t>New </a:t>
            </a:r>
            <a:r>
              <a:rPr sz="1050" spc="-265" dirty="0">
                <a:solidFill>
                  <a:srgbClr val="FFFFFF"/>
                </a:solidFill>
                <a:latin typeface="Microsoft Sans Serif"/>
                <a:cs typeface="Microsoft Sans Serif"/>
              </a:rPr>
              <a:t> </a:t>
            </a:r>
            <a:r>
              <a:rPr sz="1050" spc="-5" dirty="0">
                <a:solidFill>
                  <a:srgbClr val="FFFFFF"/>
                </a:solidFill>
                <a:latin typeface="Microsoft Sans Serif"/>
                <a:cs typeface="Microsoft Sans Serif"/>
              </a:rPr>
              <a:t>edge</a:t>
            </a:r>
            <a:endParaRPr sz="1050">
              <a:latin typeface="Microsoft Sans Serif"/>
              <a:cs typeface="Microsoft Sans Serif"/>
            </a:endParaRPr>
          </a:p>
          <a:p>
            <a:pPr marR="19685" algn="ctr">
              <a:lnSpc>
                <a:spcPct val="100000"/>
              </a:lnSpc>
            </a:pPr>
            <a:r>
              <a:rPr sz="1050" dirty="0">
                <a:solidFill>
                  <a:srgbClr val="FFFFFF"/>
                </a:solidFill>
                <a:latin typeface="Microsoft Sans Serif"/>
                <a:cs typeface="Microsoft Sans Serif"/>
              </a:rPr>
              <a:t>?</a:t>
            </a:r>
            <a:endParaRPr sz="1050">
              <a:latin typeface="Microsoft Sans Serif"/>
              <a:cs typeface="Microsoft Sans Serif"/>
            </a:endParaRPr>
          </a:p>
        </p:txBody>
      </p:sp>
      <p:grpSp>
        <p:nvGrpSpPr>
          <p:cNvPr id="29" name="object 29"/>
          <p:cNvGrpSpPr/>
          <p:nvPr/>
        </p:nvGrpSpPr>
        <p:grpSpPr>
          <a:xfrm>
            <a:off x="2141156" y="2892488"/>
            <a:ext cx="3435350" cy="1111250"/>
            <a:chOff x="2141156" y="2892488"/>
            <a:chExt cx="3435350" cy="1111250"/>
          </a:xfrm>
        </p:grpSpPr>
        <p:sp>
          <p:nvSpPr>
            <p:cNvPr id="30" name="object 30"/>
            <p:cNvSpPr/>
            <p:nvPr/>
          </p:nvSpPr>
          <p:spPr>
            <a:xfrm>
              <a:off x="2202180" y="2904743"/>
              <a:ext cx="1724025" cy="1083945"/>
            </a:xfrm>
            <a:custGeom>
              <a:avLst/>
              <a:gdLst/>
              <a:ahLst/>
              <a:cxnLst/>
              <a:rect l="l" t="t" r="r" b="b"/>
              <a:pathLst>
                <a:path w="1724025" h="1083945">
                  <a:moveTo>
                    <a:pt x="1715135" y="1078903"/>
                  </a:moveTo>
                  <a:lnTo>
                    <a:pt x="1647444" y="1072146"/>
                  </a:lnTo>
                  <a:lnTo>
                    <a:pt x="1572514" y="1063269"/>
                  </a:lnTo>
                  <a:lnTo>
                    <a:pt x="1497584" y="1051839"/>
                  </a:lnTo>
                  <a:lnTo>
                    <a:pt x="1422654" y="1036624"/>
                  </a:lnTo>
                  <a:lnTo>
                    <a:pt x="1350264" y="1018857"/>
                  </a:lnTo>
                  <a:lnTo>
                    <a:pt x="1279017" y="998550"/>
                  </a:lnTo>
                  <a:lnTo>
                    <a:pt x="1209167" y="975715"/>
                  </a:lnTo>
                  <a:lnTo>
                    <a:pt x="1140587" y="951611"/>
                  </a:lnTo>
                  <a:lnTo>
                    <a:pt x="1074547" y="923671"/>
                  </a:lnTo>
                  <a:lnTo>
                    <a:pt x="1009777" y="893191"/>
                  </a:lnTo>
                  <a:lnTo>
                    <a:pt x="947547" y="860298"/>
                  </a:lnTo>
                  <a:lnTo>
                    <a:pt x="887857" y="826008"/>
                  </a:lnTo>
                  <a:lnTo>
                    <a:pt x="830707" y="789178"/>
                  </a:lnTo>
                  <a:lnTo>
                    <a:pt x="776097" y="749808"/>
                  </a:lnTo>
                  <a:lnTo>
                    <a:pt x="725297" y="709295"/>
                  </a:lnTo>
                  <a:lnTo>
                    <a:pt x="675767" y="666115"/>
                  </a:lnTo>
                  <a:lnTo>
                    <a:pt x="630047" y="621665"/>
                  </a:lnTo>
                  <a:lnTo>
                    <a:pt x="588137" y="574802"/>
                  </a:lnTo>
                  <a:lnTo>
                    <a:pt x="548767" y="527812"/>
                  </a:lnTo>
                  <a:lnTo>
                    <a:pt x="513207" y="478282"/>
                  </a:lnTo>
                  <a:lnTo>
                    <a:pt x="481457" y="427609"/>
                  </a:lnTo>
                  <a:lnTo>
                    <a:pt x="452247" y="376809"/>
                  </a:lnTo>
                  <a:lnTo>
                    <a:pt x="427990" y="324866"/>
                  </a:lnTo>
                  <a:lnTo>
                    <a:pt x="406400" y="271526"/>
                  </a:lnTo>
                  <a:lnTo>
                    <a:pt x="542417" y="271526"/>
                  </a:lnTo>
                  <a:lnTo>
                    <a:pt x="540893" y="270256"/>
                  </a:lnTo>
                  <a:lnTo>
                    <a:pt x="223520" y="0"/>
                  </a:lnTo>
                  <a:lnTo>
                    <a:pt x="0" y="271526"/>
                  </a:lnTo>
                  <a:lnTo>
                    <a:pt x="136258" y="271208"/>
                  </a:lnTo>
                  <a:lnTo>
                    <a:pt x="157480" y="324866"/>
                  </a:lnTo>
                  <a:lnTo>
                    <a:pt x="181610" y="378079"/>
                  </a:lnTo>
                  <a:lnTo>
                    <a:pt x="212090" y="430149"/>
                  </a:lnTo>
                  <a:lnTo>
                    <a:pt x="243840" y="482092"/>
                  </a:lnTo>
                  <a:lnTo>
                    <a:pt x="280670" y="531622"/>
                  </a:lnTo>
                  <a:lnTo>
                    <a:pt x="321310" y="581152"/>
                  </a:lnTo>
                  <a:lnTo>
                    <a:pt x="364490" y="628015"/>
                  </a:lnTo>
                  <a:lnTo>
                    <a:pt x="412750" y="672465"/>
                  </a:lnTo>
                  <a:lnTo>
                    <a:pt x="462407" y="715645"/>
                  </a:lnTo>
                  <a:lnTo>
                    <a:pt x="515747" y="757428"/>
                  </a:lnTo>
                  <a:lnTo>
                    <a:pt x="571627" y="796798"/>
                  </a:lnTo>
                  <a:lnTo>
                    <a:pt x="631317" y="833628"/>
                  </a:lnTo>
                  <a:lnTo>
                    <a:pt x="692277" y="869188"/>
                  </a:lnTo>
                  <a:lnTo>
                    <a:pt x="757047" y="902081"/>
                  </a:lnTo>
                  <a:lnTo>
                    <a:pt x="823087" y="931291"/>
                  </a:lnTo>
                  <a:lnTo>
                    <a:pt x="890397" y="959231"/>
                  </a:lnTo>
                  <a:lnTo>
                    <a:pt x="961517" y="983322"/>
                  </a:lnTo>
                  <a:lnTo>
                    <a:pt x="1032637" y="1006170"/>
                  </a:lnTo>
                  <a:lnTo>
                    <a:pt x="1106297" y="1026464"/>
                  </a:lnTo>
                  <a:lnTo>
                    <a:pt x="1181227" y="1042962"/>
                  </a:lnTo>
                  <a:lnTo>
                    <a:pt x="1257427" y="1056919"/>
                  </a:lnTo>
                  <a:lnTo>
                    <a:pt x="1333754" y="1067066"/>
                  </a:lnTo>
                  <a:lnTo>
                    <a:pt x="1411224" y="1075956"/>
                  </a:lnTo>
                  <a:lnTo>
                    <a:pt x="1488694" y="1081024"/>
                  </a:lnTo>
                  <a:lnTo>
                    <a:pt x="1567434" y="1083564"/>
                  </a:lnTo>
                  <a:lnTo>
                    <a:pt x="1646174" y="1082294"/>
                  </a:lnTo>
                  <a:lnTo>
                    <a:pt x="1715135" y="1078903"/>
                  </a:lnTo>
                  <a:close/>
                </a:path>
                <a:path w="1724025" h="1083945">
                  <a:moveTo>
                    <a:pt x="1723644" y="1078484"/>
                  </a:moveTo>
                  <a:lnTo>
                    <a:pt x="1715135" y="1078903"/>
                  </a:lnTo>
                  <a:lnTo>
                    <a:pt x="1723644" y="1079754"/>
                  </a:lnTo>
                  <a:lnTo>
                    <a:pt x="1723644" y="1078484"/>
                  </a:lnTo>
                  <a:close/>
                </a:path>
              </a:pathLst>
            </a:custGeom>
            <a:solidFill>
              <a:srgbClr val="00BEB4"/>
            </a:solidFill>
          </p:spPr>
          <p:txBody>
            <a:bodyPr wrap="square" lIns="0" tIns="0" rIns="0" bIns="0" rtlCol="0"/>
            <a:lstStyle/>
            <a:p>
              <a:endParaRPr/>
            </a:p>
          </p:txBody>
        </p:sp>
        <p:sp>
          <p:nvSpPr>
            <p:cNvPr id="31" name="object 31"/>
            <p:cNvSpPr/>
            <p:nvPr/>
          </p:nvSpPr>
          <p:spPr>
            <a:xfrm>
              <a:off x="3791711" y="2904744"/>
              <a:ext cx="1771014" cy="1085215"/>
            </a:xfrm>
            <a:custGeom>
              <a:avLst/>
              <a:gdLst/>
              <a:ahLst/>
              <a:cxnLst/>
              <a:rect l="l" t="t" r="r" b="b"/>
              <a:pathLst>
                <a:path w="1771014" h="1085214">
                  <a:moveTo>
                    <a:pt x="1770888" y="0"/>
                  </a:moveTo>
                  <a:lnTo>
                    <a:pt x="1499235" y="0"/>
                  </a:lnTo>
                  <a:lnTo>
                    <a:pt x="1496695" y="57150"/>
                  </a:lnTo>
                  <a:lnTo>
                    <a:pt x="1491614" y="114173"/>
                  </a:lnTo>
                  <a:lnTo>
                    <a:pt x="1480185" y="170053"/>
                  </a:lnTo>
                  <a:lnTo>
                    <a:pt x="1466214" y="225932"/>
                  </a:lnTo>
                  <a:lnTo>
                    <a:pt x="1448435" y="281686"/>
                  </a:lnTo>
                  <a:lnTo>
                    <a:pt x="1425575" y="335025"/>
                  </a:lnTo>
                  <a:lnTo>
                    <a:pt x="1400175" y="389636"/>
                  </a:lnTo>
                  <a:lnTo>
                    <a:pt x="1369695" y="441706"/>
                  </a:lnTo>
                  <a:lnTo>
                    <a:pt x="1335404" y="492379"/>
                  </a:lnTo>
                  <a:lnTo>
                    <a:pt x="1298702" y="543179"/>
                  </a:lnTo>
                  <a:lnTo>
                    <a:pt x="1256791" y="591438"/>
                  </a:lnTo>
                  <a:lnTo>
                    <a:pt x="1212341" y="637032"/>
                  </a:lnTo>
                  <a:lnTo>
                    <a:pt x="1165352" y="682752"/>
                  </a:lnTo>
                  <a:lnTo>
                    <a:pt x="1113282" y="725932"/>
                  </a:lnTo>
                  <a:lnTo>
                    <a:pt x="1059941" y="766572"/>
                  </a:lnTo>
                  <a:lnTo>
                    <a:pt x="1002918" y="805942"/>
                  </a:lnTo>
                  <a:lnTo>
                    <a:pt x="943228" y="842644"/>
                  </a:lnTo>
                  <a:lnTo>
                    <a:pt x="880999" y="878205"/>
                  </a:lnTo>
                  <a:lnTo>
                    <a:pt x="816228" y="909955"/>
                  </a:lnTo>
                  <a:lnTo>
                    <a:pt x="748918" y="939165"/>
                  </a:lnTo>
                  <a:lnTo>
                    <a:pt x="680465" y="967105"/>
                  </a:lnTo>
                  <a:lnTo>
                    <a:pt x="609346" y="991171"/>
                  </a:lnTo>
                  <a:lnTo>
                    <a:pt x="536955" y="1012748"/>
                  </a:lnTo>
                  <a:lnTo>
                    <a:pt x="463296" y="1031786"/>
                  </a:lnTo>
                  <a:lnTo>
                    <a:pt x="387223" y="1047013"/>
                  </a:lnTo>
                  <a:lnTo>
                    <a:pt x="311023" y="1060970"/>
                  </a:lnTo>
                  <a:lnTo>
                    <a:pt x="233552" y="1071130"/>
                  </a:lnTo>
                  <a:lnTo>
                    <a:pt x="156083" y="1078738"/>
                  </a:lnTo>
                  <a:lnTo>
                    <a:pt x="77470" y="1082548"/>
                  </a:lnTo>
                  <a:lnTo>
                    <a:pt x="0" y="1085088"/>
                  </a:lnTo>
                  <a:lnTo>
                    <a:pt x="270383" y="1083818"/>
                  </a:lnTo>
                  <a:lnTo>
                    <a:pt x="349123" y="1082548"/>
                  </a:lnTo>
                  <a:lnTo>
                    <a:pt x="427863" y="1077468"/>
                  </a:lnTo>
                  <a:lnTo>
                    <a:pt x="505205" y="1071130"/>
                  </a:lnTo>
                  <a:lnTo>
                    <a:pt x="582676" y="1060970"/>
                  </a:lnTo>
                  <a:lnTo>
                    <a:pt x="658876" y="1047013"/>
                  </a:lnTo>
                  <a:lnTo>
                    <a:pt x="733805" y="1031786"/>
                  </a:lnTo>
                  <a:lnTo>
                    <a:pt x="808609" y="1012748"/>
                  </a:lnTo>
                  <a:lnTo>
                    <a:pt x="880999" y="991171"/>
                  </a:lnTo>
                  <a:lnTo>
                    <a:pt x="950849" y="965835"/>
                  </a:lnTo>
                  <a:lnTo>
                    <a:pt x="1020699" y="939165"/>
                  </a:lnTo>
                  <a:lnTo>
                    <a:pt x="1087882" y="908685"/>
                  </a:lnTo>
                  <a:lnTo>
                    <a:pt x="1152652" y="876935"/>
                  </a:lnTo>
                  <a:lnTo>
                    <a:pt x="1214882" y="842644"/>
                  </a:lnTo>
                  <a:lnTo>
                    <a:pt x="1274572" y="805942"/>
                  </a:lnTo>
                  <a:lnTo>
                    <a:pt x="1330325" y="766572"/>
                  </a:lnTo>
                  <a:lnTo>
                    <a:pt x="1384935" y="725932"/>
                  </a:lnTo>
                  <a:lnTo>
                    <a:pt x="1435735" y="682752"/>
                  </a:lnTo>
                  <a:lnTo>
                    <a:pt x="1483995" y="637032"/>
                  </a:lnTo>
                  <a:lnTo>
                    <a:pt x="1528445" y="590169"/>
                  </a:lnTo>
                  <a:lnTo>
                    <a:pt x="1569085" y="541908"/>
                  </a:lnTo>
                  <a:lnTo>
                    <a:pt x="1607185" y="492379"/>
                  </a:lnTo>
                  <a:lnTo>
                    <a:pt x="1640077" y="440436"/>
                  </a:lnTo>
                  <a:lnTo>
                    <a:pt x="1670558" y="388366"/>
                  </a:lnTo>
                  <a:lnTo>
                    <a:pt x="1697227" y="335025"/>
                  </a:lnTo>
                  <a:lnTo>
                    <a:pt x="1718817" y="280416"/>
                  </a:lnTo>
                  <a:lnTo>
                    <a:pt x="1737867" y="225932"/>
                  </a:lnTo>
                  <a:lnTo>
                    <a:pt x="1751838" y="170053"/>
                  </a:lnTo>
                  <a:lnTo>
                    <a:pt x="1761998" y="112903"/>
                  </a:lnTo>
                  <a:lnTo>
                    <a:pt x="1768348" y="57150"/>
                  </a:lnTo>
                  <a:lnTo>
                    <a:pt x="1770888" y="0"/>
                  </a:lnTo>
                  <a:close/>
                </a:path>
              </a:pathLst>
            </a:custGeom>
            <a:solidFill>
              <a:srgbClr val="00998F"/>
            </a:solidFill>
          </p:spPr>
          <p:txBody>
            <a:bodyPr wrap="square" lIns="0" tIns="0" rIns="0" bIns="0" rtlCol="0"/>
            <a:lstStyle/>
            <a:p>
              <a:endParaRPr/>
            </a:p>
          </p:txBody>
        </p:sp>
        <p:sp>
          <p:nvSpPr>
            <p:cNvPr id="32" name="object 32"/>
            <p:cNvSpPr/>
            <p:nvPr/>
          </p:nvSpPr>
          <p:spPr>
            <a:xfrm>
              <a:off x="2202434" y="2905506"/>
              <a:ext cx="3361054" cy="1085215"/>
            </a:xfrm>
            <a:custGeom>
              <a:avLst/>
              <a:gdLst/>
              <a:ahLst/>
              <a:cxnLst/>
              <a:rect l="l" t="t" r="r" b="b"/>
              <a:pathLst>
                <a:path w="3361054" h="1085214">
                  <a:moveTo>
                    <a:pt x="1589024" y="1085088"/>
                  </a:moveTo>
                  <a:lnTo>
                    <a:pt x="1666494" y="1082548"/>
                  </a:lnTo>
                  <a:lnTo>
                    <a:pt x="1745233" y="1078738"/>
                  </a:lnTo>
                  <a:lnTo>
                    <a:pt x="1822704" y="1071130"/>
                  </a:lnTo>
                  <a:lnTo>
                    <a:pt x="1900174" y="1060970"/>
                  </a:lnTo>
                  <a:lnTo>
                    <a:pt x="1976374" y="1047013"/>
                  </a:lnTo>
                  <a:lnTo>
                    <a:pt x="2052574" y="1031786"/>
                  </a:lnTo>
                  <a:lnTo>
                    <a:pt x="2126361" y="1012748"/>
                  </a:lnTo>
                  <a:lnTo>
                    <a:pt x="2198751" y="991171"/>
                  </a:lnTo>
                  <a:lnTo>
                    <a:pt x="2269871" y="967105"/>
                  </a:lnTo>
                  <a:lnTo>
                    <a:pt x="2338451" y="939165"/>
                  </a:lnTo>
                  <a:lnTo>
                    <a:pt x="2405761" y="909955"/>
                  </a:lnTo>
                  <a:lnTo>
                    <a:pt x="2470531" y="878205"/>
                  </a:lnTo>
                  <a:lnTo>
                    <a:pt x="2532761" y="842644"/>
                  </a:lnTo>
                  <a:lnTo>
                    <a:pt x="2592451" y="805941"/>
                  </a:lnTo>
                  <a:lnTo>
                    <a:pt x="2649601" y="766572"/>
                  </a:lnTo>
                  <a:lnTo>
                    <a:pt x="2702941" y="725932"/>
                  </a:lnTo>
                  <a:lnTo>
                    <a:pt x="2755011" y="682752"/>
                  </a:lnTo>
                  <a:lnTo>
                    <a:pt x="2802001" y="637032"/>
                  </a:lnTo>
                  <a:lnTo>
                    <a:pt x="2846451" y="591438"/>
                  </a:lnTo>
                  <a:lnTo>
                    <a:pt x="2888361" y="543179"/>
                  </a:lnTo>
                  <a:lnTo>
                    <a:pt x="2925191" y="492379"/>
                  </a:lnTo>
                  <a:lnTo>
                    <a:pt x="2959608" y="441706"/>
                  </a:lnTo>
                  <a:lnTo>
                    <a:pt x="2990088" y="389636"/>
                  </a:lnTo>
                  <a:lnTo>
                    <a:pt x="3015488" y="335025"/>
                  </a:lnTo>
                  <a:lnTo>
                    <a:pt x="3038348" y="281686"/>
                  </a:lnTo>
                  <a:lnTo>
                    <a:pt x="3056128" y="225932"/>
                  </a:lnTo>
                  <a:lnTo>
                    <a:pt x="3070098" y="170052"/>
                  </a:lnTo>
                  <a:lnTo>
                    <a:pt x="3081528" y="114173"/>
                  </a:lnTo>
                  <a:lnTo>
                    <a:pt x="3086608" y="57150"/>
                  </a:lnTo>
                  <a:lnTo>
                    <a:pt x="3089148" y="0"/>
                  </a:lnTo>
                  <a:lnTo>
                    <a:pt x="3360928" y="0"/>
                  </a:lnTo>
                  <a:lnTo>
                    <a:pt x="3358388" y="57150"/>
                  </a:lnTo>
                  <a:lnTo>
                    <a:pt x="3352038" y="112902"/>
                  </a:lnTo>
                  <a:lnTo>
                    <a:pt x="3341878" y="170052"/>
                  </a:lnTo>
                  <a:lnTo>
                    <a:pt x="3327907" y="225932"/>
                  </a:lnTo>
                  <a:lnTo>
                    <a:pt x="3308857" y="280416"/>
                  </a:lnTo>
                  <a:lnTo>
                    <a:pt x="3287268" y="335025"/>
                  </a:lnTo>
                  <a:lnTo>
                    <a:pt x="3260598" y="388366"/>
                  </a:lnTo>
                  <a:lnTo>
                    <a:pt x="3230118" y="440436"/>
                  </a:lnTo>
                  <a:lnTo>
                    <a:pt x="3197098" y="492379"/>
                  </a:lnTo>
                  <a:lnTo>
                    <a:pt x="3158998" y="541908"/>
                  </a:lnTo>
                  <a:lnTo>
                    <a:pt x="3118358" y="590169"/>
                  </a:lnTo>
                  <a:lnTo>
                    <a:pt x="3073908" y="637032"/>
                  </a:lnTo>
                  <a:lnTo>
                    <a:pt x="3025648" y="682752"/>
                  </a:lnTo>
                  <a:lnTo>
                    <a:pt x="2974848" y="725932"/>
                  </a:lnTo>
                  <a:lnTo>
                    <a:pt x="2920111" y="766572"/>
                  </a:lnTo>
                  <a:lnTo>
                    <a:pt x="2864231" y="805941"/>
                  </a:lnTo>
                  <a:lnTo>
                    <a:pt x="2804541" y="842644"/>
                  </a:lnTo>
                  <a:lnTo>
                    <a:pt x="2742311" y="876935"/>
                  </a:lnTo>
                  <a:lnTo>
                    <a:pt x="2677541" y="908685"/>
                  </a:lnTo>
                  <a:lnTo>
                    <a:pt x="2610231" y="939165"/>
                  </a:lnTo>
                  <a:lnTo>
                    <a:pt x="2540381" y="965835"/>
                  </a:lnTo>
                  <a:lnTo>
                    <a:pt x="2470531" y="991171"/>
                  </a:lnTo>
                  <a:lnTo>
                    <a:pt x="2398141" y="1012748"/>
                  </a:lnTo>
                  <a:lnTo>
                    <a:pt x="2323211" y="1031786"/>
                  </a:lnTo>
                  <a:lnTo>
                    <a:pt x="2248281" y="1047013"/>
                  </a:lnTo>
                  <a:lnTo>
                    <a:pt x="2172081" y="1060970"/>
                  </a:lnTo>
                  <a:lnTo>
                    <a:pt x="2094611" y="1071130"/>
                  </a:lnTo>
                  <a:lnTo>
                    <a:pt x="2017014" y="1077468"/>
                  </a:lnTo>
                  <a:lnTo>
                    <a:pt x="1938274" y="1082548"/>
                  </a:lnTo>
                  <a:lnTo>
                    <a:pt x="1859533" y="1083818"/>
                  </a:lnTo>
                  <a:lnTo>
                    <a:pt x="1589024" y="1085088"/>
                  </a:lnTo>
                  <a:lnTo>
                    <a:pt x="1509014" y="1082548"/>
                  </a:lnTo>
                  <a:lnTo>
                    <a:pt x="1430274" y="1078738"/>
                  </a:lnTo>
                  <a:lnTo>
                    <a:pt x="1352804" y="1071130"/>
                  </a:lnTo>
                  <a:lnTo>
                    <a:pt x="1274064" y="1060970"/>
                  </a:lnTo>
                  <a:lnTo>
                    <a:pt x="1197737" y="1047013"/>
                  </a:lnTo>
                  <a:lnTo>
                    <a:pt x="1121537" y="1030516"/>
                  </a:lnTo>
                  <a:lnTo>
                    <a:pt x="1047877" y="1011478"/>
                  </a:lnTo>
                  <a:lnTo>
                    <a:pt x="974217" y="989901"/>
                  </a:lnTo>
                  <a:lnTo>
                    <a:pt x="903097" y="964565"/>
                  </a:lnTo>
                  <a:lnTo>
                    <a:pt x="833247" y="937894"/>
                  </a:lnTo>
                  <a:lnTo>
                    <a:pt x="765937" y="907415"/>
                  </a:lnTo>
                  <a:lnTo>
                    <a:pt x="701167" y="874394"/>
                  </a:lnTo>
                  <a:lnTo>
                    <a:pt x="638937" y="838835"/>
                  </a:lnTo>
                  <a:lnTo>
                    <a:pt x="579247" y="802132"/>
                  </a:lnTo>
                  <a:lnTo>
                    <a:pt x="522097" y="762762"/>
                  </a:lnTo>
                  <a:lnTo>
                    <a:pt x="467487" y="720852"/>
                  </a:lnTo>
                  <a:lnTo>
                    <a:pt x="416687" y="677672"/>
                  </a:lnTo>
                  <a:lnTo>
                    <a:pt x="368300" y="632079"/>
                  </a:lnTo>
                  <a:lnTo>
                    <a:pt x="323850" y="583819"/>
                  </a:lnTo>
                  <a:lnTo>
                    <a:pt x="283210" y="535558"/>
                  </a:lnTo>
                  <a:lnTo>
                    <a:pt x="246380" y="484758"/>
                  </a:lnTo>
                  <a:lnTo>
                    <a:pt x="212090" y="432816"/>
                  </a:lnTo>
                  <a:lnTo>
                    <a:pt x="182880" y="380745"/>
                  </a:lnTo>
                  <a:lnTo>
                    <a:pt x="157480" y="326136"/>
                  </a:lnTo>
                  <a:lnTo>
                    <a:pt x="135890" y="271525"/>
                  </a:lnTo>
                  <a:lnTo>
                    <a:pt x="0" y="271525"/>
                  </a:lnTo>
                  <a:lnTo>
                    <a:pt x="223520" y="0"/>
                  </a:lnTo>
                  <a:lnTo>
                    <a:pt x="542417" y="271525"/>
                  </a:lnTo>
                  <a:lnTo>
                    <a:pt x="406527" y="271525"/>
                  </a:lnTo>
                  <a:lnTo>
                    <a:pt x="428117" y="324866"/>
                  </a:lnTo>
                  <a:lnTo>
                    <a:pt x="452247" y="376936"/>
                  </a:lnTo>
                  <a:lnTo>
                    <a:pt x="481457" y="427736"/>
                  </a:lnTo>
                  <a:lnTo>
                    <a:pt x="513207" y="478408"/>
                  </a:lnTo>
                  <a:lnTo>
                    <a:pt x="548767" y="527938"/>
                  </a:lnTo>
                  <a:lnTo>
                    <a:pt x="588137" y="574929"/>
                  </a:lnTo>
                  <a:lnTo>
                    <a:pt x="630047" y="621919"/>
                  </a:lnTo>
                  <a:lnTo>
                    <a:pt x="675767" y="666241"/>
                  </a:lnTo>
                  <a:lnTo>
                    <a:pt x="725297" y="709422"/>
                  </a:lnTo>
                  <a:lnTo>
                    <a:pt x="776097" y="750062"/>
                  </a:lnTo>
                  <a:lnTo>
                    <a:pt x="830707" y="789432"/>
                  </a:lnTo>
                  <a:lnTo>
                    <a:pt x="887857" y="826135"/>
                  </a:lnTo>
                  <a:lnTo>
                    <a:pt x="947547" y="860425"/>
                  </a:lnTo>
                  <a:lnTo>
                    <a:pt x="1009777" y="893444"/>
                  </a:lnTo>
                  <a:lnTo>
                    <a:pt x="1074546" y="923925"/>
                  </a:lnTo>
                  <a:lnTo>
                    <a:pt x="1140587" y="951865"/>
                  </a:lnTo>
                  <a:lnTo>
                    <a:pt x="1209167" y="975944"/>
                  </a:lnTo>
                  <a:lnTo>
                    <a:pt x="1279144" y="998791"/>
                  </a:lnTo>
                  <a:lnTo>
                    <a:pt x="1350264" y="1019098"/>
                  </a:lnTo>
                  <a:lnTo>
                    <a:pt x="1422654" y="1036866"/>
                  </a:lnTo>
                  <a:lnTo>
                    <a:pt x="1497583" y="1052093"/>
                  </a:lnTo>
                  <a:lnTo>
                    <a:pt x="1572514" y="1063510"/>
                  </a:lnTo>
                  <a:lnTo>
                    <a:pt x="1647444" y="1072400"/>
                  </a:lnTo>
                  <a:lnTo>
                    <a:pt x="1723644" y="1080008"/>
                  </a:lnTo>
                </a:path>
              </a:pathLst>
            </a:custGeom>
            <a:ln w="25518">
              <a:solidFill>
                <a:srgbClr val="008D84"/>
              </a:solidFill>
            </a:ln>
          </p:spPr>
          <p:txBody>
            <a:bodyPr wrap="square" lIns="0" tIns="0" rIns="0" bIns="0" rtlCol="0"/>
            <a:lstStyle/>
            <a:p>
              <a:endParaRPr/>
            </a:p>
          </p:txBody>
        </p:sp>
        <p:sp>
          <p:nvSpPr>
            <p:cNvPr id="33" name="object 33"/>
            <p:cNvSpPr/>
            <p:nvPr/>
          </p:nvSpPr>
          <p:spPr>
            <a:xfrm>
              <a:off x="2154174" y="2905506"/>
              <a:ext cx="3409315" cy="1085215"/>
            </a:xfrm>
            <a:custGeom>
              <a:avLst/>
              <a:gdLst/>
              <a:ahLst/>
              <a:cxnLst/>
              <a:rect l="l" t="t" r="r" b="b"/>
              <a:pathLst>
                <a:path w="3409315" h="1085214">
                  <a:moveTo>
                    <a:pt x="3409188" y="0"/>
                  </a:moveTo>
                  <a:lnTo>
                    <a:pt x="3409188" y="0"/>
                  </a:lnTo>
                </a:path>
                <a:path w="3409315" h="1085214">
                  <a:moveTo>
                    <a:pt x="0" y="1085088"/>
                  </a:moveTo>
                  <a:lnTo>
                    <a:pt x="0" y="1085088"/>
                  </a:lnTo>
                </a:path>
              </a:pathLst>
            </a:custGeom>
            <a:ln w="25518">
              <a:solidFill>
                <a:srgbClr val="008D84"/>
              </a:solidFill>
            </a:ln>
          </p:spPr>
          <p:txBody>
            <a:bodyPr wrap="square" lIns="0" tIns="0" rIns="0" bIns="0" rtlCol="0"/>
            <a:lstStyle/>
            <a:p>
              <a:endParaRPr/>
            </a:p>
          </p:txBody>
        </p:sp>
      </p:grpSp>
      <p:sp>
        <p:nvSpPr>
          <p:cNvPr id="34" name="object 34"/>
          <p:cNvSpPr txBox="1"/>
          <p:nvPr/>
        </p:nvSpPr>
        <p:spPr>
          <a:xfrm>
            <a:off x="3298063" y="4037787"/>
            <a:ext cx="1095375" cy="177800"/>
          </a:xfrm>
          <a:prstGeom prst="rect">
            <a:avLst/>
          </a:prstGeom>
        </p:spPr>
        <p:txBody>
          <a:bodyPr vert="horz" wrap="square" lIns="0" tIns="12065" rIns="0" bIns="0" rtlCol="0">
            <a:spAutoFit/>
          </a:bodyPr>
          <a:lstStyle/>
          <a:p>
            <a:pPr marL="12700">
              <a:lnSpc>
                <a:spcPct val="100000"/>
              </a:lnSpc>
              <a:spcBef>
                <a:spcPts val="95"/>
              </a:spcBef>
            </a:pPr>
            <a:r>
              <a:rPr sz="1000" spc="-15" dirty="0">
                <a:latin typeface="Microsoft Sans Serif"/>
                <a:cs typeface="Microsoft Sans Serif"/>
              </a:rPr>
              <a:t>Yes,</a:t>
            </a:r>
            <a:r>
              <a:rPr sz="1000" spc="-40" dirty="0">
                <a:latin typeface="Microsoft Sans Serif"/>
                <a:cs typeface="Microsoft Sans Serif"/>
              </a:rPr>
              <a:t> </a:t>
            </a:r>
            <a:r>
              <a:rPr sz="1000" spc="-10" dirty="0">
                <a:latin typeface="Microsoft Sans Serif"/>
                <a:cs typeface="Microsoft Sans Serif"/>
              </a:rPr>
              <a:t>add </a:t>
            </a:r>
            <a:r>
              <a:rPr sz="1000" spc="-5" dirty="0">
                <a:latin typeface="Microsoft Sans Serif"/>
                <a:cs typeface="Microsoft Sans Serif"/>
              </a:rPr>
              <a:t>input</a:t>
            </a:r>
            <a:r>
              <a:rPr sz="1000" spc="-40" dirty="0">
                <a:latin typeface="Microsoft Sans Serif"/>
                <a:cs typeface="Microsoft Sans Serif"/>
              </a:rPr>
              <a:t> </a:t>
            </a:r>
            <a:r>
              <a:rPr sz="1000" dirty="0">
                <a:latin typeface="Microsoft Sans Serif"/>
                <a:cs typeface="Microsoft Sans Serif"/>
              </a:rPr>
              <a:t>to</a:t>
            </a:r>
            <a:r>
              <a:rPr sz="1000" spc="-20" dirty="0">
                <a:latin typeface="Microsoft Sans Serif"/>
                <a:cs typeface="Microsoft Sans Serif"/>
              </a:rPr>
              <a:t> </a:t>
            </a:r>
            <a:r>
              <a:rPr sz="1000" spc="-5" dirty="0">
                <a:latin typeface="Microsoft Sans Serif"/>
                <a:cs typeface="Microsoft Sans Serif"/>
              </a:rPr>
              <a:t>Q</a:t>
            </a:r>
            <a:endParaRPr sz="1000">
              <a:latin typeface="Microsoft Sans Serif"/>
              <a:cs typeface="Microsoft Sans Serif"/>
            </a:endParaRPr>
          </a:p>
        </p:txBody>
      </p:sp>
      <p:grpSp>
        <p:nvGrpSpPr>
          <p:cNvPr id="35" name="object 35"/>
          <p:cNvGrpSpPr/>
          <p:nvPr/>
        </p:nvGrpSpPr>
        <p:grpSpPr>
          <a:xfrm>
            <a:off x="3784286" y="1583630"/>
            <a:ext cx="1659255" cy="727075"/>
            <a:chOff x="3784286" y="1583630"/>
            <a:chExt cx="1659255" cy="727075"/>
          </a:xfrm>
        </p:grpSpPr>
        <p:pic>
          <p:nvPicPr>
            <p:cNvPr id="36" name="object 36"/>
            <p:cNvPicPr/>
            <p:nvPr/>
          </p:nvPicPr>
          <p:blipFill>
            <a:blip r:embed="rId4" cstate="print"/>
            <a:stretch>
              <a:fillRect/>
            </a:stretch>
          </p:blipFill>
          <p:spPr>
            <a:xfrm>
              <a:off x="3796283" y="1865756"/>
              <a:ext cx="189229" cy="130682"/>
            </a:xfrm>
            <a:prstGeom prst="rect">
              <a:avLst/>
            </a:prstGeom>
          </p:spPr>
        </p:pic>
        <p:sp>
          <p:nvSpPr>
            <p:cNvPr id="37" name="object 37"/>
            <p:cNvSpPr/>
            <p:nvPr/>
          </p:nvSpPr>
          <p:spPr>
            <a:xfrm>
              <a:off x="3828034" y="1595627"/>
              <a:ext cx="873760" cy="275590"/>
            </a:xfrm>
            <a:custGeom>
              <a:avLst/>
              <a:gdLst/>
              <a:ahLst/>
              <a:cxnLst/>
              <a:rect l="l" t="t" r="r" b="b"/>
              <a:pathLst>
                <a:path w="873760" h="275589">
                  <a:moveTo>
                    <a:pt x="873506" y="34290"/>
                  </a:moveTo>
                  <a:lnTo>
                    <a:pt x="835406" y="25400"/>
                  </a:lnTo>
                  <a:lnTo>
                    <a:pt x="797306" y="17780"/>
                  </a:lnTo>
                  <a:lnTo>
                    <a:pt x="759206" y="11430"/>
                  </a:lnTo>
                  <a:lnTo>
                    <a:pt x="719836" y="6350"/>
                  </a:lnTo>
                  <a:lnTo>
                    <a:pt x="642493" y="1270"/>
                  </a:lnTo>
                  <a:lnTo>
                    <a:pt x="604393" y="0"/>
                  </a:lnTo>
                  <a:lnTo>
                    <a:pt x="528193" y="2540"/>
                  </a:lnTo>
                  <a:lnTo>
                    <a:pt x="490093" y="6350"/>
                  </a:lnTo>
                  <a:lnTo>
                    <a:pt x="382143" y="24130"/>
                  </a:lnTo>
                  <a:lnTo>
                    <a:pt x="347853" y="34290"/>
                  </a:lnTo>
                  <a:lnTo>
                    <a:pt x="314833" y="43180"/>
                  </a:lnTo>
                  <a:lnTo>
                    <a:pt x="281813" y="55753"/>
                  </a:lnTo>
                  <a:lnTo>
                    <a:pt x="250063" y="67183"/>
                  </a:lnTo>
                  <a:lnTo>
                    <a:pt x="219583" y="81153"/>
                  </a:lnTo>
                  <a:lnTo>
                    <a:pt x="163830" y="112903"/>
                  </a:lnTo>
                  <a:lnTo>
                    <a:pt x="113030" y="147193"/>
                  </a:lnTo>
                  <a:lnTo>
                    <a:pt x="68580" y="186436"/>
                  </a:lnTo>
                  <a:lnTo>
                    <a:pt x="30480" y="229628"/>
                  </a:lnTo>
                  <a:lnTo>
                    <a:pt x="0" y="275209"/>
                  </a:lnTo>
                  <a:lnTo>
                    <a:pt x="143129" y="275209"/>
                  </a:lnTo>
                  <a:lnTo>
                    <a:pt x="177800" y="230886"/>
                  </a:lnTo>
                  <a:lnTo>
                    <a:pt x="199263" y="209296"/>
                  </a:lnTo>
                  <a:lnTo>
                    <a:pt x="244983" y="168656"/>
                  </a:lnTo>
                  <a:lnTo>
                    <a:pt x="298323" y="133223"/>
                  </a:lnTo>
                  <a:lnTo>
                    <a:pt x="356743" y="102743"/>
                  </a:lnTo>
                  <a:lnTo>
                    <a:pt x="420243" y="76073"/>
                  </a:lnTo>
                  <a:lnTo>
                    <a:pt x="490093" y="54483"/>
                  </a:lnTo>
                  <a:lnTo>
                    <a:pt x="562483" y="39370"/>
                  </a:lnTo>
                  <a:lnTo>
                    <a:pt x="637413" y="29210"/>
                  </a:lnTo>
                  <a:lnTo>
                    <a:pt x="714756" y="25400"/>
                  </a:lnTo>
                  <a:lnTo>
                    <a:pt x="755396" y="25400"/>
                  </a:lnTo>
                  <a:lnTo>
                    <a:pt x="794766" y="26670"/>
                  </a:lnTo>
                  <a:lnTo>
                    <a:pt x="873506" y="34290"/>
                  </a:lnTo>
                  <a:close/>
                </a:path>
              </a:pathLst>
            </a:custGeom>
            <a:solidFill>
              <a:srgbClr val="00BEB4"/>
            </a:solidFill>
          </p:spPr>
          <p:txBody>
            <a:bodyPr wrap="square" lIns="0" tIns="0" rIns="0" bIns="0" rtlCol="0"/>
            <a:lstStyle/>
            <a:p>
              <a:endParaRPr/>
            </a:p>
          </p:txBody>
        </p:sp>
        <p:sp>
          <p:nvSpPr>
            <p:cNvPr id="38" name="object 38"/>
            <p:cNvSpPr/>
            <p:nvPr/>
          </p:nvSpPr>
          <p:spPr>
            <a:xfrm>
              <a:off x="4637531" y="1615440"/>
              <a:ext cx="792480" cy="681355"/>
            </a:xfrm>
            <a:custGeom>
              <a:avLst/>
              <a:gdLst/>
              <a:ahLst/>
              <a:cxnLst/>
              <a:rect l="l" t="t" r="r" b="b"/>
              <a:pathLst>
                <a:path w="792479" h="681355">
                  <a:moveTo>
                    <a:pt x="0" y="0"/>
                  </a:moveTo>
                  <a:lnTo>
                    <a:pt x="78739" y="17780"/>
                  </a:lnTo>
                  <a:lnTo>
                    <a:pt x="154939" y="40639"/>
                  </a:lnTo>
                  <a:lnTo>
                    <a:pt x="191769" y="54610"/>
                  </a:lnTo>
                  <a:lnTo>
                    <a:pt x="228600" y="69723"/>
                  </a:lnTo>
                  <a:lnTo>
                    <a:pt x="264159" y="86233"/>
                  </a:lnTo>
                  <a:lnTo>
                    <a:pt x="332739" y="121793"/>
                  </a:lnTo>
                  <a:lnTo>
                    <a:pt x="396239" y="161162"/>
                  </a:lnTo>
                  <a:lnTo>
                    <a:pt x="453389" y="204215"/>
                  </a:lnTo>
                  <a:lnTo>
                    <a:pt x="505459" y="251206"/>
                  </a:lnTo>
                  <a:lnTo>
                    <a:pt x="551179" y="301879"/>
                  </a:lnTo>
                  <a:lnTo>
                    <a:pt x="589279" y="353949"/>
                  </a:lnTo>
                  <a:lnTo>
                    <a:pt x="619759" y="408432"/>
                  </a:lnTo>
                  <a:lnTo>
                    <a:pt x="642619" y="463042"/>
                  </a:lnTo>
                  <a:lnTo>
                    <a:pt x="657859" y="518795"/>
                  </a:lnTo>
                  <a:lnTo>
                    <a:pt x="664209" y="574675"/>
                  </a:lnTo>
                  <a:lnTo>
                    <a:pt x="664209" y="602615"/>
                  </a:lnTo>
                  <a:lnTo>
                    <a:pt x="661669" y="629158"/>
                  </a:lnTo>
                  <a:lnTo>
                    <a:pt x="657859" y="657098"/>
                  </a:lnTo>
                  <a:lnTo>
                    <a:pt x="786129" y="681228"/>
                  </a:lnTo>
                  <a:lnTo>
                    <a:pt x="791209" y="653288"/>
                  </a:lnTo>
                  <a:lnTo>
                    <a:pt x="792352" y="629158"/>
                  </a:lnTo>
                  <a:lnTo>
                    <a:pt x="792479" y="598805"/>
                  </a:lnTo>
                  <a:lnTo>
                    <a:pt x="789939" y="570865"/>
                  </a:lnTo>
                  <a:lnTo>
                    <a:pt x="779779" y="514985"/>
                  </a:lnTo>
                  <a:lnTo>
                    <a:pt x="760729" y="459232"/>
                  </a:lnTo>
                  <a:lnTo>
                    <a:pt x="734059" y="404622"/>
                  </a:lnTo>
                  <a:lnTo>
                    <a:pt x="699769" y="351409"/>
                  </a:lnTo>
                  <a:lnTo>
                    <a:pt x="657859" y="300609"/>
                  </a:lnTo>
                  <a:lnTo>
                    <a:pt x="608329" y="251206"/>
                  </a:lnTo>
                  <a:lnTo>
                    <a:pt x="553719" y="205486"/>
                  </a:lnTo>
                  <a:lnTo>
                    <a:pt x="494029" y="164973"/>
                  </a:lnTo>
                  <a:lnTo>
                    <a:pt x="461009" y="144652"/>
                  </a:lnTo>
                  <a:lnTo>
                    <a:pt x="392429" y="109093"/>
                  </a:lnTo>
                  <a:lnTo>
                    <a:pt x="356869" y="92583"/>
                  </a:lnTo>
                  <a:lnTo>
                    <a:pt x="283209" y="64643"/>
                  </a:lnTo>
                  <a:lnTo>
                    <a:pt x="245109" y="52070"/>
                  </a:lnTo>
                  <a:lnTo>
                    <a:pt x="167639" y="31750"/>
                  </a:lnTo>
                  <a:lnTo>
                    <a:pt x="0" y="0"/>
                  </a:lnTo>
                  <a:close/>
                </a:path>
              </a:pathLst>
            </a:custGeom>
            <a:solidFill>
              <a:srgbClr val="00998F"/>
            </a:solidFill>
          </p:spPr>
          <p:txBody>
            <a:bodyPr wrap="square" lIns="0" tIns="0" rIns="0" bIns="0" rtlCol="0"/>
            <a:lstStyle/>
            <a:p>
              <a:endParaRPr/>
            </a:p>
          </p:txBody>
        </p:sp>
        <p:sp>
          <p:nvSpPr>
            <p:cNvPr id="39" name="object 39"/>
            <p:cNvSpPr/>
            <p:nvPr/>
          </p:nvSpPr>
          <p:spPr>
            <a:xfrm>
              <a:off x="3797045" y="1596390"/>
              <a:ext cx="1633855" cy="701040"/>
            </a:xfrm>
            <a:custGeom>
              <a:avLst/>
              <a:gdLst/>
              <a:ahLst/>
              <a:cxnLst/>
              <a:rect l="l" t="t" r="r" b="b"/>
              <a:pathLst>
                <a:path w="1633854" h="701039">
                  <a:moveTo>
                    <a:pt x="905128" y="34289"/>
                  </a:moveTo>
                  <a:lnTo>
                    <a:pt x="865758" y="30480"/>
                  </a:lnTo>
                  <a:lnTo>
                    <a:pt x="826388" y="26670"/>
                  </a:lnTo>
                  <a:lnTo>
                    <a:pt x="787018" y="25400"/>
                  </a:lnTo>
                  <a:lnTo>
                    <a:pt x="746378" y="25400"/>
                  </a:lnTo>
                  <a:lnTo>
                    <a:pt x="708278" y="26670"/>
                  </a:lnTo>
                  <a:lnTo>
                    <a:pt x="669036" y="29210"/>
                  </a:lnTo>
                  <a:lnTo>
                    <a:pt x="630936" y="33020"/>
                  </a:lnTo>
                  <a:lnTo>
                    <a:pt x="557276" y="45593"/>
                  </a:lnTo>
                  <a:lnTo>
                    <a:pt x="486155" y="64643"/>
                  </a:lnTo>
                  <a:lnTo>
                    <a:pt x="420115" y="88773"/>
                  </a:lnTo>
                  <a:lnTo>
                    <a:pt x="358013" y="116586"/>
                  </a:lnTo>
                  <a:lnTo>
                    <a:pt x="330073" y="133096"/>
                  </a:lnTo>
                  <a:lnTo>
                    <a:pt x="302132" y="149606"/>
                  </a:lnTo>
                  <a:lnTo>
                    <a:pt x="252602" y="188849"/>
                  </a:lnTo>
                  <a:lnTo>
                    <a:pt x="209423" y="230759"/>
                  </a:lnTo>
                  <a:lnTo>
                    <a:pt x="173862" y="276351"/>
                  </a:lnTo>
                  <a:lnTo>
                    <a:pt x="159892" y="300482"/>
                  </a:lnTo>
                  <a:lnTo>
                    <a:pt x="189102" y="305562"/>
                  </a:lnTo>
                  <a:lnTo>
                    <a:pt x="52069" y="400558"/>
                  </a:lnTo>
                  <a:lnTo>
                    <a:pt x="0" y="270001"/>
                  </a:lnTo>
                  <a:lnTo>
                    <a:pt x="30479" y="275082"/>
                  </a:lnTo>
                  <a:lnTo>
                    <a:pt x="31750" y="275082"/>
                  </a:lnTo>
                  <a:lnTo>
                    <a:pt x="62229" y="229488"/>
                  </a:lnTo>
                  <a:lnTo>
                    <a:pt x="101600" y="185038"/>
                  </a:lnTo>
                  <a:lnTo>
                    <a:pt x="123189" y="166115"/>
                  </a:lnTo>
                  <a:lnTo>
                    <a:pt x="145923" y="145796"/>
                  </a:lnTo>
                  <a:lnTo>
                    <a:pt x="197992" y="110236"/>
                  </a:lnTo>
                  <a:lnTo>
                    <a:pt x="255142" y="79883"/>
                  </a:lnTo>
                  <a:lnTo>
                    <a:pt x="318642" y="53212"/>
                  </a:lnTo>
                  <a:lnTo>
                    <a:pt x="385952" y="31750"/>
                  </a:lnTo>
                  <a:lnTo>
                    <a:pt x="456945" y="16510"/>
                  </a:lnTo>
                  <a:lnTo>
                    <a:pt x="530605" y="5080"/>
                  </a:lnTo>
                  <a:lnTo>
                    <a:pt x="568705" y="2539"/>
                  </a:lnTo>
                  <a:lnTo>
                    <a:pt x="606805" y="1270"/>
                  </a:lnTo>
                  <a:lnTo>
                    <a:pt x="646176" y="0"/>
                  </a:lnTo>
                  <a:lnTo>
                    <a:pt x="685418" y="1270"/>
                  </a:lnTo>
                  <a:lnTo>
                    <a:pt x="723518" y="3810"/>
                  </a:lnTo>
                  <a:lnTo>
                    <a:pt x="762888" y="7620"/>
                  </a:lnTo>
                  <a:lnTo>
                    <a:pt x="802258" y="13970"/>
                  </a:lnTo>
                  <a:lnTo>
                    <a:pt x="841628" y="20320"/>
                  </a:lnTo>
                  <a:lnTo>
                    <a:pt x="969771" y="44323"/>
                  </a:lnTo>
                  <a:lnTo>
                    <a:pt x="1009141" y="51943"/>
                  </a:lnTo>
                  <a:lnTo>
                    <a:pt x="1048512" y="62102"/>
                  </a:lnTo>
                  <a:lnTo>
                    <a:pt x="1086612" y="72262"/>
                  </a:lnTo>
                  <a:lnTo>
                    <a:pt x="1124712" y="84962"/>
                  </a:lnTo>
                  <a:lnTo>
                    <a:pt x="1161541" y="98933"/>
                  </a:lnTo>
                  <a:lnTo>
                    <a:pt x="1198371" y="112775"/>
                  </a:lnTo>
                  <a:lnTo>
                    <a:pt x="1233804" y="129286"/>
                  </a:lnTo>
                  <a:lnTo>
                    <a:pt x="1268094" y="147065"/>
                  </a:lnTo>
                  <a:lnTo>
                    <a:pt x="1302384" y="164846"/>
                  </a:lnTo>
                  <a:lnTo>
                    <a:pt x="1335404" y="185038"/>
                  </a:lnTo>
                  <a:lnTo>
                    <a:pt x="1395094" y="225679"/>
                  </a:lnTo>
                  <a:lnTo>
                    <a:pt x="1449704" y="271272"/>
                  </a:lnTo>
                  <a:lnTo>
                    <a:pt x="1499107" y="320675"/>
                  </a:lnTo>
                  <a:lnTo>
                    <a:pt x="1541017" y="371475"/>
                  </a:lnTo>
                  <a:lnTo>
                    <a:pt x="1575307" y="424688"/>
                  </a:lnTo>
                  <a:lnTo>
                    <a:pt x="1601977" y="479171"/>
                  </a:lnTo>
                  <a:lnTo>
                    <a:pt x="1621027" y="534924"/>
                  </a:lnTo>
                  <a:lnTo>
                    <a:pt x="1631188" y="590804"/>
                  </a:lnTo>
                  <a:lnTo>
                    <a:pt x="1633727" y="618617"/>
                  </a:lnTo>
                  <a:lnTo>
                    <a:pt x="1633727" y="646557"/>
                  </a:lnTo>
                  <a:lnTo>
                    <a:pt x="1632457" y="673100"/>
                  </a:lnTo>
                  <a:lnTo>
                    <a:pt x="1627377" y="701040"/>
                  </a:lnTo>
                  <a:lnTo>
                    <a:pt x="1499107" y="676910"/>
                  </a:lnTo>
                  <a:lnTo>
                    <a:pt x="1502917" y="649097"/>
                  </a:lnTo>
                  <a:lnTo>
                    <a:pt x="1505457" y="622427"/>
                  </a:lnTo>
                  <a:lnTo>
                    <a:pt x="1505457" y="594614"/>
                  </a:lnTo>
                  <a:lnTo>
                    <a:pt x="1499107" y="538734"/>
                  </a:lnTo>
                  <a:lnTo>
                    <a:pt x="1483994" y="482981"/>
                  </a:lnTo>
                  <a:lnTo>
                    <a:pt x="1461134" y="428498"/>
                  </a:lnTo>
                  <a:lnTo>
                    <a:pt x="1430654" y="374015"/>
                  </a:lnTo>
                  <a:lnTo>
                    <a:pt x="1392554" y="321945"/>
                  </a:lnTo>
                  <a:lnTo>
                    <a:pt x="1346834" y="271272"/>
                  </a:lnTo>
                  <a:lnTo>
                    <a:pt x="1321434" y="248412"/>
                  </a:lnTo>
                  <a:lnTo>
                    <a:pt x="1294764" y="224409"/>
                  </a:lnTo>
                  <a:lnTo>
                    <a:pt x="1237614" y="181229"/>
                  </a:lnTo>
                  <a:lnTo>
                    <a:pt x="1174241" y="141986"/>
                  </a:lnTo>
                  <a:lnTo>
                    <a:pt x="1139952" y="122936"/>
                  </a:lnTo>
                  <a:lnTo>
                    <a:pt x="1070102" y="90043"/>
                  </a:lnTo>
                  <a:lnTo>
                    <a:pt x="1033271" y="74802"/>
                  </a:lnTo>
                  <a:lnTo>
                    <a:pt x="996441" y="60833"/>
                  </a:lnTo>
                  <a:lnTo>
                    <a:pt x="958341" y="49402"/>
                  </a:lnTo>
                  <a:lnTo>
                    <a:pt x="920368" y="37973"/>
                  </a:lnTo>
                  <a:lnTo>
                    <a:pt x="880999" y="29210"/>
                  </a:lnTo>
                  <a:lnTo>
                    <a:pt x="841628" y="20320"/>
                  </a:lnTo>
                </a:path>
              </a:pathLst>
            </a:custGeom>
            <a:ln w="25518">
              <a:solidFill>
                <a:srgbClr val="008D84"/>
              </a:solidFill>
            </a:ln>
          </p:spPr>
          <p:txBody>
            <a:bodyPr wrap="square" lIns="0" tIns="0" rIns="0" bIns="0" rtlCol="0"/>
            <a:lstStyle/>
            <a:p>
              <a:endParaRPr/>
            </a:p>
          </p:txBody>
        </p:sp>
        <p:sp>
          <p:nvSpPr>
            <p:cNvPr id="40" name="object 40"/>
            <p:cNvSpPr/>
            <p:nvPr/>
          </p:nvSpPr>
          <p:spPr>
            <a:xfrm>
              <a:off x="5424423" y="2297430"/>
              <a:ext cx="0" cy="0"/>
            </a:xfrm>
            <a:custGeom>
              <a:avLst/>
              <a:gdLst/>
              <a:ahLst/>
              <a:cxnLst/>
              <a:rect l="l" t="t" r="r" b="b"/>
              <a:pathLst>
                <a:path>
                  <a:moveTo>
                    <a:pt x="0" y="0"/>
                  </a:moveTo>
                  <a:lnTo>
                    <a:pt x="0" y="0"/>
                  </a:lnTo>
                </a:path>
              </a:pathLst>
            </a:custGeom>
            <a:ln w="25518">
              <a:solidFill>
                <a:srgbClr val="008D84"/>
              </a:solidFill>
            </a:ln>
          </p:spPr>
          <p:txBody>
            <a:bodyPr wrap="square" lIns="0" tIns="0" rIns="0" bIns="0" rtlCol="0"/>
            <a:lstStyle/>
            <a:p>
              <a:endParaRPr/>
            </a:p>
          </p:txBody>
        </p:sp>
      </p:grpSp>
      <p:sp>
        <p:nvSpPr>
          <p:cNvPr id="41" name="object 41"/>
          <p:cNvSpPr txBox="1"/>
          <p:nvPr/>
        </p:nvSpPr>
        <p:spPr>
          <a:xfrm>
            <a:off x="5491734" y="2069972"/>
            <a:ext cx="18288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Microsoft Sans Serif"/>
                <a:cs typeface="Microsoft Sans Serif"/>
              </a:rPr>
              <a:t>No, </a:t>
            </a:r>
            <a:r>
              <a:rPr sz="1000" spc="-5" dirty="0">
                <a:latin typeface="Microsoft Sans Serif"/>
                <a:cs typeface="Microsoft Sans Serif"/>
              </a:rPr>
              <a:t>(perhaps)</a:t>
            </a:r>
            <a:r>
              <a:rPr sz="1000" spc="35" dirty="0">
                <a:latin typeface="Microsoft Sans Serif"/>
                <a:cs typeface="Microsoft Sans Serif"/>
              </a:rPr>
              <a:t> </a:t>
            </a:r>
            <a:r>
              <a:rPr sz="1000" spc="-5" dirty="0">
                <a:latin typeface="Microsoft Sans Serif"/>
                <a:cs typeface="Microsoft Sans Serif"/>
              </a:rPr>
              <a:t>try</a:t>
            </a:r>
            <a:r>
              <a:rPr sz="1000" spc="10" dirty="0">
                <a:latin typeface="Microsoft Sans Serif"/>
                <a:cs typeface="Microsoft Sans Serif"/>
              </a:rPr>
              <a:t> </a:t>
            </a:r>
            <a:r>
              <a:rPr sz="1000" spc="-5" dirty="0">
                <a:latin typeface="Microsoft Sans Serif"/>
                <a:cs typeface="Microsoft Sans Serif"/>
              </a:rPr>
              <a:t>more</a:t>
            </a:r>
            <a:r>
              <a:rPr sz="1000" spc="15" dirty="0">
                <a:latin typeface="Microsoft Sans Serif"/>
                <a:cs typeface="Microsoft Sans Serif"/>
              </a:rPr>
              <a:t> </a:t>
            </a:r>
            <a:r>
              <a:rPr sz="1000" spc="-5" dirty="0">
                <a:latin typeface="Microsoft Sans Serif"/>
                <a:cs typeface="Microsoft Sans Serif"/>
              </a:rPr>
              <a:t>mutation</a:t>
            </a:r>
            <a:endParaRPr sz="1000">
              <a:latin typeface="Microsoft Sans Serif"/>
              <a:cs typeface="Microsoft Sans Serif"/>
            </a:endParaRPr>
          </a:p>
        </p:txBody>
      </p:sp>
      <p:sp>
        <p:nvSpPr>
          <p:cNvPr id="44" name="object 2">
            <a:extLst>
              <a:ext uri="{FF2B5EF4-FFF2-40B4-BE49-F238E27FC236}">
                <a16:creationId xmlns:a16="http://schemas.microsoft.com/office/drawing/2014/main" id="{453852D9-F61E-A207-FA82-09CC7CA60467}"/>
              </a:ext>
            </a:extLst>
          </p:cNvPr>
          <p:cNvSpPr txBox="1">
            <a:spLocks/>
          </p:cNvSpPr>
          <p:nvPr/>
        </p:nvSpPr>
        <p:spPr>
          <a:xfrm>
            <a:off x="152400" y="62401"/>
            <a:ext cx="8248294" cy="95885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GB" sz="2800" kern="0" spc="160" dirty="0">
                <a:solidFill>
                  <a:srgbClr val="C00000"/>
                </a:solidFill>
                <a:latin typeface="Arial" panose="020B0604020202020204" pitchFamily="34" charset="0"/>
                <a:cs typeface="Arial" panose="020B0604020202020204" pitchFamily="34" charset="0"/>
              </a:rPr>
              <a:t>Evolving A </a:t>
            </a:r>
            <a:r>
              <a:rPr lang="en-GB" sz="2800" kern="0" spc="160" dirty="0" err="1">
                <a:solidFill>
                  <a:srgbClr val="C00000"/>
                </a:solidFill>
                <a:latin typeface="Arial" panose="020B0604020202020204" pitchFamily="34" charset="0"/>
                <a:cs typeface="Arial" panose="020B0604020202020204" pitchFamily="34" charset="0"/>
              </a:rPr>
              <a:t>Fuzzer</a:t>
            </a:r>
            <a:endParaRPr lang="en-GB" sz="2800" kern="0" spc="160"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2141156" y="2246312"/>
            <a:ext cx="826135" cy="652780"/>
            <a:chOff x="2141156" y="2246312"/>
            <a:chExt cx="826135" cy="652780"/>
          </a:xfrm>
        </p:grpSpPr>
        <p:sp>
          <p:nvSpPr>
            <p:cNvPr id="5" name="object 5"/>
            <p:cNvSpPr/>
            <p:nvPr/>
          </p:nvSpPr>
          <p:spPr>
            <a:xfrm>
              <a:off x="2153412" y="2258567"/>
              <a:ext cx="800100" cy="626745"/>
            </a:xfrm>
            <a:custGeom>
              <a:avLst/>
              <a:gdLst/>
              <a:ahLst/>
              <a:cxnLst/>
              <a:rect l="l" t="t" r="r" b="b"/>
              <a:pathLst>
                <a:path w="800100" h="626744">
                  <a:moveTo>
                    <a:pt x="800100" y="104013"/>
                  </a:moveTo>
                  <a:lnTo>
                    <a:pt x="774700" y="68453"/>
                  </a:lnTo>
                  <a:lnTo>
                    <a:pt x="739140" y="49403"/>
                  </a:lnTo>
                  <a:lnTo>
                    <a:pt x="675640" y="29210"/>
                  </a:lnTo>
                  <a:lnTo>
                    <a:pt x="628650" y="19050"/>
                  </a:lnTo>
                  <a:lnTo>
                    <a:pt x="610870" y="16510"/>
                  </a:lnTo>
                  <a:lnTo>
                    <a:pt x="594360" y="12700"/>
                  </a:lnTo>
                  <a:lnTo>
                    <a:pt x="576580" y="11430"/>
                  </a:lnTo>
                  <a:lnTo>
                    <a:pt x="538480" y="6350"/>
                  </a:lnTo>
                  <a:lnTo>
                    <a:pt x="440690" y="0"/>
                  </a:lnTo>
                  <a:lnTo>
                    <a:pt x="359410" y="0"/>
                  </a:lnTo>
                  <a:lnTo>
                    <a:pt x="261620" y="6350"/>
                  </a:lnTo>
                  <a:lnTo>
                    <a:pt x="223520" y="11430"/>
                  </a:lnTo>
                  <a:lnTo>
                    <a:pt x="205740" y="12700"/>
                  </a:lnTo>
                  <a:lnTo>
                    <a:pt x="189230" y="16510"/>
                  </a:lnTo>
                  <a:lnTo>
                    <a:pt x="171450" y="19050"/>
                  </a:lnTo>
                  <a:lnTo>
                    <a:pt x="156210" y="21590"/>
                  </a:lnTo>
                  <a:lnTo>
                    <a:pt x="96520" y="36830"/>
                  </a:lnTo>
                  <a:lnTo>
                    <a:pt x="50800" y="53213"/>
                  </a:lnTo>
                  <a:lnTo>
                    <a:pt x="12700" y="78613"/>
                  </a:lnTo>
                  <a:lnTo>
                    <a:pt x="0" y="104013"/>
                  </a:lnTo>
                  <a:lnTo>
                    <a:pt x="0" y="522351"/>
                  </a:lnTo>
                  <a:lnTo>
                    <a:pt x="2540" y="532511"/>
                  </a:lnTo>
                  <a:lnTo>
                    <a:pt x="5080" y="537591"/>
                  </a:lnTo>
                  <a:lnTo>
                    <a:pt x="8890" y="542671"/>
                  </a:lnTo>
                  <a:lnTo>
                    <a:pt x="12700" y="549021"/>
                  </a:lnTo>
                  <a:lnTo>
                    <a:pt x="25400" y="559181"/>
                  </a:lnTo>
                  <a:lnTo>
                    <a:pt x="33020" y="562991"/>
                  </a:lnTo>
                  <a:lnTo>
                    <a:pt x="40640" y="568071"/>
                  </a:lnTo>
                  <a:lnTo>
                    <a:pt x="50800" y="573151"/>
                  </a:lnTo>
                  <a:lnTo>
                    <a:pt x="60960" y="576961"/>
                  </a:lnTo>
                  <a:lnTo>
                    <a:pt x="72390" y="582041"/>
                  </a:lnTo>
                  <a:lnTo>
                    <a:pt x="83820" y="585851"/>
                  </a:lnTo>
                  <a:lnTo>
                    <a:pt x="96520" y="589534"/>
                  </a:lnTo>
                  <a:lnTo>
                    <a:pt x="110490" y="594614"/>
                  </a:lnTo>
                  <a:lnTo>
                    <a:pt x="124460" y="597154"/>
                  </a:lnTo>
                  <a:lnTo>
                    <a:pt x="139700" y="600964"/>
                  </a:lnTo>
                  <a:lnTo>
                    <a:pt x="156210" y="604774"/>
                  </a:lnTo>
                  <a:lnTo>
                    <a:pt x="171450" y="607314"/>
                  </a:lnTo>
                  <a:lnTo>
                    <a:pt x="189230" y="611124"/>
                  </a:lnTo>
                  <a:lnTo>
                    <a:pt x="223520" y="616204"/>
                  </a:lnTo>
                  <a:lnTo>
                    <a:pt x="242570" y="617474"/>
                  </a:lnTo>
                  <a:lnTo>
                    <a:pt x="261620" y="620014"/>
                  </a:lnTo>
                  <a:lnTo>
                    <a:pt x="280670" y="621284"/>
                  </a:lnTo>
                  <a:lnTo>
                    <a:pt x="299720" y="623824"/>
                  </a:lnTo>
                  <a:lnTo>
                    <a:pt x="320040" y="623824"/>
                  </a:lnTo>
                  <a:lnTo>
                    <a:pt x="359410" y="626364"/>
                  </a:lnTo>
                  <a:lnTo>
                    <a:pt x="440690" y="626364"/>
                  </a:lnTo>
                  <a:lnTo>
                    <a:pt x="480060" y="623824"/>
                  </a:lnTo>
                  <a:lnTo>
                    <a:pt x="500380" y="623824"/>
                  </a:lnTo>
                  <a:lnTo>
                    <a:pt x="519430" y="621284"/>
                  </a:lnTo>
                  <a:lnTo>
                    <a:pt x="538480" y="620014"/>
                  </a:lnTo>
                  <a:lnTo>
                    <a:pt x="557530" y="617474"/>
                  </a:lnTo>
                  <a:lnTo>
                    <a:pt x="576580" y="616204"/>
                  </a:lnTo>
                  <a:lnTo>
                    <a:pt x="610870" y="611124"/>
                  </a:lnTo>
                  <a:lnTo>
                    <a:pt x="628650" y="607314"/>
                  </a:lnTo>
                  <a:lnTo>
                    <a:pt x="645160" y="604774"/>
                  </a:lnTo>
                  <a:lnTo>
                    <a:pt x="675640" y="597154"/>
                  </a:lnTo>
                  <a:lnTo>
                    <a:pt x="689610" y="594614"/>
                  </a:lnTo>
                  <a:lnTo>
                    <a:pt x="703580" y="589534"/>
                  </a:lnTo>
                  <a:lnTo>
                    <a:pt x="716280" y="585851"/>
                  </a:lnTo>
                  <a:lnTo>
                    <a:pt x="727710" y="582041"/>
                  </a:lnTo>
                  <a:lnTo>
                    <a:pt x="739140" y="576961"/>
                  </a:lnTo>
                  <a:lnTo>
                    <a:pt x="749300" y="573151"/>
                  </a:lnTo>
                  <a:lnTo>
                    <a:pt x="759460" y="568071"/>
                  </a:lnTo>
                  <a:lnTo>
                    <a:pt x="767080" y="562991"/>
                  </a:lnTo>
                  <a:lnTo>
                    <a:pt x="774700" y="559181"/>
                  </a:lnTo>
                  <a:lnTo>
                    <a:pt x="787400" y="549021"/>
                  </a:lnTo>
                  <a:lnTo>
                    <a:pt x="791210" y="542671"/>
                  </a:lnTo>
                  <a:lnTo>
                    <a:pt x="795020" y="537591"/>
                  </a:lnTo>
                  <a:lnTo>
                    <a:pt x="797560" y="532511"/>
                  </a:lnTo>
                  <a:lnTo>
                    <a:pt x="800100" y="522351"/>
                  </a:lnTo>
                  <a:lnTo>
                    <a:pt x="800100" y="104013"/>
                  </a:lnTo>
                  <a:close/>
                </a:path>
              </a:pathLst>
            </a:custGeom>
            <a:solidFill>
              <a:srgbClr val="00BEB4"/>
            </a:solidFill>
          </p:spPr>
          <p:txBody>
            <a:bodyPr wrap="square" lIns="0" tIns="0" rIns="0" bIns="0" rtlCol="0"/>
            <a:lstStyle/>
            <a:p>
              <a:endParaRPr/>
            </a:p>
          </p:txBody>
        </p:sp>
        <p:sp>
          <p:nvSpPr>
            <p:cNvPr id="6" name="object 6"/>
            <p:cNvSpPr/>
            <p:nvPr/>
          </p:nvSpPr>
          <p:spPr>
            <a:xfrm>
              <a:off x="2154174" y="2259329"/>
              <a:ext cx="800100" cy="626745"/>
            </a:xfrm>
            <a:custGeom>
              <a:avLst/>
              <a:gdLst/>
              <a:ahLst/>
              <a:cxnLst/>
              <a:rect l="l" t="t" r="r" b="b"/>
              <a:pathLst>
                <a:path w="800100" h="626744">
                  <a:moveTo>
                    <a:pt x="0" y="104012"/>
                  </a:moveTo>
                  <a:lnTo>
                    <a:pt x="1269" y="98932"/>
                  </a:lnTo>
                  <a:lnTo>
                    <a:pt x="2539" y="93852"/>
                  </a:lnTo>
                  <a:lnTo>
                    <a:pt x="5080" y="88772"/>
                  </a:lnTo>
                  <a:lnTo>
                    <a:pt x="8889" y="83693"/>
                  </a:lnTo>
                  <a:lnTo>
                    <a:pt x="12700" y="78612"/>
                  </a:lnTo>
                  <a:lnTo>
                    <a:pt x="19050" y="73532"/>
                  </a:lnTo>
                  <a:lnTo>
                    <a:pt x="25400" y="68452"/>
                  </a:lnTo>
                  <a:lnTo>
                    <a:pt x="33019" y="63372"/>
                  </a:lnTo>
                  <a:lnTo>
                    <a:pt x="40639" y="58293"/>
                  </a:lnTo>
                  <a:lnTo>
                    <a:pt x="50800" y="53212"/>
                  </a:lnTo>
                  <a:lnTo>
                    <a:pt x="60959" y="49402"/>
                  </a:lnTo>
                  <a:lnTo>
                    <a:pt x="72389" y="44322"/>
                  </a:lnTo>
                  <a:lnTo>
                    <a:pt x="83819" y="40512"/>
                  </a:lnTo>
                  <a:lnTo>
                    <a:pt x="96519" y="36830"/>
                  </a:lnTo>
                  <a:lnTo>
                    <a:pt x="110489" y="33019"/>
                  </a:lnTo>
                  <a:lnTo>
                    <a:pt x="124459" y="29209"/>
                  </a:lnTo>
                  <a:lnTo>
                    <a:pt x="139700" y="25400"/>
                  </a:lnTo>
                  <a:lnTo>
                    <a:pt x="156209" y="21589"/>
                  </a:lnTo>
                  <a:lnTo>
                    <a:pt x="171450" y="19050"/>
                  </a:lnTo>
                  <a:lnTo>
                    <a:pt x="189230" y="16509"/>
                  </a:lnTo>
                  <a:lnTo>
                    <a:pt x="205739" y="12700"/>
                  </a:lnTo>
                  <a:lnTo>
                    <a:pt x="223519" y="11430"/>
                  </a:lnTo>
                  <a:lnTo>
                    <a:pt x="242569" y="8889"/>
                  </a:lnTo>
                  <a:lnTo>
                    <a:pt x="261619" y="6350"/>
                  </a:lnTo>
                  <a:lnTo>
                    <a:pt x="280669" y="5080"/>
                  </a:lnTo>
                  <a:lnTo>
                    <a:pt x="299719" y="3809"/>
                  </a:lnTo>
                  <a:lnTo>
                    <a:pt x="320039" y="2539"/>
                  </a:lnTo>
                  <a:lnTo>
                    <a:pt x="339089" y="1269"/>
                  </a:lnTo>
                  <a:lnTo>
                    <a:pt x="359409" y="0"/>
                  </a:lnTo>
                  <a:lnTo>
                    <a:pt x="379730" y="0"/>
                  </a:lnTo>
                  <a:lnTo>
                    <a:pt x="400050" y="0"/>
                  </a:lnTo>
                  <a:lnTo>
                    <a:pt x="420369" y="0"/>
                  </a:lnTo>
                  <a:lnTo>
                    <a:pt x="440689" y="0"/>
                  </a:lnTo>
                  <a:lnTo>
                    <a:pt x="461009" y="1269"/>
                  </a:lnTo>
                  <a:lnTo>
                    <a:pt x="480059" y="2539"/>
                  </a:lnTo>
                  <a:lnTo>
                    <a:pt x="500380" y="3809"/>
                  </a:lnTo>
                  <a:lnTo>
                    <a:pt x="519430" y="5080"/>
                  </a:lnTo>
                  <a:lnTo>
                    <a:pt x="538480" y="6350"/>
                  </a:lnTo>
                  <a:lnTo>
                    <a:pt x="557530" y="8889"/>
                  </a:lnTo>
                  <a:lnTo>
                    <a:pt x="576580" y="11430"/>
                  </a:lnTo>
                  <a:lnTo>
                    <a:pt x="594359" y="12700"/>
                  </a:lnTo>
                  <a:lnTo>
                    <a:pt x="610869" y="16509"/>
                  </a:lnTo>
                  <a:lnTo>
                    <a:pt x="628650" y="19050"/>
                  </a:lnTo>
                  <a:lnTo>
                    <a:pt x="645159" y="21589"/>
                  </a:lnTo>
                  <a:lnTo>
                    <a:pt x="660400" y="25400"/>
                  </a:lnTo>
                  <a:lnTo>
                    <a:pt x="675639" y="29209"/>
                  </a:lnTo>
                  <a:lnTo>
                    <a:pt x="689609" y="33019"/>
                  </a:lnTo>
                  <a:lnTo>
                    <a:pt x="703580" y="36830"/>
                  </a:lnTo>
                  <a:lnTo>
                    <a:pt x="716280" y="40512"/>
                  </a:lnTo>
                  <a:lnTo>
                    <a:pt x="727709" y="44322"/>
                  </a:lnTo>
                  <a:lnTo>
                    <a:pt x="739139" y="49402"/>
                  </a:lnTo>
                  <a:lnTo>
                    <a:pt x="749300" y="53212"/>
                  </a:lnTo>
                  <a:lnTo>
                    <a:pt x="759459" y="58293"/>
                  </a:lnTo>
                  <a:lnTo>
                    <a:pt x="767080" y="63372"/>
                  </a:lnTo>
                  <a:lnTo>
                    <a:pt x="774700" y="68452"/>
                  </a:lnTo>
                  <a:lnTo>
                    <a:pt x="781050" y="73532"/>
                  </a:lnTo>
                  <a:lnTo>
                    <a:pt x="787400" y="78612"/>
                  </a:lnTo>
                  <a:lnTo>
                    <a:pt x="791209" y="83693"/>
                  </a:lnTo>
                  <a:lnTo>
                    <a:pt x="795019" y="88772"/>
                  </a:lnTo>
                  <a:lnTo>
                    <a:pt x="797559" y="93852"/>
                  </a:lnTo>
                  <a:lnTo>
                    <a:pt x="798830" y="98932"/>
                  </a:lnTo>
                  <a:lnTo>
                    <a:pt x="800100" y="104012"/>
                  </a:lnTo>
                  <a:lnTo>
                    <a:pt x="800100" y="522350"/>
                  </a:lnTo>
                  <a:lnTo>
                    <a:pt x="798830" y="527431"/>
                  </a:lnTo>
                  <a:lnTo>
                    <a:pt x="797559" y="532511"/>
                  </a:lnTo>
                  <a:lnTo>
                    <a:pt x="795019" y="537590"/>
                  </a:lnTo>
                  <a:lnTo>
                    <a:pt x="791209" y="542670"/>
                  </a:lnTo>
                  <a:lnTo>
                    <a:pt x="787400" y="549020"/>
                  </a:lnTo>
                  <a:lnTo>
                    <a:pt x="781050" y="554101"/>
                  </a:lnTo>
                  <a:lnTo>
                    <a:pt x="774700" y="559181"/>
                  </a:lnTo>
                  <a:lnTo>
                    <a:pt x="767080" y="562990"/>
                  </a:lnTo>
                  <a:lnTo>
                    <a:pt x="759459" y="568070"/>
                  </a:lnTo>
                  <a:lnTo>
                    <a:pt x="749300" y="573151"/>
                  </a:lnTo>
                  <a:lnTo>
                    <a:pt x="739139" y="576961"/>
                  </a:lnTo>
                  <a:lnTo>
                    <a:pt x="727709" y="582040"/>
                  </a:lnTo>
                  <a:lnTo>
                    <a:pt x="716280" y="585851"/>
                  </a:lnTo>
                  <a:lnTo>
                    <a:pt x="703580" y="589533"/>
                  </a:lnTo>
                  <a:lnTo>
                    <a:pt x="689609" y="594613"/>
                  </a:lnTo>
                  <a:lnTo>
                    <a:pt x="675639" y="597153"/>
                  </a:lnTo>
                  <a:lnTo>
                    <a:pt x="660400" y="600963"/>
                  </a:lnTo>
                  <a:lnTo>
                    <a:pt x="645159" y="604774"/>
                  </a:lnTo>
                  <a:lnTo>
                    <a:pt x="628650" y="607313"/>
                  </a:lnTo>
                  <a:lnTo>
                    <a:pt x="610869" y="611124"/>
                  </a:lnTo>
                  <a:lnTo>
                    <a:pt x="594359" y="613663"/>
                  </a:lnTo>
                  <a:lnTo>
                    <a:pt x="576580" y="616203"/>
                  </a:lnTo>
                  <a:lnTo>
                    <a:pt x="557530" y="617474"/>
                  </a:lnTo>
                  <a:lnTo>
                    <a:pt x="538480" y="620013"/>
                  </a:lnTo>
                  <a:lnTo>
                    <a:pt x="519430" y="621283"/>
                  </a:lnTo>
                  <a:lnTo>
                    <a:pt x="500380" y="623824"/>
                  </a:lnTo>
                  <a:lnTo>
                    <a:pt x="480059" y="623824"/>
                  </a:lnTo>
                  <a:lnTo>
                    <a:pt x="461009" y="625094"/>
                  </a:lnTo>
                  <a:lnTo>
                    <a:pt x="440689" y="626363"/>
                  </a:lnTo>
                  <a:lnTo>
                    <a:pt x="420369" y="626363"/>
                  </a:lnTo>
                  <a:lnTo>
                    <a:pt x="400050" y="626363"/>
                  </a:lnTo>
                  <a:lnTo>
                    <a:pt x="379730" y="626363"/>
                  </a:lnTo>
                  <a:lnTo>
                    <a:pt x="359409" y="626363"/>
                  </a:lnTo>
                  <a:lnTo>
                    <a:pt x="339089" y="625094"/>
                  </a:lnTo>
                  <a:lnTo>
                    <a:pt x="320039" y="623824"/>
                  </a:lnTo>
                  <a:lnTo>
                    <a:pt x="299719" y="623824"/>
                  </a:lnTo>
                  <a:lnTo>
                    <a:pt x="280669" y="621283"/>
                  </a:lnTo>
                  <a:lnTo>
                    <a:pt x="261619" y="620013"/>
                  </a:lnTo>
                  <a:lnTo>
                    <a:pt x="242569" y="617474"/>
                  </a:lnTo>
                  <a:lnTo>
                    <a:pt x="223519" y="616203"/>
                  </a:lnTo>
                  <a:lnTo>
                    <a:pt x="205739" y="613663"/>
                  </a:lnTo>
                  <a:lnTo>
                    <a:pt x="189230" y="611124"/>
                  </a:lnTo>
                  <a:lnTo>
                    <a:pt x="171450" y="607313"/>
                  </a:lnTo>
                  <a:lnTo>
                    <a:pt x="156209" y="604774"/>
                  </a:lnTo>
                  <a:lnTo>
                    <a:pt x="139700" y="600963"/>
                  </a:lnTo>
                  <a:lnTo>
                    <a:pt x="124459" y="597153"/>
                  </a:lnTo>
                  <a:lnTo>
                    <a:pt x="110489" y="594613"/>
                  </a:lnTo>
                  <a:lnTo>
                    <a:pt x="96519" y="589533"/>
                  </a:lnTo>
                  <a:lnTo>
                    <a:pt x="83819" y="585851"/>
                  </a:lnTo>
                  <a:lnTo>
                    <a:pt x="72389" y="582040"/>
                  </a:lnTo>
                  <a:lnTo>
                    <a:pt x="60959" y="576961"/>
                  </a:lnTo>
                  <a:lnTo>
                    <a:pt x="50800" y="573151"/>
                  </a:lnTo>
                  <a:lnTo>
                    <a:pt x="40639" y="568070"/>
                  </a:lnTo>
                  <a:lnTo>
                    <a:pt x="33019" y="562990"/>
                  </a:lnTo>
                  <a:lnTo>
                    <a:pt x="25400" y="559181"/>
                  </a:lnTo>
                  <a:lnTo>
                    <a:pt x="19050" y="554101"/>
                  </a:lnTo>
                  <a:lnTo>
                    <a:pt x="12700" y="549020"/>
                  </a:lnTo>
                  <a:lnTo>
                    <a:pt x="8889" y="542670"/>
                  </a:lnTo>
                  <a:lnTo>
                    <a:pt x="5080" y="537590"/>
                  </a:lnTo>
                  <a:lnTo>
                    <a:pt x="2539" y="532511"/>
                  </a:lnTo>
                  <a:lnTo>
                    <a:pt x="1269" y="527431"/>
                  </a:lnTo>
                  <a:lnTo>
                    <a:pt x="0" y="522350"/>
                  </a:lnTo>
                  <a:lnTo>
                    <a:pt x="0" y="104012"/>
                  </a:lnTo>
                  <a:close/>
                </a:path>
              </a:pathLst>
            </a:custGeom>
            <a:ln w="25518">
              <a:solidFill>
                <a:srgbClr val="008D84"/>
              </a:solidFill>
            </a:ln>
          </p:spPr>
          <p:txBody>
            <a:bodyPr wrap="square" lIns="0" tIns="0" rIns="0" bIns="0" rtlCol="0"/>
            <a:lstStyle/>
            <a:p>
              <a:endParaRPr/>
            </a:p>
          </p:txBody>
        </p:sp>
        <p:sp>
          <p:nvSpPr>
            <p:cNvPr id="7" name="object 7"/>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sp>
          <p:nvSpPr>
            <p:cNvPr id="8" name="object 8"/>
            <p:cNvSpPr/>
            <p:nvPr/>
          </p:nvSpPr>
          <p:spPr>
            <a:xfrm>
              <a:off x="2154174" y="2363343"/>
              <a:ext cx="800100" cy="104139"/>
            </a:xfrm>
            <a:custGeom>
              <a:avLst/>
              <a:gdLst/>
              <a:ahLst/>
              <a:cxnLst/>
              <a:rect l="l" t="t" r="r" b="b"/>
              <a:pathLst>
                <a:path w="800100" h="104139">
                  <a:moveTo>
                    <a:pt x="800100" y="0"/>
                  </a:moveTo>
                  <a:lnTo>
                    <a:pt x="798830" y="5080"/>
                  </a:lnTo>
                  <a:lnTo>
                    <a:pt x="797559" y="10159"/>
                  </a:lnTo>
                  <a:lnTo>
                    <a:pt x="795019" y="16382"/>
                  </a:lnTo>
                  <a:lnTo>
                    <a:pt x="791209" y="21462"/>
                  </a:lnTo>
                  <a:lnTo>
                    <a:pt x="787400" y="26543"/>
                  </a:lnTo>
                  <a:lnTo>
                    <a:pt x="749300" y="50673"/>
                  </a:lnTo>
                  <a:lnTo>
                    <a:pt x="739139" y="55752"/>
                  </a:lnTo>
                  <a:lnTo>
                    <a:pt x="727709" y="59562"/>
                  </a:lnTo>
                  <a:lnTo>
                    <a:pt x="716280" y="64643"/>
                  </a:lnTo>
                  <a:lnTo>
                    <a:pt x="703580" y="68452"/>
                  </a:lnTo>
                  <a:lnTo>
                    <a:pt x="689609" y="72262"/>
                  </a:lnTo>
                  <a:lnTo>
                    <a:pt x="675639" y="76073"/>
                  </a:lnTo>
                  <a:lnTo>
                    <a:pt x="660400" y="79882"/>
                  </a:lnTo>
                  <a:lnTo>
                    <a:pt x="645159" y="82423"/>
                  </a:lnTo>
                  <a:lnTo>
                    <a:pt x="628650" y="86232"/>
                  </a:lnTo>
                  <a:lnTo>
                    <a:pt x="610869" y="88773"/>
                  </a:lnTo>
                  <a:lnTo>
                    <a:pt x="594359" y="91186"/>
                  </a:lnTo>
                  <a:lnTo>
                    <a:pt x="576580" y="93725"/>
                  </a:lnTo>
                  <a:lnTo>
                    <a:pt x="557530" y="96265"/>
                  </a:lnTo>
                  <a:lnTo>
                    <a:pt x="538480" y="97536"/>
                  </a:lnTo>
                  <a:lnTo>
                    <a:pt x="519430" y="100075"/>
                  </a:lnTo>
                  <a:lnTo>
                    <a:pt x="500380" y="101345"/>
                  </a:lnTo>
                  <a:lnTo>
                    <a:pt x="480059" y="102615"/>
                  </a:lnTo>
                  <a:lnTo>
                    <a:pt x="461009" y="103886"/>
                  </a:lnTo>
                  <a:lnTo>
                    <a:pt x="339089" y="103886"/>
                  </a:lnTo>
                  <a:lnTo>
                    <a:pt x="320039" y="102615"/>
                  </a:lnTo>
                  <a:lnTo>
                    <a:pt x="299719" y="101345"/>
                  </a:lnTo>
                  <a:lnTo>
                    <a:pt x="280669" y="100075"/>
                  </a:lnTo>
                  <a:lnTo>
                    <a:pt x="261619" y="97536"/>
                  </a:lnTo>
                  <a:lnTo>
                    <a:pt x="242569" y="96265"/>
                  </a:lnTo>
                  <a:lnTo>
                    <a:pt x="223519" y="93725"/>
                  </a:lnTo>
                  <a:lnTo>
                    <a:pt x="205739" y="91186"/>
                  </a:lnTo>
                  <a:lnTo>
                    <a:pt x="189230" y="88773"/>
                  </a:lnTo>
                  <a:lnTo>
                    <a:pt x="171450" y="86232"/>
                  </a:lnTo>
                  <a:lnTo>
                    <a:pt x="156209" y="82423"/>
                  </a:lnTo>
                  <a:lnTo>
                    <a:pt x="139700" y="79882"/>
                  </a:lnTo>
                  <a:lnTo>
                    <a:pt x="124459" y="76073"/>
                  </a:lnTo>
                  <a:lnTo>
                    <a:pt x="110489" y="72262"/>
                  </a:lnTo>
                  <a:lnTo>
                    <a:pt x="96519" y="68452"/>
                  </a:lnTo>
                  <a:lnTo>
                    <a:pt x="83819" y="64643"/>
                  </a:lnTo>
                  <a:lnTo>
                    <a:pt x="72389" y="59562"/>
                  </a:lnTo>
                  <a:lnTo>
                    <a:pt x="60959" y="55752"/>
                  </a:lnTo>
                  <a:lnTo>
                    <a:pt x="50800" y="50673"/>
                  </a:lnTo>
                  <a:lnTo>
                    <a:pt x="40639" y="46862"/>
                  </a:lnTo>
                  <a:lnTo>
                    <a:pt x="33019" y="41782"/>
                  </a:lnTo>
                  <a:lnTo>
                    <a:pt x="25400" y="36702"/>
                  </a:lnTo>
                  <a:lnTo>
                    <a:pt x="1269" y="5080"/>
                  </a:lnTo>
                  <a:lnTo>
                    <a:pt x="0" y="0"/>
                  </a:lnTo>
                </a:path>
              </a:pathLst>
            </a:custGeom>
            <a:ln w="25518">
              <a:solidFill>
                <a:srgbClr val="008D84"/>
              </a:solidFill>
            </a:ln>
          </p:spPr>
          <p:txBody>
            <a:bodyPr wrap="square" lIns="0" tIns="0" rIns="0" bIns="0" rtlCol="0"/>
            <a:lstStyle/>
            <a:p>
              <a:endParaRPr/>
            </a:p>
          </p:txBody>
        </p:sp>
        <p:sp>
          <p:nvSpPr>
            <p:cNvPr id="9" name="object 9"/>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grpSp>
      <p:sp>
        <p:nvSpPr>
          <p:cNvPr id="10" name="object 10"/>
          <p:cNvSpPr txBox="1"/>
          <p:nvPr/>
        </p:nvSpPr>
        <p:spPr>
          <a:xfrm>
            <a:off x="2367152" y="2533650"/>
            <a:ext cx="3689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Microsoft Sans Serif"/>
                <a:cs typeface="Microsoft Sans Serif"/>
              </a:rPr>
              <a:t>i</a:t>
            </a:r>
            <a:r>
              <a:rPr sz="1000" spc="-10" dirty="0">
                <a:solidFill>
                  <a:srgbClr val="FFFFFF"/>
                </a:solidFill>
                <a:latin typeface="Microsoft Sans Serif"/>
                <a:cs typeface="Microsoft Sans Serif"/>
              </a:rPr>
              <a:t>np</a:t>
            </a:r>
            <a:r>
              <a:rPr sz="1000" spc="5" dirty="0">
                <a:solidFill>
                  <a:srgbClr val="FFFFFF"/>
                </a:solidFill>
                <a:latin typeface="Microsoft Sans Serif"/>
                <a:cs typeface="Microsoft Sans Serif"/>
              </a:rPr>
              <a:t>uts</a:t>
            </a:r>
            <a:endParaRPr sz="1000">
              <a:latin typeface="Microsoft Sans Serif"/>
              <a:cs typeface="Microsoft Sans Serif"/>
            </a:endParaRPr>
          </a:p>
        </p:txBody>
      </p:sp>
      <p:sp>
        <p:nvSpPr>
          <p:cNvPr id="11" name="object 11"/>
          <p:cNvSpPr txBox="1"/>
          <p:nvPr/>
        </p:nvSpPr>
        <p:spPr>
          <a:xfrm>
            <a:off x="2452242" y="1953259"/>
            <a:ext cx="1238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Microsoft Sans Serif"/>
                <a:cs typeface="Microsoft Sans Serif"/>
              </a:rPr>
              <a:t>Q</a:t>
            </a:r>
            <a:endParaRPr sz="1000">
              <a:latin typeface="Microsoft Sans Serif"/>
              <a:cs typeface="Microsoft Sans Serif"/>
            </a:endParaRPr>
          </a:p>
        </p:txBody>
      </p:sp>
      <p:grpSp>
        <p:nvGrpSpPr>
          <p:cNvPr id="12" name="object 12"/>
          <p:cNvGrpSpPr/>
          <p:nvPr/>
        </p:nvGrpSpPr>
        <p:grpSpPr>
          <a:xfrm>
            <a:off x="2941256" y="2247836"/>
            <a:ext cx="1186180" cy="680085"/>
            <a:chOff x="2941256" y="2247836"/>
            <a:chExt cx="1186180" cy="680085"/>
          </a:xfrm>
        </p:grpSpPr>
        <p:sp>
          <p:nvSpPr>
            <p:cNvPr id="13" name="object 13"/>
            <p:cNvSpPr/>
            <p:nvPr/>
          </p:nvSpPr>
          <p:spPr>
            <a:xfrm>
              <a:off x="2953512" y="2260091"/>
              <a:ext cx="1160145" cy="654050"/>
            </a:xfrm>
            <a:custGeom>
              <a:avLst/>
              <a:gdLst/>
              <a:ahLst/>
              <a:cxnLst/>
              <a:rect l="l" t="t" r="r" b="b"/>
              <a:pathLst>
                <a:path w="1160145" h="654050">
                  <a:moveTo>
                    <a:pt x="832358" y="0"/>
                  </a:moveTo>
                  <a:lnTo>
                    <a:pt x="832358" y="162559"/>
                  </a:lnTo>
                  <a:lnTo>
                    <a:pt x="0" y="162559"/>
                  </a:lnTo>
                  <a:lnTo>
                    <a:pt x="0" y="489965"/>
                  </a:lnTo>
                  <a:lnTo>
                    <a:pt x="832358" y="489965"/>
                  </a:lnTo>
                  <a:lnTo>
                    <a:pt x="832358" y="653795"/>
                  </a:lnTo>
                  <a:lnTo>
                    <a:pt x="1159764" y="326263"/>
                  </a:lnTo>
                  <a:lnTo>
                    <a:pt x="832358" y="0"/>
                  </a:lnTo>
                  <a:close/>
                </a:path>
              </a:pathLst>
            </a:custGeom>
            <a:solidFill>
              <a:srgbClr val="00BEB4"/>
            </a:solidFill>
          </p:spPr>
          <p:txBody>
            <a:bodyPr wrap="square" lIns="0" tIns="0" rIns="0" bIns="0" rtlCol="0"/>
            <a:lstStyle/>
            <a:p>
              <a:endParaRPr/>
            </a:p>
          </p:txBody>
        </p:sp>
        <p:sp>
          <p:nvSpPr>
            <p:cNvPr id="14" name="object 14"/>
            <p:cNvSpPr/>
            <p:nvPr/>
          </p:nvSpPr>
          <p:spPr>
            <a:xfrm>
              <a:off x="2954274" y="2260853"/>
              <a:ext cx="1160145" cy="654050"/>
            </a:xfrm>
            <a:custGeom>
              <a:avLst/>
              <a:gdLst/>
              <a:ahLst/>
              <a:cxnLst/>
              <a:rect l="l" t="t" r="r" b="b"/>
              <a:pathLst>
                <a:path w="1160145" h="654050">
                  <a:moveTo>
                    <a:pt x="0" y="162559"/>
                  </a:moveTo>
                  <a:lnTo>
                    <a:pt x="832358" y="162559"/>
                  </a:lnTo>
                  <a:lnTo>
                    <a:pt x="832358" y="0"/>
                  </a:lnTo>
                  <a:lnTo>
                    <a:pt x="1159764" y="326263"/>
                  </a:lnTo>
                  <a:lnTo>
                    <a:pt x="832358" y="653795"/>
                  </a:lnTo>
                  <a:lnTo>
                    <a:pt x="832358" y="489965"/>
                  </a:lnTo>
                  <a:lnTo>
                    <a:pt x="0" y="489965"/>
                  </a:lnTo>
                  <a:lnTo>
                    <a:pt x="0" y="162559"/>
                  </a:lnTo>
                  <a:close/>
                </a:path>
              </a:pathLst>
            </a:custGeom>
            <a:ln w="25518">
              <a:solidFill>
                <a:srgbClr val="008D84"/>
              </a:solidFill>
            </a:ln>
          </p:spPr>
          <p:txBody>
            <a:bodyPr wrap="square" lIns="0" tIns="0" rIns="0" bIns="0" rtlCol="0"/>
            <a:lstStyle/>
            <a:p>
              <a:endParaRPr/>
            </a:p>
          </p:txBody>
        </p:sp>
        <p:sp>
          <p:nvSpPr>
            <p:cNvPr id="15" name="object 15"/>
            <p:cNvSpPr/>
            <p:nvPr/>
          </p:nvSpPr>
          <p:spPr>
            <a:xfrm>
              <a:off x="2954274" y="2260853"/>
              <a:ext cx="1160145" cy="654050"/>
            </a:xfrm>
            <a:custGeom>
              <a:avLst/>
              <a:gdLst/>
              <a:ahLst/>
              <a:cxnLst/>
              <a:rect l="l" t="t" r="r" b="b"/>
              <a:pathLst>
                <a:path w="1160145" h="654050">
                  <a:moveTo>
                    <a:pt x="0" y="0"/>
                  </a:moveTo>
                  <a:lnTo>
                    <a:pt x="0" y="0"/>
                  </a:lnTo>
                </a:path>
                <a:path w="1160145" h="654050">
                  <a:moveTo>
                    <a:pt x="1159764" y="653795"/>
                  </a:moveTo>
                  <a:lnTo>
                    <a:pt x="1159764" y="653795"/>
                  </a:lnTo>
                </a:path>
              </a:pathLst>
            </a:custGeom>
            <a:ln w="25518">
              <a:solidFill>
                <a:srgbClr val="008D84"/>
              </a:solidFill>
            </a:ln>
          </p:spPr>
          <p:txBody>
            <a:bodyPr wrap="square" lIns="0" tIns="0" rIns="0" bIns="0" rtlCol="0"/>
            <a:lstStyle/>
            <a:p>
              <a:endParaRPr/>
            </a:p>
          </p:txBody>
        </p:sp>
      </p:grpSp>
      <p:sp>
        <p:nvSpPr>
          <p:cNvPr id="16" name="object 16"/>
          <p:cNvSpPr txBox="1"/>
          <p:nvPr/>
        </p:nvSpPr>
        <p:spPr>
          <a:xfrm>
            <a:off x="3168523" y="2410713"/>
            <a:ext cx="580390" cy="332740"/>
          </a:xfrm>
          <a:prstGeom prst="rect">
            <a:avLst/>
          </a:prstGeom>
        </p:spPr>
        <p:txBody>
          <a:bodyPr vert="horz" wrap="square" lIns="0" tIns="8890" rIns="0" bIns="0" rtlCol="0">
            <a:spAutoFit/>
          </a:bodyPr>
          <a:lstStyle/>
          <a:p>
            <a:pPr marL="64135" marR="5080" indent="-52069">
              <a:lnSpc>
                <a:spcPct val="102000"/>
              </a:lnSpc>
              <a:spcBef>
                <a:spcPts val="70"/>
              </a:spcBef>
            </a:pPr>
            <a:r>
              <a:rPr sz="1000" spc="-10" dirty="0">
                <a:solidFill>
                  <a:srgbClr val="FFFFFF"/>
                </a:solidFill>
                <a:latin typeface="Microsoft Sans Serif"/>
                <a:cs typeface="Microsoft Sans Serif"/>
              </a:rPr>
              <a:t>Mutate at </a:t>
            </a:r>
            <a:r>
              <a:rPr sz="1000" spc="-254" dirty="0">
                <a:solidFill>
                  <a:srgbClr val="FFFFFF"/>
                </a:solidFill>
                <a:latin typeface="Microsoft Sans Serif"/>
                <a:cs typeface="Microsoft Sans Serif"/>
              </a:rPr>
              <a:t> </a:t>
            </a:r>
            <a:r>
              <a:rPr sz="1000" spc="-5" dirty="0">
                <a:solidFill>
                  <a:srgbClr val="FFFFFF"/>
                </a:solidFill>
                <a:latin typeface="Microsoft Sans Serif"/>
                <a:cs typeface="Microsoft Sans Serif"/>
              </a:rPr>
              <a:t>offset</a:t>
            </a:r>
            <a:r>
              <a:rPr sz="1000" spc="-50" dirty="0">
                <a:solidFill>
                  <a:srgbClr val="FFFFFF"/>
                </a:solidFill>
                <a:latin typeface="Microsoft Sans Serif"/>
                <a:cs typeface="Microsoft Sans Serif"/>
              </a:rPr>
              <a:t> </a:t>
            </a:r>
            <a:r>
              <a:rPr sz="1000" spc="-5" dirty="0">
                <a:solidFill>
                  <a:srgbClr val="FFFFFF"/>
                </a:solidFill>
                <a:latin typeface="Microsoft Sans Serif"/>
                <a:cs typeface="Microsoft Sans Serif"/>
              </a:rPr>
              <a:t>X</a:t>
            </a:r>
            <a:endParaRPr sz="1000">
              <a:latin typeface="Microsoft Sans Serif"/>
              <a:cs typeface="Microsoft Sans Serif"/>
            </a:endParaRPr>
          </a:p>
        </p:txBody>
      </p:sp>
      <p:grpSp>
        <p:nvGrpSpPr>
          <p:cNvPr id="17" name="object 17"/>
          <p:cNvGrpSpPr/>
          <p:nvPr/>
        </p:nvGrpSpPr>
        <p:grpSpPr>
          <a:xfrm>
            <a:off x="2950400" y="1645856"/>
            <a:ext cx="1984375" cy="1313815"/>
            <a:chOff x="2950400" y="1645856"/>
            <a:chExt cx="1984375" cy="1313815"/>
          </a:xfrm>
        </p:grpSpPr>
        <p:sp>
          <p:nvSpPr>
            <p:cNvPr id="18" name="object 18"/>
            <p:cNvSpPr/>
            <p:nvPr/>
          </p:nvSpPr>
          <p:spPr>
            <a:xfrm>
              <a:off x="2962656" y="1658137"/>
              <a:ext cx="798830" cy="771525"/>
            </a:xfrm>
            <a:custGeom>
              <a:avLst/>
              <a:gdLst/>
              <a:ahLst/>
              <a:cxnLst/>
              <a:rect l="l" t="t" r="r" b="b"/>
              <a:pathLst>
                <a:path w="798829" h="771525">
                  <a:moveTo>
                    <a:pt x="798576" y="0"/>
                  </a:moveTo>
                  <a:lnTo>
                    <a:pt x="0" y="0"/>
                  </a:lnTo>
                  <a:lnTo>
                    <a:pt x="0" y="686028"/>
                  </a:lnTo>
                  <a:lnTo>
                    <a:pt x="133350" y="686028"/>
                  </a:lnTo>
                  <a:lnTo>
                    <a:pt x="232283" y="771118"/>
                  </a:lnTo>
                  <a:lnTo>
                    <a:pt x="332613" y="686028"/>
                  </a:lnTo>
                  <a:lnTo>
                    <a:pt x="798576" y="686028"/>
                  </a:lnTo>
                  <a:lnTo>
                    <a:pt x="798576" y="0"/>
                  </a:lnTo>
                  <a:close/>
                </a:path>
              </a:pathLst>
            </a:custGeom>
            <a:solidFill>
              <a:srgbClr val="00BEB4"/>
            </a:solidFill>
          </p:spPr>
          <p:txBody>
            <a:bodyPr wrap="square" lIns="0" tIns="0" rIns="0" bIns="0" rtlCol="0"/>
            <a:lstStyle/>
            <a:p>
              <a:endParaRPr/>
            </a:p>
          </p:txBody>
        </p:sp>
        <p:sp>
          <p:nvSpPr>
            <p:cNvPr id="19" name="object 19"/>
            <p:cNvSpPr/>
            <p:nvPr/>
          </p:nvSpPr>
          <p:spPr>
            <a:xfrm>
              <a:off x="2963418" y="1658874"/>
              <a:ext cx="798830" cy="771525"/>
            </a:xfrm>
            <a:custGeom>
              <a:avLst/>
              <a:gdLst/>
              <a:ahLst/>
              <a:cxnLst/>
              <a:rect l="l" t="t" r="r" b="b"/>
              <a:pathLst>
                <a:path w="798829" h="771525">
                  <a:moveTo>
                    <a:pt x="0" y="0"/>
                  </a:moveTo>
                  <a:lnTo>
                    <a:pt x="133350" y="0"/>
                  </a:lnTo>
                  <a:lnTo>
                    <a:pt x="332612" y="0"/>
                  </a:lnTo>
                  <a:lnTo>
                    <a:pt x="798576" y="0"/>
                  </a:lnTo>
                  <a:lnTo>
                    <a:pt x="798576" y="400176"/>
                  </a:lnTo>
                  <a:lnTo>
                    <a:pt x="798576" y="570357"/>
                  </a:lnTo>
                  <a:lnTo>
                    <a:pt x="798576" y="686053"/>
                  </a:lnTo>
                  <a:lnTo>
                    <a:pt x="332612" y="686053"/>
                  </a:lnTo>
                  <a:lnTo>
                    <a:pt x="232282" y="771144"/>
                  </a:lnTo>
                  <a:lnTo>
                    <a:pt x="133350" y="686053"/>
                  </a:lnTo>
                  <a:lnTo>
                    <a:pt x="0" y="686053"/>
                  </a:lnTo>
                  <a:lnTo>
                    <a:pt x="0" y="570357"/>
                  </a:lnTo>
                  <a:lnTo>
                    <a:pt x="0" y="400176"/>
                  </a:lnTo>
                  <a:lnTo>
                    <a:pt x="0" y="0"/>
                  </a:lnTo>
                  <a:close/>
                </a:path>
              </a:pathLst>
            </a:custGeom>
            <a:ln w="25518">
              <a:solidFill>
                <a:srgbClr val="008D84"/>
              </a:solidFill>
            </a:ln>
          </p:spPr>
          <p:txBody>
            <a:bodyPr wrap="square" lIns="0" tIns="0" rIns="0" bIns="0" rtlCol="0"/>
            <a:lstStyle/>
            <a:p>
              <a:endParaRPr/>
            </a:p>
          </p:txBody>
        </p:sp>
        <p:sp>
          <p:nvSpPr>
            <p:cNvPr id="20" name="object 20"/>
            <p:cNvSpPr/>
            <p:nvPr/>
          </p:nvSpPr>
          <p:spPr>
            <a:xfrm>
              <a:off x="2963418" y="1658874"/>
              <a:ext cx="798830" cy="686435"/>
            </a:xfrm>
            <a:custGeom>
              <a:avLst/>
              <a:gdLst/>
              <a:ahLst/>
              <a:cxnLst/>
              <a:rect l="l" t="t" r="r" b="b"/>
              <a:pathLst>
                <a:path w="798829" h="686435">
                  <a:moveTo>
                    <a:pt x="0" y="0"/>
                  </a:moveTo>
                  <a:lnTo>
                    <a:pt x="0" y="0"/>
                  </a:lnTo>
                </a:path>
                <a:path w="798829" h="686435">
                  <a:moveTo>
                    <a:pt x="798576" y="686053"/>
                  </a:moveTo>
                  <a:lnTo>
                    <a:pt x="798576" y="686053"/>
                  </a:lnTo>
                </a:path>
              </a:pathLst>
            </a:custGeom>
            <a:ln w="25518">
              <a:solidFill>
                <a:srgbClr val="008D84"/>
              </a:solidFill>
            </a:ln>
          </p:spPr>
          <p:txBody>
            <a:bodyPr wrap="square" lIns="0" tIns="0" rIns="0" bIns="0" rtlCol="0"/>
            <a:lstStyle/>
            <a:p>
              <a:endParaRPr/>
            </a:p>
          </p:txBody>
        </p:sp>
        <p:pic>
          <p:nvPicPr>
            <p:cNvPr id="21" name="object 21"/>
            <p:cNvPicPr/>
            <p:nvPr/>
          </p:nvPicPr>
          <p:blipFill>
            <a:blip r:embed="rId2" cstate="print"/>
            <a:stretch>
              <a:fillRect/>
            </a:stretch>
          </p:blipFill>
          <p:spPr>
            <a:xfrm>
              <a:off x="4207763" y="2182368"/>
              <a:ext cx="726948" cy="777240"/>
            </a:xfrm>
            <a:prstGeom prst="rect">
              <a:avLst/>
            </a:prstGeom>
          </p:spPr>
        </p:pic>
      </p:grpSp>
      <p:sp>
        <p:nvSpPr>
          <p:cNvPr id="22" name="object 22"/>
          <p:cNvSpPr txBox="1"/>
          <p:nvPr/>
        </p:nvSpPr>
        <p:spPr>
          <a:xfrm>
            <a:off x="2954273" y="1745995"/>
            <a:ext cx="807720" cy="506730"/>
          </a:xfrm>
          <a:prstGeom prst="rect">
            <a:avLst/>
          </a:prstGeom>
        </p:spPr>
        <p:txBody>
          <a:bodyPr vert="horz" wrap="square" lIns="0" tIns="13335" rIns="0" bIns="0" rtlCol="0">
            <a:spAutoFit/>
          </a:bodyPr>
          <a:lstStyle/>
          <a:p>
            <a:pPr marL="123189" marR="101600" indent="36830" algn="ctr">
              <a:lnSpc>
                <a:spcPct val="100000"/>
              </a:lnSpc>
              <a:spcBef>
                <a:spcPts val="105"/>
              </a:spcBef>
            </a:pPr>
            <a:r>
              <a:rPr sz="1050" spc="-15" dirty="0">
                <a:solidFill>
                  <a:srgbClr val="FFFFFF"/>
                </a:solidFill>
                <a:latin typeface="Microsoft Sans Serif"/>
                <a:cs typeface="Microsoft Sans Serif"/>
              </a:rPr>
              <a:t>Bitflip, </a:t>
            </a:r>
            <a:r>
              <a:rPr sz="1050" spc="-10" dirty="0">
                <a:solidFill>
                  <a:srgbClr val="FFFFFF"/>
                </a:solidFill>
                <a:latin typeface="Microsoft Sans Serif"/>
                <a:cs typeface="Microsoft Sans Serif"/>
              </a:rPr>
              <a:t> </a:t>
            </a:r>
            <a:r>
              <a:rPr sz="1050" spc="-15" dirty="0">
                <a:solidFill>
                  <a:srgbClr val="FFFFFF"/>
                </a:solidFill>
                <a:latin typeface="Microsoft Sans Serif"/>
                <a:cs typeface="Microsoft Sans Serif"/>
              </a:rPr>
              <a:t>replace, </a:t>
            </a:r>
            <a:r>
              <a:rPr sz="1050" spc="-10" dirty="0">
                <a:solidFill>
                  <a:srgbClr val="FFFFFF"/>
                </a:solidFill>
                <a:latin typeface="Microsoft Sans Serif"/>
                <a:cs typeface="Microsoft Sans Serif"/>
              </a:rPr>
              <a:t> </a:t>
            </a:r>
            <a:r>
              <a:rPr sz="1050" dirty="0">
                <a:solidFill>
                  <a:srgbClr val="FFFFFF"/>
                </a:solidFill>
                <a:latin typeface="Microsoft Sans Serif"/>
                <a:cs typeface="Microsoft Sans Serif"/>
              </a:rPr>
              <a:t>a</a:t>
            </a:r>
            <a:r>
              <a:rPr sz="1050" spc="-5" dirty="0">
                <a:solidFill>
                  <a:srgbClr val="FFFFFF"/>
                </a:solidFill>
                <a:latin typeface="Microsoft Sans Serif"/>
                <a:cs typeface="Microsoft Sans Serif"/>
              </a:rPr>
              <a:t>r</a:t>
            </a:r>
            <a:r>
              <a:rPr sz="1050" spc="-15" dirty="0">
                <a:solidFill>
                  <a:srgbClr val="FFFFFF"/>
                </a:solidFill>
                <a:latin typeface="Microsoft Sans Serif"/>
                <a:cs typeface="Microsoft Sans Serif"/>
              </a:rPr>
              <a:t>i</a:t>
            </a:r>
            <a:r>
              <a:rPr sz="1050" spc="-20" dirty="0">
                <a:solidFill>
                  <a:srgbClr val="FFFFFF"/>
                </a:solidFill>
                <a:latin typeface="Microsoft Sans Serif"/>
                <a:cs typeface="Microsoft Sans Serif"/>
              </a:rPr>
              <a:t>t</a:t>
            </a:r>
            <a:r>
              <a:rPr sz="1050" dirty="0">
                <a:solidFill>
                  <a:srgbClr val="FFFFFF"/>
                </a:solidFill>
                <a:latin typeface="Microsoft Sans Serif"/>
                <a:cs typeface="Microsoft Sans Serif"/>
              </a:rPr>
              <a:t>h</a:t>
            </a:r>
            <a:r>
              <a:rPr sz="1050" spc="-15" dirty="0">
                <a:solidFill>
                  <a:srgbClr val="FFFFFF"/>
                </a:solidFill>
                <a:latin typeface="Microsoft Sans Serif"/>
                <a:cs typeface="Microsoft Sans Serif"/>
              </a:rPr>
              <a:t>m</a:t>
            </a:r>
            <a:r>
              <a:rPr sz="1050" dirty="0">
                <a:solidFill>
                  <a:srgbClr val="FFFFFF"/>
                </a:solidFill>
                <a:latin typeface="Microsoft Sans Serif"/>
                <a:cs typeface="Microsoft Sans Serif"/>
              </a:rPr>
              <a:t>e</a:t>
            </a:r>
            <a:r>
              <a:rPr sz="1050" spc="-10" dirty="0">
                <a:solidFill>
                  <a:srgbClr val="FFFFFF"/>
                </a:solidFill>
                <a:latin typeface="Microsoft Sans Serif"/>
                <a:cs typeface="Microsoft Sans Serif"/>
              </a:rPr>
              <a:t>t</a:t>
            </a:r>
            <a:r>
              <a:rPr sz="1050" spc="-15" dirty="0">
                <a:solidFill>
                  <a:srgbClr val="FFFFFF"/>
                </a:solidFill>
                <a:latin typeface="Microsoft Sans Serif"/>
                <a:cs typeface="Microsoft Sans Serif"/>
              </a:rPr>
              <a:t>i</a:t>
            </a:r>
            <a:r>
              <a:rPr sz="1050" dirty="0">
                <a:solidFill>
                  <a:srgbClr val="FFFFFF"/>
                </a:solidFill>
                <a:latin typeface="Microsoft Sans Serif"/>
                <a:cs typeface="Microsoft Sans Serif"/>
              </a:rPr>
              <a:t>c</a:t>
            </a:r>
            <a:endParaRPr sz="1050">
              <a:latin typeface="Microsoft Sans Serif"/>
              <a:cs typeface="Microsoft Sans Serif"/>
            </a:endParaRPr>
          </a:p>
        </p:txBody>
      </p:sp>
      <p:sp>
        <p:nvSpPr>
          <p:cNvPr id="23" name="object 23"/>
          <p:cNvSpPr txBox="1"/>
          <p:nvPr/>
        </p:nvSpPr>
        <p:spPr>
          <a:xfrm>
            <a:off x="4024629" y="2985642"/>
            <a:ext cx="760095" cy="488315"/>
          </a:xfrm>
          <a:prstGeom prst="rect">
            <a:avLst/>
          </a:prstGeom>
        </p:spPr>
        <p:txBody>
          <a:bodyPr vert="horz" wrap="square" lIns="0" tIns="8890" rIns="0" bIns="0" rtlCol="0">
            <a:spAutoFit/>
          </a:bodyPr>
          <a:lstStyle/>
          <a:p>
            <a:pPr marL="12700" marR="5080">
              <a:lnSpc>
                <a:spcPct val="102000"/>
              </a:lnSpc>
              <a:spcBef>
                <a:spcPts val="70"/>
              </a:spcBef>
            </a:pPr>
            <a:r>
              <a:rPr sz="1000" dirty="0">
                <a:latin typeface="Microsoft Sans Serif"/>
                <a:cs typeface="Microsoft Sans Serif"/>
              </a:rPr>
              <a:t>E</a:t>
            </a:r>
            <a:r>
              <a:rPr sz="1000" spc="10" dirty="0">
                <a:latin typeface="Microsoft Sans Serif"/>
                <a:cs typeface="Microsoft Sans Serif"/>
              </a:rPr>
              <a:t>x</a:t>
            </a:r>
            <a:r>
              <a:rPr sz="1000" dirty="0">
                <a:latin typeface="Microsoft Sans Serif"/>
                <a:cs typeface="Microsoft Sans Serif"/>
              </a:rPr>
              <a:t>e</a:t>
            </a:r>
            <a:r>
              <a:rPr sz="1000" spc="10" dirty="0">
                <a:latin typeface="Microsoft Sans Serif"/>
                <a:cs typeface="Microsoft Sans Serif"/>
              </a:rPr>
              <a:t>c</a:t>
            </a:r>
            <a:r>
              <a:rPr sz="1000" dirty="0">
                <a:latin typeface="Microsoft Sans Serif"/>
                <a:cs typeface="Microsoft Sans Serif"/>
              </a:rPr>
              <a:t>u</a:t>
            </a:r>
            <a:r>
              <a:rPr sz="1000" spc="5" dirty="0">
                <a:latin typeface="Microsoft Sans Serif"/>
                <a:cs typeface="Microsoft Sans Serif"/>
              </a:rPr>
              <a:t>t</a:t>
            </a:r>
            <a:r>
              <a:rPr sz="1000" spc="-5" dirty="0">
                <a:latin typeface="Microsoft Sans Serif"/>
                <a:cs typeface="Microsoft Sans Serif"/>
              </a:rPr>
              <a:t>e</a:t>
            </a:r>
            <a:r>
              <a:rPr sz="1000" spc="-70" dirty="0">
                <a:latin typeface="Microsoft Sans Serif"/>
                <a:cs typeface="Microsoft Sans Serif"/>
              </a:rPr>
              <a:t> </a:t>
            </a:r>
            <a:r>
              <a:rPr sz="1000" spc="-10" dirty="0">
                <a:latin typeface="Microsoft Sans Serif"/>
                <a:cs typeface="Microsoft Sans Serif"/>
              </a:rPr>
              <a:t>and  </a:t>
            </a:r>
            <a:r>
              <a:rPr sz="1000" spc="-5" dirty="0">
                <a:latin typeface="Microsoft Sans Serif"/>
                <a:cs typeface="Microsoft Sans Serif"/>
              </a:rPr>
              <a:t>monitor </a:t>
            </a:r>
            <a:r>
              <a:rPr sz="1000" dirty="0">
                <a:latin typeface="Microsoft Sans Serif"/>
                <a:cs typeface="Microsoft Sans Serif"/>
              </a:rPr>
              <a:t> </a:t>
            </a:r>
            <a:r>
              <a:rPr sz="1000" spc="-10" dirty="0">
                <a:latin typeface="Microsoft Sans Serif"/>
                <a:cs typeface="Microsoft Sans Serif"/>
              </a:rPr>
              <a:t>edges</a:t>
            </a:r>
            <a:r>
              <a:rPr sz="1000" spc="-20" dirty="0">
                <a:latin typeface="Microsoft Sans Serif"/>
                <a:cs typeface="Microsoft Sans Serif"/>
              </a:rPr>
              <a:t> </a:t>
            </a:r>
            <a:r>
              <a:rPr sz="1000" dirty="0">
                <a:latin typeface="Microsoft Sans Serif"/>
                <a:cs typeface="Microsoft Sans Serif"/>
              </a:rPr>
              <a:t>(BB)</a:t>
            </a:r>
            <a:endParaRPr sz="1000">
              <a:latin typeface="Microsoft Sans Serif"/>
              <a:cs typeface="Microsoft Sans Serif"/>
            </a:endParaRPr>
          </a:p>
        </p:txBody>
      </p:sp>
      <p:grpSp>
        <p:nvGrpSpPr>
          <p:cNvPr id="24" name="object 24"/>
          <p:cNvGrpSpPr/>
          <p:nvPr/>
        </p:nvGrpSpPr>
        <p:grpSpPr>
          <a:xfrm>
            <a:off x="4850828" y="2295080"/>
            <a:ext cx="1054735" cy="605155"/>
            <a:chOff x="4850828" y="2295080"/>
            <a:chExt cx="1054735" cy="605155"/>
          </a:xfrm>
        </p:grpSpPr>
        <p:sp>
          <p:nvSpPr>
            <p:cNvPr id="25" name="object 25"/>
            <p:cNvSpPr/>
            <p:nvPr/>
          </p:nvSpPr>
          <p:spPr>
            <a:xfrm>
              <a:off x="4863083" y="2307335"/>
              <a:ext cx="1028700" cy="579120"/>
            </a:xfrm>
            <a:custGeom>
              <a:avLst/>
              <a:gdLst/>
              <a:ahLst/>
              <a:cxnLst/>
              <a:rect l="l" t="t" r="r" b="b"/>
              <a:pathLst>
                <a:path w="1028700" h="579119">
                  <a:moveTo>
                    <a:pt x="514350" y="0"/>
                  </a:moveTo>
                  <a:lnTo>
                    <a:pt x="0" y="289559"/>
                  </a:lnTo>
                  <a:lnTo>
                    <a:pt x="514350" y="579119"/>
                  </a:lnTo>
                  <a:lnTo>
                    <a:pt x="1028700" y="289559"/>
                  </a:lnTo>
                  <a:lnTo>
                    <a:pt x="514350" y="0"/>
                  </a:lnTo>
                  <a:close/>
                </a:path>
              </a:pathLst>
            </a:custGeom>
            <a:solidFill>
              <a:srgbClr val="00BEB4"/>
            </a:solidFill>
          </p:spPr>
          <p:txBody>
            <a:bodyPr wrap="square" lIns="0" tIns="0" rIns="0" bIns="0" rtlCol="0"/>
            <a:lstStyle/>
            <a:p>
              <a:endParaRPr/>
            </a:p>
          </p:txBody>
        </p:sp>
        <p:sp>
          <p:nvSpPr>
            <p:cNvPr id="26" name="object 26"/>
            <p:cNvSpPr/>
            <p:nvPr/>
          </p:nvSpPr>
          <p:spPr>
            <a:xfrm>
              <a:off x="4863845" y="2308097"/>
              <a:ext cx="1028700" cy="579120"/>
            </a:xfrm>
            <a:custGeom>
              <a:avLst/>
              <a:gdLst/>
              <a:ahLst/>
              <a:cxnLst/>
              <a:rect l="l" t="t" r="r" b="b"/>
              <a:pathLst>
                <a:path w="1028700" h="579119">
                  <a:moveTo>
                    <a:pt x="0" y="289559"/>
                  </a:moveTo>
                  <a:lnTo>
                    <a:pt x="514350" y="0"/>
                  </a:lnTo>
                  <a:lnTo>
                    <a:pt x="1028700" y="289559"/>
                  </a:lnTo>
                  <a:lnTo>
                    <a:pt x="514350" y="579119"/>
                  </a:lnTo>
                  <a:lnTo>
                    <a:pt x="0" y="289559"/>
                  </a:lnTo>
                  <a:close/>
                </a:path>
              </a:pathLst>
            </a:custGeom>
            <a:ln w="25518">
              <a:solidFill>
                <a:srgbClr val="008D84"/>
              </a:solidFill>
            </a:ln>
          </p:spPr>
          <p:txBody>
            <a:bodyPr wrap="square" lIns="0" tIns="0" rIns="0" bIns="0" rtlCol="0"/>
            <a:lstStyle/>
            <a:p>
              <a:endParaRPr/>
            </a:p>
          </p:txBody>
        </p:sp>
        <p:sp>
          <p:nvSpPr>
            <p:cNvPr id="27" name="object 27"/>
            <p:cNvSpPr/>
            <p:nvPr/>
          </p:nvSpPr>
          <p:spPr>
            <a:xfrm>
              <a:off x="4863845" y="2308097"/>
              <a:ext cx="1028700" cy="579120"/>
            </a:xfrm>
            <a:custGeom>
              <a:avLst/>
              <a:gdLst/>
              <a:ahLst/>
              <a:cxnLst/>
              <a:rect l="l" t="t" r="r" b="b"/>
              <a:pathLst>
                <a:path w="1028700" h="579119">
                  <a:moveTo>
                    <a:pt x="0" y="0"/>
                  </a:moveTo>
                  <a:lnTo>
                    <a:pt x="0" y="0"/>
                  </a:lnTo>
                </a:path>
                <a:path w="1028700" h="579119">
                  <a:moveTo>
                    <a:pt x="1028700" y="579119"/>
                  </a:moveTo>
                  <a:lnTo>
                    <a:pt x="1028700" y="579119"/>
                  </a:lnTo>
                </a:path>
              </a:pathLst>
            </a:custGeom>
            <a:ln w="25518">
              <a:solidFill>
                <a:srgbClr val="008D84"/>
              </a:solidFill>
            </a:ln>
          </p:spPr>
          <p:txBody>
            <a:bodyPr wrap="square" lIns="0" tIns="0" rIns="0" bIns="0" rtlCol="0"/>
            <a:lstStyle/>
            <a:p>
              <a:endParaRPr/>
            </a:p>
          </p:txBody>
        </p:sp>
      </p:grpSp>
      <p:sp>
        <p:nvSpPr>
          <p:cNvPr id="28" name="object 28"/>
          <p:cNvSpPr txBox="1"/>
          <p:nvPr/>
        </p:nvSpPr>
        <p:spPr>
          <a:xfrm>
            <a:off x="5220461" y="2341880"/>
            <a:ext cx="344170" cy="506730"/>
          </a:xfrm>
          <a:prstGeom prst="rect">
            <a:avLst/>
          </a:prstGeom>
        </p:spPr>
        <p:txBody>
          <a:bodyPr vert="horz" wrap="square" lIns="0" tIns="13335" rIns="0" bIns="0" rtlCol="0">
            <a:spAutoFit/>
          </a:bodyPr>
          <a:lstStyle/>
          <a:p>
            <a:pPr marL="12700" marR="5080" indent="13335" algn="ctr">
              <a:lnSpc>
                <a:spcPct val="100000"/>
              </a:lnSpc>
              <a:spcBef>
                <a:spcPts val="105"/>
              </a:spcBef>
            </a:pPr>
            <a:r>
              <a:rPr sz="1050" dirty="0">
                <a:solidFill>
                  <a:srgbClr val="FFFFFF"/>
                </a:solidFill>
                <a:latin typeface="Microsoft Sans Serif"/>
                <a:cs typeface="Microsoft Sans Serif"/>
              </a:rPr>
              <a:t>New </a:t>
            </a:r>
            <a:r>
              <a:rPr sz="1050" spc="-265" dirty="0">
                <a:solidFill>
                  <a:srgbClr val="FFFFFF"/>
                </a:solidFill>
                <a:latin typeface="Microsoft Sans Serif"/>
                <a:cs typeface="Microsoft Sans Serif"/>
              </a:rPr>
              <a:t> </a:t>
            </a:r>
            <a:r>
              <a:rPr sz="1050" spc="-5" dirty="0">
                <a:solidFill>
                  <a:srgbClr val="FFFFFF"/>
                </a:solidFill>
                <a:latin typeface="Microsoft Sans Serif"/>
                <a:cs typeface="Microsoft Sans Serif"/>
              </a:rPr>
              <a:t>edge</a:t>
            </a:r>
            <a:endParaRPr sz="1050">
              <a:latin typeface="Microsoft Sans Serif"/>
              <a:cs typeface="Microsoft Sans Serif"/>
            </a:endParaRPr>
          </a:p>
          <a:p>
            <a:pPr marR="19685" algn="ctr">
              <a:lnSpc>
                <a:spcPct val="100000"/>
              </a:lnSpc>
            </a:pPr>
            <a:r>
              <a:rPr sz="1050" dirty="0">
                <a:solidFill>
                  <a:srgbClr val="FFFFFF"/>
                </a:solidFill>
                <a:latin typeface="Microsoft Sans Serif"/>
                <a:cs typeface="Microsoft Sans Serif"/>
              </a:rPr>
              <a:t>?</a:t>
            </a:r>
            <a:endParaRPr sz="1050">
              <a:latin typeface="Microsoft Sans Serif"/>
              <a:cs typeface="Microsoft Sans Serif"/>
            </a:endParaRPr>
          </a:p>
        </p:txBody>
      </p:sp>
      <p:grpSp>
        <p:nvGrpSpPr>
          <p:cNvPr id="29" name="object 29"/>
          <p:cNvGrpSpPr/>
          <p:nvPr/>
        </p:nvGrpSpPr>
        <p:grpSpPr>
          <a:xfrm>
            <a:off x="2141156" y="2892488"/>
            <a:ext cx="3435350" cy="1111250"/>
            <a:chOff x="2141156" y="2892488"/>
            <a:chExt cx="3435350" cy="1111250"/>
          </a:xfrm>
        </p:grpSpPr>
        <p:sp>
          <p:nvSpPr>
            <p:cNvPr id="30" name="object 30"/>
            <p:cNvSpPr/>
            <p:nvPr/>
          </p:nvSpPr>
          <p:spPr>
            <a:xfrm>
              <a:off x="2202180" y="2904743"/>
              <a:ext cx="1724025" cy="1083945"/>
            </a:xfrm>
            <a:custGeom>
              <a:avLst/>
              <a:gdLst/>
              <a:ahLst/>
              <a:cxnLst/>
              <a:rect l="l" t="t" r="r" b="b"/>
              <a:pathLst>
                <a:path w="1724025" h="1083945">
                  <a:moveTo>
                    <a:pt x="1715135" y="1078903"/>
                  </a:moveTo>
                  <a:lnTo>
                    <a:pt x="1647444" y="1072146"/>
                  </a:lnTo>
                  <a:lnTo>
                    <a:pt x="1572514" y="1063269"/>
                  </a:lnTo>
                  <a:lnTo>
                    <a:pt x="1497584" y="1051839"/>
                  </a:lnTo>
                  <a:lnTo>
                    <a:pt x="1422654" y="1036624"/>
                  </a:lnTo>
                  <a:lnTo>
                    <a:pt x="1350264" y="1018857"/>
                  </a:lnTo>
                  <a:lnTo>
                    <a:pt x="1279017" y="998550"/>
                  </a:lnTo>
                  <a:lnTo>
                    <a:pt x="1209167" y="975715"/>
                  </a:lnTo>
                  <a:lnTo>
                    <a:pt x="1140587" y="951611"/>
                  </a:lnTo>
                  <a:lnTo>
                    <a:pt x="1074547" y="923671"/>
                  </a:lnTo>
                  <a:lnTo>
                    <a:pt x="1009777" y="893191"/>
                  </a:lnTo>
                  <a:lnTo>
                    <a:pt x="947547" y="860298"/>
                  </a:lnTo>
                  <a:lnTo>
                    <a:pt x="887857" y="826008"/>
                  </a:lnTo>
                  <a:lnTo>
                    <a:pt x="830707" y="789178"/>
                  </a:lnTo>
                  <a:lnTo>
                    <a:pt x="776097" y="749808"/>
                  </a:lnTo>
                  <a:lnTo>
                    <a:pt x="725297" y="709295"/>
                  </a:lnTo>
                  <a:lnTo>
                    <a:pt x="675767" y="666115"/>
                  </a:lnTo>
                  <a:lnTo>
                    <a:pt x="630047" y="621665"/>
                  </a:lnTo>
                  <a:lnTo>
                    <a:pt x="588137" y="574802"/>
                  </a:lnTo>
                  <a:lnTo>
                    <a:pt x="548767" y="527812"/>
                  </a:lnTo>
                  <a:lnTo>
                    <a:pt x="513207" y="478282"/>
                  </a:lnTo>
                  <a:lnTo>
                    <a:pt x="481457" y="427609"/>
                  </a:lnTo>
                  <a:lnTo>
                    <a:pt x="452247" y="376809"/>
                  </a:lnTo>
                  <a:lnTo>
                    <a:pt x="427990" y="324866"/>
                  </a:lnTo>
                  <a:lnTo>
                    <a:pt x="406400" y="271526"/>
                  </a:lnTo>
                  <a:lnTo>
                    <a:pt x="542417" y="271526"/>
                  </a:lnTo>
                  <a:lnTo>
                    <a:pt x="540893" y="270256"/>
                  </a:lnTo>
                  <a:lnTo>
                    <a:pt x="223520" y="0"/>
                  </a:lnTo>
                  <a:lnTo>
                    <a:pt x="0" y="271526"/>
                  </a:lnTo>
                  <a:lnTo>
                    <a:pt x="136258" y="271208"/>
                  </a:lnTo>
                  <a:lnTo>
                    <a:pt x="157480" y="324866"/>
                  </a:lnTo>
                  <a:lnTo>
                    <a:pt x="181610" y="378079"/>
                  </a:lnTo>
                  <a:lnTo>
                    <a:pt x="212090" y="430149"/>
                  </a:lnTo>
                  <a:lnTo>
                    <a:pt x="243840" y="482092"/>
                  </a:lnTo>
                  <a:lnTo>
                    <a:pt x="280670" y="531622"/>
                  </a:lnTo>
                  <a:lnTo>
                    <a:pt x="321310" y="581152"/>
                  </a:lnTo>
                  <a:lnTo>
                    <a:pt x="364490" y="628015"/>
                  </a:lnTo>
                  <a:lnTo>
                    <a:pt x="412750" y="672465"/>
                  </a:lnTo>
                  <a:lnTo>
                    <a:pt x="462407" y="715645"/>
                  </a:lnTo>
                  <a:lnTo>
                    <a:pt x="515747" y="757428"/>
                  </a:lnTo>
                  <a:lnTo>
                    <a:pt x="571627" y="796798"/>
                  </a:lnTo>
                  <a:lnTo>
                    <a:pt x="631317" y="833628"/>
                  </a:lnTo>
                  <a:lnTo>
                    <a:pt x="692277" y="869188"/>
                  </a:lnTo>
                  <a:lnTo>
                    <a:pt x="757047" y="902081"/>
                  </a:lnTo>
                  <a:lnTo>
                    <a:pt x="823087" y="931291"/>
                  </a:lnTo>
                  <a:lnTo>
                    <a:pt x="890397" y="959231"/>
                  </a:lnTo>
                  <a:lnTo>
                    <a:pt x="961517" y="983322"/>
                  </a:lnTo>
                  <a:lnTo>
                    <a:pt x="1032637" y="1006170"/>
                  </a:lnTo>
                  <a:lnTo>
                    <a:pt x="1106297" y="1026464"/>
                  </a:lnTo>
                  <a:lnTo>
                    <a:pt x="1181227" y="1042962"/>
                  </a:lnTo>
                  <a:lnTo>
                    <a:pt x="1257427" y="1056919"/>
                  </a:lnTo>
                  <a:lnTo>
                    <a:pt x="1333754" y="1067066"/>
                  </a:lnTo>
                  <a:lnTo>
                    <a:pt x="1411224" y="1075956"/>
                  </a:lnTo>
                  <a:lnTo>
                    <a:pt x="1488694" y="1081024"/>
                  </a:lnTo>
                  <a:lnTo>
                    <a:pt x="1567434" y="1083564"/>
                  </a:lnTo>
                  <a:lnTo>
                    <a:pt x="1646174" y="1082294"/>
                  </a:lnTo>
                  <a:lnTo>
                    <a:pt x="1715135" y="1078903"/>
                  </a:lnTo>
                  <a:close/>
                </a:path>
                <a:path w="1724025" h="1083945">
                  <a:moveTo>
                    <a:pt x="1723644" y="1078484"/>
                  </a:moveTo>
                  <a:lnTo>
                    <a:pt x="1715135" y="1078903"/>
                  </a:lnTo>
                  <a:lnTo>
                    <a:pt x="1723644" y="1079754"/>
                  </a:lnTo>
                  <a:lnTo>
                    <a:pt x="1723644" y="1078484"/>
                  </a:lnTo>
                  <a:close/>
                </a:path>
              </a:pathLst>
            </a:custGeom>
            <a:solidFill>
              <a:srgbClr val="00BEB4"/>
            </a:solidFill>
          </p:spPr>
          <p:txBody>
            <a:bodyPr wrap="square" lIns="0" tIns="0" rIns="0" bIns="0" rtlCol="0"/>
            <a:lstStyle/>
            <a:p>
              <a:endParaRPr/>
            </a:p>
          </p:txBody>
        </p:sp>
        <p:sp>
          <p:nvSpPr>
            <p:cNvPr id="31" name="object 31"/>
            <p:cNvSpPr/>
            <p:nvPr/>
          </p:nvSpPr>
          <p:spPr>
            <a:xfrm>
              <a:off x="3791711" y="2904744"/>
              <a:ext cx="1771014" cy="1085215"/>
            </a:xfrm>
            <a:custGeom>
              <a:avLst/>
              <a:gdLst/>
              <a:ahLst/>
              <a:cxnLst/>
              <a:rect l="l" t="t" r="r" b="b"/>
              <a:pathLst>
                <a:path w="1771014" h="1085214">
                  <a:moveTo>
                    <a:pt x="1770888" y="0"/>
                  </a:moveTo>
                  <a:lnTo>
                    <a:pt x="1499235" y="0"/>
                  </a:lnTo>
                  <a:lnTo>
                    <a:pt x="1496695" y="57150"/>
                  </a:lnTo>
                  <a:lnTo>
                    <a:pt x="1491614" y="114173"/>
                  </a:lnTo>
                  <a:lnTo>
                    <a:pt x="1480185" y="170053"/>
                  </a:lnTo>
                  <a:lnTo>
                    <a:pt x="1466214" y="225932"/>
                  </a:lnTo>
                  <a:lnTo>
                    <a:pt x="1448435" y="281686"/>
                  </a:lnTo>
                  <a:lnTo>
                    <a:pt x="1425575" y="335025"/>
                  </a:lnTo>
                  <a:lnTo>
                    <a:pt x="1400175" y="389636"/>
                  </a:lnTo>
                  <a:lnTo>
                    <a:pt x="1369695" y="441706"/>
                  </a:lnTo>
                  <a:lnTo>
                    <a:pt x="1335404" y="492379"/>
                  </a:lnTo>
                  <a:lnTo>
                    <a:pt x="1298702" y="543179"/>
                  </a:lnTo>
                  <a:lnTo>
                    <a:pt x="1256791" y="591438"/>
                  </a:lnTo>
                  <a:lnTo>
                    <a:pt x="1212341" y="637032"/>
                  </a:lnTo>
                  <a:lnTo>
                    <a:pt x="1165352" y="682752"/>
                  </a:lnTo>
                  <a:lnTo>
                    <a:pt x="1113282" y="725932"/>
                  </a:lnTo>
                  <a:lnTo>
                    <a:pt x="1059941" y="766572"/>
                  </a:lnTo>
                  <a:lnTo>
                    <a:pt x="1002918" y="805942"/>
                  </a:lnTo>
                  <a:lnTo>
                    <a:pt x="943228" y="842644"/>
                  </a:lnTo>
                  <a:lnTo>
                    <a:pt x="880999" y="878205"/>
                  </a:lnTo>
                  <a:lnTo>
                    <a:pt x="816228" y="909955"/>
                  </a:lnTo>
                  <a:lnTo>
                    <a:pt x="748918" y="939165"/>
                  </a:lnTo>
                  <a:lnTo>
                    <a:pt x="680465" y="967105"/>
                  </a:lnTo>
                  <a:lnTo>
                    <a:pt x="609346" y="991171"/>
                  </a:lnTo>
                  <a:lnTo>
                    <a:pt x="536955" y="1012748"/>
                  </a:lnTo>
                  <a:lnTo>
                    <a:pt x="463296" y="1031786"/>
                  </a:lnTo>
                  <a:lnTo>
                    <a:pt x="387223" y="1047013"/>
                  </a:lnTo>
                  <a:lnTo>
                    <a:pt x="311023" y="1060970"/>
                  </a:lnTo>
                  <a:lnTo>
                    <a:pt x="233552" y="1071130"/>
                  </a:lnTo>
                  <a:lnTo>
                    <a:pt x="156083" y="1078738"/>
                  </a:lnTo>
                  <a:lnTo>
                    <a:pt x="77470" y="1082548"/>
                  </a:lnTo>
                  <a:lnTo>
                    <a:pt x="0" y="1085088"/>
                  </a:lnTo>
                  <a:lnTo>
                    <a:pt x="270383" y="1083818"/>
                  </a:lnTo>
                  <a:lnTo>
                    <a:pt x="349123" y="1082548"/>
                  </a:lnTo>
                  <a:lnTo>
                    <a:pt x="427863" y="1077468"/>
                  </a:lnTo>
                  <a:lnTo>
                    <a:pt x="505205" y="1071130"/>
                  </a:lnTo>
                  <a:lnTo>
                    <a:pt x="582676" y="1060970"/>
                  </a:lnTo>
                  <a:lnTo>
                    <a:pt x="658876" y="1047013"/>
                  </a:lnTo>
                  <a:lnTo>
                    <a:pt x="733805" y="1031786"/>
                  </a:lnTo>
                  <a:lnTo>
                    <a:pt x="808609" y="1012748"/>
                  </a:lnTo>
                  <a:lnTo>
                    <a:pt x="880999" y="991171"/>
                  </a:lnTo>
                  <a:lnTo>
                    <a:pt x="950849" y="965835"/>
                  </a:lnTo>
                  <a:lnTo>
                    <a:pt x="1020699" y="939165"/>
                  </a:lnTo>
                  <a:lnTo>
                    <a:pt x="1087882" y="908685"/>
                  </a:lnTo>
                  <a:lnTo>
                    <a:pt x="1152652" y="876935"/>
                  </a:lnTo>
                  <a:lnTo>
                    <a:pt x="1214882" y="842644"/>
                  </a:lnTo>
                  <a:lnTo>
                    <a:pt x="1274572" y="805942"/>
                  </a:lnTo>
                  <a:lnTo>
                    <a:pt x="1330325" y="766572"/>
                  </a:lnTo>
                  <a:lnTo>
                    <a:pt x="1384935" y="725932"/>
                  </a:lnTo>
                  <a:lnTo>
                    <a:pt x="1435735" y="682752"/>
                  </a:lnTo>
                  <a:lnTo>
                    <a:pt x="1483995" y="637032"/>
                  </a:lnTo>
                  <a:lnTo>
                    <a:pt x="1528445" y="590169"/>
                  </a:lnTo>
                  <a:lnTo>
                    <a:pt x="1569085" y="541908"/>
                  </a:lnTo>
                  <a:lnTo>
                    <a:pt x="1607185" y="492379"/>
                  </a:lnTo>
                  <a:lnTo>
                    <a:pt x="1640077" y="440436"/>
                  </a:lnTo>
                  <a:lnTo>
                    <a:pt x="1670558" y="388366"/>
                  </a:lnTo>
                  <a:lnTo>
                    <a:pt x="1697227" y="335025"/>
                  </a:lnTo>
                  <a:lnTo>
                    <a:pt x="1718817" y="280416"/>
                  </a:lnTo>
                  <a:lnTo>
                    <a:pt x="1737867" y="225932"/>
                  </a:lnTo>
                  <a:lnTo>
                    <a:pt x="1751838" y="170053"/>
                  </a:lnTo>
                  <a:lnTo>
                    <a:pt x="1761998" y="112903"/>
                  </a:lnTo>
                  <a:lnTo>
                    <a:pt x="1768348" y="57150"/>
                  </a:lnTo>
                  <a:lnTo>
                    <a:pt x="1770888" y="0"/>
                  </a:lnTo>
                  <a:close/>
                </a:path>
              </a:pathLst>
            </a:custGeom>
            <a:solidFill>
              <a:srgbClr val="00998F"/>
            </a:solidFill>
          </p:spPr>
          <p:txBody>
            <a:bodyPr wrap="square" lIns="0" tIns="0" rIns="0" bIns="0" rtlCol="0"/>
            <a:lstStyle/>
            <a:p>
              <a:endParaRPr/>
            </a:p>
          </p:txBody>
        </p:sp>
        <p:sp>
          <p:nvSpPr>
            <p:cNvPr id="32" name="object 32"/>
            <p:cNvSpPr/>
            <p:nvPr/>
          </p:nvSpPr>
          <p:spPr>
            <a:xfrm>
              <a:off x="2202434" y="2905506"/>
              <a:ext cx="3361054" cy="1085215"/>
            </a:xfrm>
            <a:custGeom>
              <a:avLst/>
              <a:gdLst/>
              <a:ahLst/>
              <a:cxnLst/>
              <a:rect l="l" t="t" r="r" b="b"/>
              <a:pathLst>
                <a:path w="3361054" h="1085214">
                  <a:moveTo>
                    <a:pt x="1589024" y="1085088"/>
                  </a:moveTo>
                  <a:lnTo>
                    <a:pt x="1666494" y="1082548"/>
                  </a:lnTo>
                  <a:lnTo>
                    <a:pt x="1745233" y="1078738"/>
                  </a:lnTo>
                  <a:lnTo>
                    <a:pt x="1822704" y="1071130"/>
                  </a:lnTo>
                  <a:lnTo>
                    <a:pt x="1900174" y="1060970"/>
                  </a:lnTo>
                  <a:lnTo>
                    <a:pt x="1976374" y="1047013"/>
                  </a:lnTo>
                  <a:lnTo>
                    <a:pt x="2052574" y="1031786"/>
                  </a:lnTo>
                  <a:lnTo>
                    <a:pt x="2126361" y="1012748"/>
                  </a:lnTo>
                  <a:lnTo>
                    <a:pt x="2198751" y="991171"/>
                  </a:lnTo>
                  <a:lnTo>
                    <a:pt x="2269871" y="967105"/>
                  </a:lnTo>
                  <a:lnTo>
                    <a:pt x="2338451" y="939165"/>
                  </a:lnTo>
                  <a:lnTo>
                    <a:pt x="2405761" y="909955"/>
                  </a:lnTo>
                  <a:lnTo>
                    <a:pt x="2470531" y="878205"/>
                  </a:lnTo>
                  <a:lnTo>
                    <a:pt x="2532761" y="842644"/>
                  </a:lnTo>
                  <a:lnTo>
                    <a:pt x="2592451" y="805941"/>
                  </a:lnTo>
                  <a:lnTo>
                    <a:pt x="2649601" y="766572"/>
                  </a:lnTo>
                  <a:lnTo>
                    <a:pt x="2702941" y="725932"/>
                  </a:lnTo>
                  <a:lnTo>
                    <a:pt x="2755011" y="682752"/>
                  </a:lnTo>
                  <a:lnTo>
                    <a:pt x="2802001" y="637032"/>
                  </a:lnTo>
                  <a:lnTo>
                    <a:pt x="2846451" y="591438"/>
                  </a:lnTo>
                  <a:lnTo>
                    <a:pt x="2888361" y="543179"/>
                  </a:lnTo>
                  <a:lnTo>
                    <a:pt x="2925191" y="492379"/>
                  </a:lnTo>
                  <a:lnTo>
                    <a:pt x="2959608" y="441706"/>
                  </a:lnTo>
                  <a:lnTo>
                    <a:pt x="2990088" y="389636"/>
                  </a:lnTo>
                  <a:lnTo>
                    <a:pt x="3015488" y="335025"/>
                  </a:lnTo>
                  <a:lnTo>
                    <a:pt x="3038348" y="281686"/>
                  </a:lnTo>
                  <a:lnTo>
                    <a:pt x="3056128" y="225932"/>
                  </a:lnTo>
                  <a:lnTo>
                    <a:pt x="3070098" y="170052"/>
                  </a:lnTo>
                  <a:lnTo>
                    <a:pt x="3081528" y="114173"/>
                  </a:lnTo>
                  <a:lnTo>
                    <a:pt x="3086608" y="57150"/>
                  </a:lnTo>
                  <a:lnTo>
                    <a:pt x="3089148" y="0"/>
                  </a:lnTo>
                  <a:lnTo>
                    <a:pt x="3360928" y="0"/>
                  </a:lnTo>
                  <a:lnTo>
                    <a:pt x="3358388" y="57150"/>
                  </a:lnTo>
                  <a:lnTo>
                    <a:pt x="3352038" y="112902"/>
                  </a:lnTo>
                  <a:lnTo>
                    <a:pt x="3341878" y="170052"/>
                  </a:lnTo>
                  <a:lnTo>
                    <a:pt x="3327907" y="225932"/>
                  </a:lnTo>
                  <a:lnTo>
                    <a:pt x="3308857" y="280416"/>
                  </a:lnTo>
                  <a:lnTo>
                    <a:pt x="3287268" y="335025"/>
                  </a:lnTo>
                  <a:lnTo>
                    <a:pt x="3260598" y="388366"/>
                  </a:lnTo>
                  <a:lnTo>
                    <a:pt x="3230118" y="440436"/>
                  </a:lnTo>
                  <a:lnTo>
                    <a:pt x="3197098" y="492379"/>
                  </a:lnTo>
                  <a:lnTo>
                    <a:pt x="3158998" y="541908"/>
                  </a:lnTo>
                  <a:lnTo>
                    <a:pt x="3118358" y="590169"/>
                  </a:lnTo>
                  <a:lnTo>
                    <a:pt x="3073908" y="637032"/>
                  </a:lnTo>
                  <a:lnTo>
                    <a:pt x="3025648" y="682752"/>
                  </a:lnTo>
                  <a:lnTo>
                    <a:pt x="2974848" y="725932"/>
                  </a:lnTo>
                  <a:lnTo>
                    <a:pt x="2920111" y="766572"/>
                  </a:lnTo>
                  <a:lnTo>
                    <a:pt x="2864231" y="805941"/>
                  </a:lnTo>
                  <a:lnTo>
                    <a:pt x="2804541" y="842644"/>
                  </a:lnTo>
                  <a:lnTo>
                    <a:pt x="2742311" y="876935"/>
                  </a:lnTo>
                  <a:lnTo>
                    <a:pt x="2677541" y="908685"/>
                  </a:lnTo>
                  <a:lnTo>
                    <a:pt x="2610231" y="939165"/>
                  </a:lnTo>
                  <a:lnTo>
                    <a:pt x="2540381" y="965835"/>
                  </a:lnTo>
                  <a:lnTo>
                    <a:pt x="2470531" y="991171"/>
                  </a:lnTo>
                  <a:lnTo>
                    <a:pt x="2398141" y="1012748"/>
                  </a:lnTo>
                  <a:lnTo>
                    <a:pt x="2323211" y="1031786"/>
                  </a:lnTo>
                  <a:lnTo>
                    <a:pt x="2248281" y="1047013"/>
                  </a:lnTo>
                  <a:lnTo>
                    <a:pt x="2172081" y="1060970"/>
                  </a:lnTo>
                  <a:lnTo>
                    <a:pt x="2094611" y="1071130"/>
                  </a:lnTo>
                  <a:lnTo>
                    <a:pt x="2017014" y="1077468"/>
                  </a:lnTo>
                  <a:lnTo>
                    <a:pt x="1938274" y="1082548"/>
                  </a:lnTo>
                  <a:lnTo>
                    <a:pt x="1859533" y="1083818"/>
                  </a:lnTo>
                  <a:lnTo>
                    <a:pt x="1589024" y="1085088"/>
                  </a:lnTo>
                  <a:lnTo>
                    <a:pt x="1509014" y="1082548"/>
                  </a:lnTo>
                  <a:lnTo>
                    <a:pt x="1430274" y="1078738"/>
                  </a:lnTo>
                  <a:lnTo>
                    <a:pt x="1352804" y="1071130"/>
                  </a:lnTo>
                  <a:lnTo>
                    <a:pt x="1274064" y="1060970"/>
                  </a:lnTo>
                  <a:lnTo>
                    <a:pt x="1197737" y="1047013"/>
                  </a:lnTo>
                  <a:lnTo>
                    <a:pt x="1121537" y="1030516"/>
                  </a:lnTo>
                  <a:lnTo>
                    <a:pt x="1047877" y="1011478"/>
                  </a:lnTo>
                  <a:lnTo>
                    <a:pt x="974217" y="989901"/>
                  </a:lnTo>
                  <a:lnTo>
                    <a:pt x="903097" y="964565"/>
                  </a:lnTo>
                  <a:lnTo>
                    <a:pt x="833247" y="937894"/>
                  </a:lnTo>
                  <a:lnTo>
                    <a:pt x="765937" y="907415"/>
                  </a:lnTo>
                  <a:lnTo>
                    <a:pt x="701167" y="874394"/>
                  </a:lnTo>
                  <a:lnTo>
                    <a:pt x="638937" y="838835"/>
                  </a:lnTo>
                  <a:lnTo>
                    <a:pt x="579247" y="802132"/>
                  </a:lnTo>
                  <a:lnTo>
                    <a:pt x="522097" y="762762"/>
                  </a:lnTo>
                  <a:lnTo>
                    <a:pt x="467487" y="720852"/>
                  </a:lnTo>
                  <a:lnTo>
                    <a:pt x="416687" y="677672"/>
                  </a:lnTo>
                  <a:lnTo>
                    <a:pt x="368300" y="632079"/>
                  </a:lnTo>
                  <a:lnTo>
                    <a:pt x="323850" y="583819"/>
                  </a:lnTo>
                  <a:lnTo>
                    <a:pt x="283210" y="535558"/>
                  </a:lnTo>
                  <a:lnTo>
                    <a:pt x="246380" y="484758"/>
                  </a:lnTo>
                  <a:lnTo>
                    <a:pt x="212090" y="432816"/>
                  </a:lnTo>
                  <a:lnTo>
                    <a:pt x="182880" y="380745"/>
                  </a:lnTo>
                  <a:lnTo>
                    <a:pt x="157480" y="326136"/>
                  </a:lnTo>
                  <a:lnTo>
                    <a:pt x="135890" y="271525"/>
                  </a:lnTo>
                  <a:lnTo>
                    <a:pt x="0" y="271525"/>
                  </a:lnTo>
                  <a:lnTo>
                    <a:pt x="223520" y="0"/>
                  </a:lnTo>
                  <a:lnTo>
                    <a:pt x="542417" y="271525"/>
                  </a:lnTo>
                  <a:lnTo>
                    <a:pt x="406527" y="271525"/>
                  </a:lnTo>
                  <a:lnTo>
                    <a:pt x="428117" y="324866"/>
                  </a:lnTo>
                  <a:lnTo>
                    <a:pt x="452247" y="376936"/>
                  </a:lnTo>
                  <a:lnTo>
                    <a:pt x="481457" y="427736"/>
                  </a:lnTo>
                  <a:lnTo>
                    <a:pt x="513207" y="478408"/>
                  </a:lnTo>
                  <a:lnTo>
                    <a:pt x="548767" y="527938"/>
                  </a:lnTo>
                  <a:lnTo>
                    <a:pt x="588137" y="574929"/>
                  </a:lnTo>
                  <a:lnTo>
                    <a:pt x="630047" y="621919"/>
                  </a:lnTo>
                  <a:lnTo>
                    <a:pt x="675767" y="666241"/>
                  </a:lnTo>
                  <a:lnTo>
                    <a:pt x="725297" y="709422"/>
                  </a:lnTo>
                  <a:lnTo>
                    <a:pt x="776097" y="750062"/>
                  </a:lnTo>
                  <a:lnTo>
                    <a:pt x="830707" y="789432"/>
                  </a:lnTo>
                  <a:lnTo>
                    <a:pt x="887857" y="826135"/>
                  </a:lnTo>
                  <a:lnTo>
                    <a:pt x="947547" y="860425"/>
                  </a:lnTo>
                  <a:lnTo>
                    <a:pt x="1009777" y="893444"/>
                  </a:lnTo>
                  <a:lnTo>
                    <a:pt x="1074546" y="923925"/>
                  </a:lnTo>
                  <a:lnTo>
                    <a:pt x="1140587" y="951865"/>
                  </a:lnTo>
                  <a:lnTo>
                    <a:pt x="1209167" y="975944"/>
                  </a:lnTo>
                  <a:lnTo>
                    <a:pt x="1279144" y="998791"/>
                  </a:lnTo>
                  <a:lnTo>
                    <a:pt x="1350264" y="1019098"/>
                  </a:lnTo>
                  <a:lnTo>
                    <a:pt x="1422654" y="1036866"/>
                  </a:lnTo>
                  <a:lnTo>
                    <a:pt x="1497583" y="1052093"/>
                  </a:lnTo>
                  <a:lnTo>
                    <a:pt x="1572514" y="1063510"/>
                  </a:lnTo>
                  <a:lnTo>
                    <a:pt x="1647444" y="1072400"/>
                  </a:lnTo>
                  <a:lnTo>
                    <a:pt x="1723644" y="1080008"/>
                  </a:lnTo>
                </a:path>
              </a:pathLst>
            </a:custGeom>
            <a:ln w="25518">
              <a:solidFill>
                <a:srgbClr val="008D84"/>
              </a:solidFill>
            </a:ln>
          </p:spPr>
          <p:txBody>
            <a:bodyPr wrap="square" lIns="0" tIns="0" rIns="0" bIns="0" rtlCol="0"/>
            <a:lstStyle/>
            <a:p>
              <a:endParaRPr/>
            </a:p>
          </p:txBody>
        </p:sp>
        <p:sp>
          <p:nvSpPr>
            <p:cNvPr id="33" name="object 33"/>
            <p:cNvSpPr/>
            <p:nvPr/>
          </p:nvSpPr>
          <p:spPr>
            <a:xfrm>
              <a:off x="2154174" y="2905506"/>
              <a:ext cx="3409315" cy="1085215"/>
            </a:xfrm>
            <a:custGeom>
              <a:avLst/>
              <a:gdLst/>
              <a:ahLst/>
              <a:cxnLst/>
              <a:rect l="l" t="t" r="r" b="b"/>
              <a:pathLst>
                <a:path w="3409315" h="1085214">
                  <a:moveTo>
                    <a:pt x="3409188" y="0"/>
                  </a:moveTo>
                  <a:lnTo>
                    <a:pt x="3409188" y="0"/>
                  </a:lnTo>
                </a:path>
                <a:path w="3409315" h="1085214">
                  <a:moveTo>
                    <a:pt x="0" y="1085088"/>
                  </a:moveTo>
                  <a:lnTo>
                    <a:pt x="0" y="1085088"/>
                  </a:lnTo>
                </a:path>
              </a:pathLst>
            </a:custGeom>
            <a:ln w="25518">
              <a:solidFill>
                <a:srgbClr val="008D84"/>
              </a:solidFill>
            </a:ln>
          </p:spPr>
          <p:txBody>
            <a:bodyPr wrap="square" lIns="0" tIns="0" rIns="0" bIns="0" rtlCol="0"/>
            <a:lstStyle/>
            <a:p>
              <a:endParaRPr/>
            </a:p>
          </p:txBody>
        </p:sp>
      </p:grpSp>
      <p:sp>
        <p:nvSpPr>
          <p:cNvPr id="34" name="object 34"/>
          <p:cNvSpPr txBox="1"/>
          <p:nvPr/>
        </p:nvSpPr>
        <p:spPr>
          <a:xfrm>
            <a:off x="3298063" y="4037787"/>
            <a:ext cx="1095375" cy="177800"/>
          </a:xfrm>
          <a:prstGeom prst="rect">
            <a:avLst/>
          </a:prstGeom>
        </p:spPr>
        <p:txBody>
          <a:bodyPr vert="horz" wrap="square" lIns="0" tIns="12065" rIns="0" bIns="0" rtlCol="0">
            <a:spAutoFit/>
          </a:bodyPr>
          <a:lstStyle/>
          <a:p>
            <a:pPr marL="12700">
              <a:lnSpc>
                <a:spcPct val="100000"/>
              </a:lnSpc>
              <a:spcBef>
                <a:spcPts val="95"/>
              </a:spcBef>
            </a:pPr>
            <a:r>
              <a:rPr sz="1000" spc="-15" dirty="0">
                <a:latin typeface="Microsoft Sans Serif"/>
                <a:cs typeface="Microsoft Sans Serif"/>
              </a:rPr>
              <a:t>Yes,</a:t>
            </a:r>
            <a:r>
              <a:rPr sz="1000" spc="-40" dirty="0">
                <a:latin typeface="Microsoft Sans Serif"/>
                <a:cs typeface="Microsoft Sans Serif"/>
              </a:rPr>
              <a:t> </a:t>
            </a:r>
            <a:r>
              <a:rPr sz="1000" spc="-10" dirty="0">
                <a:latin typeface="Microsoft Sans Serif"/>
                <a:cs typeface="Microsoft Sans Serif"/>
              </a:rPr>
              <a:t>add </a:t>
            </a:r>
            <a:r>
              <a:rPr sz="1000" spc="-5" dirty="0">
                <a:latin typeface="Microsoft Sans Serif"/>
                <a:cs typeface="Microsoft Sans Serif"/>
              </a:rPr>
              <a:t>input</a:t>
            </a:r>
            <a:r>
              <a:rPr sz="1000" spc="-40" dirty="0">
                <a:latin typeface="Microsoft Sans Serif"/>
                <a:cs typeface="Microsoft Sans Serif"/>
              </a:rPr>
              <a:t> </a:t>
            </a:r>
            <a:r>
              <a:rPr sz="1000" dirty="0">
                <a:latin typeface="Microsoft Sans Serif"/>
                <a:cs typeface="Microsoft Sans Serif"/>
              </a:rPr>
              <a:t>to</a:t>
            </a:r>
            <a:r>
              <a:rPr sz="1000" spc="-20" dirty="0">
                <a:latin typeface="Microsoft Sans Serif"/>
                <a:cs typeface="Microsoft Sans Serif"/>
              </a:rPr>
              <a:t> </a:t>
            </a:r>
            <a:r>
              <a:rPr sz="1000" spc="-5" dirty="0">
                <a:latin typeface="Microsoft Sans Serif"/>
                <a:cs typeface="Microsoft Sans Serif"/>
              </a:rPr>
              <a:t>Q</a:t>
            </a:r>
            <a:endParaRPr sz="1000">
              <a:latin typeface="Microsoft Sans Serif"/>
              <a:cs typeface="Microsoft Sans Serif"/>
            </a:endParaRPr>
          </a:p>
        </p:txBody>
      </p:sp>
      <p:grpSp>
        <p:nvGrpSpPr>
          <p:cNvPr id="35" name="object 35"/>
          <p:cNvGrpSpPr/>
          <p:nvPr/>
        </p:nvGrpSpPr>
        <p:grpSpPr>
          <a:xfrm>
            <a:off x="3784286" y="1583630"/>
            <a:ext cx="3449954" cy="1805939"/>
            <a:chOff x="3784286" y="1583630"/>
            <a:chExt cx="3449954" cy="1805939"/>
          </a:xfrm>
        </p:grpSpPr>
        <p:pic>
          <p:nvPicPr>
            <p:cNvPr id="36" name="object 36"/>
            <p:cNvPicPr/>
            <p:nvPr/>
          </p:nvPicPr>
          <p:blipFill>
            <a:blip r:embed="rId3" cstate="print"/>
            <a:stretch>
              <a:fillRect/>
            </a:stretch>
          </p:blipFill>
          <p:spPr>
            <a:xfrm>
              <a:off x="3796283" y="1865756"/>
              <a:ext cx="189229" cy="130682"/>
            </a:xfrm>
            <a:prstGeom prst="rect">
              <a:avLst/>
            </a:prstGeom>
          </p:spPr>
        </p:pic>
        <p:sp>
          <p:nvSpPr>
            <p:cNvPr id="37" name="object 37"/>
            <p:cNvSpPr/>
            <p:nvPr/>
          </p:nvSpPr>
          <p:spPr>
            <a:xfrm>
              <a:off x="3828034" y="1595627"/>
              <a:ext cx="873760" cy="275590"/>
            </a:xfrm>
            <a:custGeom>
              <a:avLst/>
              <a:gdLst/>
              <a:ahLst/>
              <a:cxnLst/>
              <a:rect l="l" t="t" r="r" b="b"/>
              <a:pathLst>
                <a:path w="873760" h="275589">
                  <a:moveTo>
                    <a:pt x="873506" y="34290"/>
                  </a:moveTo>
                  <a:lnTo>
                    <a:pt x="835406" y="25400"/>
                  </a:lnTo>
                  <a:lnTo>
                    <a:pt x="797306" y="17780"/>
                  </a:lnTo>
                  <a:lnTo>
                    <a:pt x="759206" y="11430"/>
                  </a:lnTo>
                  <a:lnTo>
                    <a:pt x="719836" y="6350"/>
                  </a:lnTo>
                  <a:lnTo>
                    <a:pt x="642493" y="1270"/>
                  </a:lnTo>
                  <a:lnTo>
                    <a:pt x="604393" y="0"/>
                  </a:lnTo>
                  <a:lnTo>
                    <a:pt x="528193" y="2540"/>
                  </a:lnTo>
                  <a:lnTo>
                    <a:pt x="490093" y="6350"/>
                  </a:lnTo>
                  <a:lnTo>
                    <a:pt x="382143" y="24130"/>
                  </a:lnTo>
                  <a:lnTo>
                    <a:pt x="347853" y="34290"/>
                  </a:lnTo>
                  <a:lnTo>
                    <a:pt x="314833" y="43180"/>
                  </a:lnTo>
                  <a:lnTo>
                    <a:pt x="281813" y="55753"/>
                  </a:lnTo>
                  <a:lnTo>
                    <a:pt x="250063" y="67183"/>
                  </a:lnTo>
                  <a:lnTo>
                    <a:pt x="219583" y="81153"/>
                  </a:lnTo>
                  <a:lnTo>
                    <a:pt x="163830" y="112903"/>
                  </a:lnTo>
                  <a:lnTo>
                    <a:pt x="113030" y="147193"/>
                  </a:lnTo>
                  <a:lnTo>
                    <a:pt x="68580" y="186436"/>
                  </a:lnTo>
                  <a:lnTo>
                    <a:pt x="30480" y="229628"/>
                  </a:lnTo>
                  <a:lnTo>
                    <a:pt x="0" y="275209"/>
                  </a:lnTo>
                  <a:lnTo>
                    <a:pt x="143129" y="275209"/>
                  </a:lnTo>
                  <a:lnTo>
                    <a:pt x="177800" y="230886"/>
                  </a:lnTo>
                  <a:lnTo>
                    <a:pt x="199263" y="209296"/>
                  </a:lnTo>
                  <a:lnTo>
                    <a:pt x="244983" y="168656"/>
                  </a:lnTo>
                  <a:lnTo>
                    <a:pt x="298323" y="133223"/>
                  </a:lnTo>
                  <a:lnTo>
                    <a:pt x="356743" y="102743"/>
                  </a:lnTo>
                  <a:lnTo>
                    <a:pt x="420243" y="76073"/>
                  </a:lnTo>
                  <a:lnTo>
                    <a:pt x="490093" y="54483"/>
                  </a:lnTo>
                  <a:lnTo>
                    <a:pt x="562483" y="39370"/>
                  </a:lnTo>
                  <a:lnTo>
                    <a:pt x="637413" y="29210"/>
                  </a:lnTo>
                  <a:lnTo>
                    <a:pt x="714756" y="25400"/>
                  </a:lnTo>
                  <a:lnTo>
                    <a:pt x="755396" y="25400"/>
                  </a:lnTo>
                  <a:lnTo>
                    <a:pt x="794766" y="26670"/>
                  </a:lnTo>
                  <a:lnTo>
                    <a:pt x="873506" y="34290"/>
                  </a:lnTo>
                  <a:close/>
                </a:path>
              </a:pathLst>
            </a:custGeom>
            <a:solidFill>
              <a:srgbClr val="00BEB4"/>
            </a:solidFill>
          </p:spPr>
          <p:txBody>
            <a:bodyPr wrap="square" lIns="0" tIns="0" rIns="0" bIns="0" rtlCol="0"/>
            <a:lstStyle/>
            <a:p>
              <a:endParaRPr/>
            </a:p>
          </p:txBody>
        </p:sp>
        <p:sp>
          <p:nvSpPr>
            <p:cNvPr id="38" name="object 38"/>
            <p:cNvSpPr/>
            <p:nvPr/>
          </p:nvSpPr>
          <p:spPr>
            <a:xfrm>
              <a:off x="4637531" y="1615440"/>
              <a:ext cx="792480" cy="681355"/>
            </a:xfrm>
            <a:custGeom>
              <a:avLst/>
              <a:gdLst/>
              <a:ahLst/>
              <a:cxnLst/>
              <a:rect l="l" t="t" r="r" b="b"/>
              <a:pathLst>
                <a:path w="792479" h="681355">
                  <a:moveTo>
                    <a:pt x="0" y="0"/>
                  </a:moveTo>
                  <a:lnTo>
                    <a:pt x="78739" y="17780"/>
                  </a:lnTo>
                  <a:lnTo>
                    <a:pt x="154939" y="40639"/>
                  </a:lnTo>
                  <a:lnTo>
                    <a:pt x="191769" y="54610"/>
                  </a:lnTo>
                  <a:lnTo>
                    <a:pt x="228600" y="69723"/>
                  </a:lnTo>
                  <a:lnTo>
                    <a:pt x="264159" y="86233"/>
                  </a:lnTo>
                  <a:lnTo>
                    <a:pt x="332739" y="121793"/>
                  </a:lnTo>
                  <a:lnTo>
                    <a:pt x="396239" y="161162"/>
                  </a:lnTo>
                  <a:lnTo>
                    <a:pt x="453389" y="204215"/>
                  </a:lnTo>
                  <a:lnTo>
                    <a:pt x="505459" y="251206"/>
                  </a:lnTo>
                  <a:lnTo>
                    <a:pt x="551179" y="301879"/>
                  </a:lnTo>
                  <a:lnTo>
                    <a:pt x="589279" y="353949"/>
                  </a:lnTo>
                  <a:lnTo>
                    <a:pt x="619759" y="408432"/>
                  </a:lnTo>
                  <a:lnTo>
                    <a:pt x="642619" y="463042"/>
                  </a:lnTo>
                  <a:lnTo>
                    <a:pt x="657859" y="518795"/>
                  </a:lnTo>
                  <a:lnTo>
                    <a:pt x="664209" y="574675"/>
                  </a:lnTo>
                  <a:lnTo>
                    <a:pt x="664209" y="602615"/>
                  </a:lnTo>
                  <a:lnTo>
                    <a:pt x="661669" y="629158"/>
                  </a:lnTo>
                  <a:lnTo>
                    <a:pt x="657859" y="657098"/>
                  </a:lnTo>
                  <a:lnTo>
                    <a:pt x="786129" y="681228"/>
                  </a:lnTo>
                  <a:lnTo>
                    <a:pt x="791209" y="653288"/>
                  </a:lnTo>
                  <a:lnTo>
                    <a:pt x="792352" y="629158"/>
                  </a:lnTo>
                  <a:lnTo>
                    <a:pt x="792479" y="598805"/>
                  </a:lnTo>
                  <a:lnTo>
                    <a:pt x="789939" y="570865"/>
                  </a:lnTo>
                  <a:lnTo>
                    <a:pt x="779779" y="514985"/>
                  </a:lnTo>
                  <a:lnTo>
                    <a:pt x="760729" y="459232"/>
                  </a:lnTo>
                  <a:lnTo>
                    <a:pt x="734059" y="404622"/>
                  </a:lnTo>
                  <a:lnTo>
                    <a:pt x="699769" y="351409"/>
                  </a:lnTo>
                  <a:lnTo>
                    <a:pt x="657859" y="300609"/>
                  </a:lnTo>
                  <a:lnTo>
                    <a:pt x="608329" y="251206"/>
                  </a:lnTo>
                  <a:lnTo>
                    <a:pt x="553719" y="205486"/>
                  </a:lnTo>
                  <a:lnTo>
                    <a:pt x="494029" y="164973"/>
                  </a:lnTo>
                  <a:lnTo>
                    <a:pt x="461009" y="144652"/>
                  </a:lnTo>
                  <a:lnTo>
                    <a:pt x="392429" y="109093"/>
                  </a:lnTo>
                  <a:lnTo>
                    <a:pt x="356869" y="92583"/>
                  </a:lnTo>
                  <a:lnTo>
                    <a:pt x="283209" y="64643"/>
                  </a:lnTo>
                  <a:lnTo>
                    <a:pt x="245109" y="52070"/>
                  </a:lnTo>
                  <a:lnTo>
                    <a:pt x="167639" y="31750"/>
                  </a:lnTo>
                  <a:lnTo>
                    <a:pt x="0" y="0"/>
                  </a:lnTo>
                  <a:close/>
                </a:path>
              </a:pathLst>
            </a:custGeom>
            <a:solidFill>
              <a:srgbClr val="00998F"/>
            </a:solidFill>
          </p:spPr>
          <p:txBody>
            <a:bodyPr wrap="square" lIns="0" tIns="0" rIns="0" bIns="0" rtlCol="0"/>
            <a:lstStyle/>
            <a:p>
              <a:endParaRPr/>
            </a:p>
          </p:txBody>
        </p:sp>
        <p:sp>
          <p:nvSpPr>
            <p:cNvPr id="39" name="object 39"/>
            <p:cNvSpPr/>
            <p:nvPr/>
          </p:nvSpPr>
          <p:spPr>
            <a:xfrm>
              <a:off x="3797045" y="1596390"/>
              <a:ext cx="1633855" cy="701040"/>
            </a:xfrm>
            <a:custGeom>
              <a:avLst/>
              <a:gdLst/>
              <a:ahLst/>
              <a:cxnLst/>
              <a:rect l="l" t="t" r="r" b="b"/>
              <a:pathLst>
                <a:path w="1633854" h="701039">
                  <a:moveTo>
                    <a:pt x="905128" y="34289"/>
                  </a:moveTo>
                  <a:lnTo>
                    <a:pt x="865758" y="30480"/>
                  </a:lnTo>
                  <a:lnTo>
                    <a:pt x="826388" y="26670"/>
                  </a:lnTo>
                  <a:lnTo>
                    <a:pt x="787018" y="25400"/>
                  </a:lnTo>
                  <a:lnTo>
                    <a:pt x="746378" y="25400"/>
                  </a:lnTo>
                  <a:lnTo>
                    <a:pt x="708278" y="26670"/>
                  </a:lnTo>
                  <a:lnTo>
                    <a:pt x="669036" y="29210"/>
                  </a:lnTo>
                  <a:lnTo>
                    <a:pt x="630936" y="33020"/>
                  </a:lnTo>
                  <a:lnTo>
                    <a:pt x="557276" y="45593"/>
                  </a:lnTo>
                  <a:lnTo>
                    <a:pt x="486155" y="64643"/>
                  </a:lnTo>
                  <a:lnTo>
                    <a:pt x="420115" y="88773"/>
                  </a:lnTo>
                  <a:lnTo>
                    <a:pt x="358013" y="116586"/>
                  </a:lnTo>
                  <a:lnTo>
                    <a:pt x="330073" y="133096"/>
                  </a:lnTo>
                  <a:lnTo>
                    <a:pt x="302132" y="149606"/>
                  </a:lnTo>
                  <a:lnTo>
                    <a:pt x="252602" y="188849"/>
                  </a:lnTo>
                  <a:lnTo>
                    <a:pt x="209423" y="230759"/>
                  </a:lnTo>
                  <a:lnTo>
                    <a:pt x="173862" y="276351"/>
                  </a:lnTo>
                  <a:lnTo>
                    <a:pt x="159892" y="300482"/>
                  </a:lnTo>
                  <a:lnTo>
                    <a:pt x="189102" y="305562"/>
                  </a:lnTo>
                  <a:lnTo>
                    <a:pt x="52069" y="400558"/>
                  </a:lnTo>
                  <a:lnTo>
                    <a:pt x="0" y="270001"/>
                  </a:lnTo>
                  <a:lnTo>
                    <a:pt x="30479" y="275082"/>
                  </a:lnTo>
                  <a:lnTo>
                    <a:pt x="31750" y="275082"/>
                  </a:lnTo>
                  <a:lnTo>
                    <a:pt x="62229" y="229488"/>
                  </a:lnTo>
                  <a:lnTo>
                    <a:pt x="101600" y="185038"/>
                  </a:lnTo>
                  <a:lnTo>
                    <a:pt x="123189" y="166115"/>
                  </a:lnTo>
                  <a:lnTo>
                    <a:pt x="145923" y="145796"/>
                  </a:lnTo>
                  <a:lnTo>
                    <a:pt x="197992" y="110236"/>
                  </a:lnTo>
                  <a:lnTo>
                    <a:pt x="255142" y="79883"/>
                  </a:lnTo>
                  <a:lnTo>
                    <a:pt x="318642" y="53212"/>
                  </a:lnTo>
                  <a:lnTo>
                    <a:pt x="385952" y="31750"/>
                  </a:lnTo>
                  <a:lnTo>
                    <a:pt x="456945" y="16510"/>
                  </a:lnTo>
                  <a:lnTo>
                    <a:pt x="530605" y="5080"/>
                  </a:lnTo>
                  <a:lnTo>
                    <a:pt x="568705" y="2539"/>
                  </a:lnTo>
                  <a:lnTo>
                    <a:pt x="606805" y="1270"/>
                  </a:lnTo>
                  <a:lnTo>
                    <a:pt x="646176" y="0"/>
                  </a:lnTo>
                  <a:lnTo>
                    <a:pt x="685418" y="1270"/>
                  </a:lnTo>
                  <a:lnTo>
                    <a:pt x="723518" y="3810"/>
                  </a:lnTo>
                  <a:lnTo>
                    <a:pt x="762888" y="7620"/>
                  </a:lnTo>
                  <a:lnTo>
                    <a:pt x="802258" y="13970"/>
                  </a:lnTo>
                  <a:lnTo>
                    <a:pt x="841628" y="20320"/>
                  </a:lnTo>
                  <a:lnTo>
                    <a:pt x="969771" y="44323"/>
                  </a:lnTo>
                  <a:lnTo>
                    <a:pt x="1009141" y="51943"/>
                  </a:lnTo>
                  <a:lnTo>
                    <a:pt x="1048512" y="62102"/>
                  </a:lnTo>
                  <a:lnTo>
                    <a:pt x="1086612" y="72262"/>
                  </a:lnTo>
                  <a:lnTo>
                    <a:pt x="1124712" y="84962"/>
                  </a:lnTo>
                  <a:lnTo>
                    <a:pt x="1161541" y="98933"/>
                  </a:lnTo>
                  <a:lnTo>
                    <a:pt x="1198371" y="112775"/>
                  </a:lnTo>
                  <a:lnTo>
                    <a:pt x="1233804" y="129286"/>
                  </a:lnTo>
                  <a:lnTo>
                    <a:pt x="1268094" y="147065"/>
                  </a:lnTo>
                  <a:lnTo>
                    <a:pt x="1302384" y="164846"/>
                  </a:lnTo>
                  <a:lnTo>
                    <a:pt x="1335404" y="185038"/>
                  </a:lnTo>
                  <a:lnTo>
                    <a:pt x="1395094" y="225679"/>
                  </a:lnTo>
                  <a:lnTo>
                    <a:pt x="1449704" y="271272"/>
                  </a:lnTo>
                  <a:lnTo>
                    <a:pt x="1499107" y="320675"/>
                  </a:lnTo>
                  <a:lnTo>
                    <a:pt x="1541017" y="371475"/>
                  </a:lnTo>
                  <a:lnTo>
                    <a:pt x="1575307" y="424688"/>
                  </a:lnTo>
                  <a:lnTo>
                    <a:pt x="1601977" y="479171"/>
                  </a:lnTo>
                  <a:lnTo>
                    <a:pt x="1621027" y="534924"/>
                  </a:lnTo>
                  <a:lnTo>
                    <a:pt x="1631188" y="590804"/>
                  </a:lnTo>
                  <a:lnTo>
                    <a:pt x="1633727" y="618617"/>
                  </a:lnTo>
                  <a:lnTo>
                    <a:pt x="1633727" y="646557"/>
                  </a:lnTo>
                  <a:lnTo>
                    <a:pt x="1632457" y="673100"/>
                  </a:lnTo>
                  <a:lnTo>
                    <a:pt x="1627377" y="701040"/>
                  </a:lnTo>
                  <a:lnTo>
                    <a:pt x="1499107" y="676910"/>
                  </a:lnTo>
                  <a:lnTo>
                    <a:pt x="1502917" y="649097"/>
                  </a:lnTo>
                  <a:lnTo>
                    <a:pt x="1505457" y="622427"/>
                  </a:lnTo>
                  <a:lnTo>
                    <a:pt x="1505457" y="594614"/>
                  </a:lnTo>
                  <a:lnTo>
                    <a:pt x="1499107" y="538734"/>
                  </a:lnTo>
                  <a:lnTo>
                    <a:pt x="1483994" y="482981"/>
                  </a:lnTo>
                  <a:lnTo>
                    <a:pt x="1461134" y="428498"/>
                  </a:lnTo>
                  <a:lnTo>
                    <a:pt x="1430654" y="374015"/>
                  </a:lnTo>
                  <a:lnTo>
                    <a:pt x="1392554" y="321945"/>
                  </a:lnTo>
                  <a:lnTo>
                    <a:pt x="1346834" y="271272"/>
                  </a:lnTo>
                  <a:lnTo>
                    <a:pt x="1321434" y="248412"/>
                  </a:lnTo>
                  <a:lnTo>
                    <a:pt x="1294764" y="224409"/>
                  </a:lnTo>
                  <a:lnTo>
                    <a:pt x="1237614" y="181229"/>
                  </a:lnTo>
                  <a:lnTo>
                    <a:pt x="1174241" y="141986"/>
                  </a:lnTo>
                  <a:lnTo>
                    <a:pt x="1139952" y="122936"/>
                  </a:lnTo>
                  <a:lnTo>
                    <a:pt x="1070102" y="90043"/>
                  </a:lnTo>
                  <a:lnTo>
                    <a:pt x="1033271" y="74802"/>
                  </a:lnTo>
                  <a:lnTo>
                    <a:pt x="996441" y="60833"/>
                  </a:lnTo>
                  <a:lnTo>
                    <a:pt x="958341" y="49402"/>
                  </a:lnTo>
                  <a:lnTo>
                    <a:pt x="920368" y="37973"/>
                  </a:lnTo>
                  <a:lnTo>
                    <a:pt x="880999" y="29210"/>
                  </a:lnTo>
                  <a:lnTo>
                    <a:pt x="841628" y="20320"/>
                  </a:lnTo>
                </a:path>
              </a:pathLst>
            </a:custGeom>
            <a:ln w="25518">
              <a:solidFill>
                <a:srgbClr val="008D84"/>
              </a:solidFill>
            </a:ln>
          </p:spPr>
          <p:txBody>
            <a:bodyPr wrap="square" lIns="0" tIns="0" rIns="0" bIns="0" rtlCol="0"/>
            <a:lstStyle/>
            <a:p>
              <a:endParaRPr/>
            </a:p>
          </p:txBody>
        </p:sp>
        <p:sp>
          <p:nvSpPr>
            <p:cNvPr id="40" name="object 40"/>
            <p:cNvSpPr/>
            <p:nvPr/>
          </p:nvSpPr>
          <p:spPr>
            <a:xfrm>
              <a:off x="5424423" y="2297430"/>
              <a:ext cx="0" cy="0"/>
            </a:xfrm>
            <a:custGeom>
              <a:avLst/>
              <a:gdLst/>
              <a:ahLst/>
              <a:cxnLst/>
              <a:rect l="l" t="t" r="r" b="b"/>
              <a:pathLst>
                <a:path>
                  <a:moveTo>
                    <a:pt x="0" y="0"/>
                  </a:moveTo>
                  <a:lnTo>
                    <a:pt x="0" y="0"/>
                  </a:lnTo>
                </a:path>
              </a:pathLst>
            </a:custGeom>
            <a:ln w="25518">
              <a:solidFill>
                <a:srgbClr val="008D84"/>
              </a:solidFill>
            </a:ln>
          </p:spPr>
          <p:txBody>
            <a:bodyPr wrap="square" lIns="0" tIns="0" rIns="0" bIns="0" rtlCol="0"/>
            <a:lstStyle/>
            <a:p>
              <a:endParaRPr/>
            </a:p>
          </p:txBody>
        </p:sp>
        <p:sp>
          <p:nvSpPr>
            <p:cNvPr id="41" name="object 41"/>
            <p:cNvSpPr/>
            <p:nvPr/>
          </p:nvSpPr>
          <p:spPr>
            <a:xfrm>
              <a:off x="6116319" y="2597150"/>
              <a:ext cx="1104265" cy="129539"/>
            </a:xfrm>
            <a:custGeom>
              <a:avLst/>
              <a:gdLst/>
              <a:ahLst/>
              <a:cxnLst/>
              <a:rect l="l" t="t" r="r" b="b"/>
              <a:pathLst>
                <a:path w="1104265" h="129539">
                  <a:moveTo>
                    <a:pt x="0" y="129539"/>
                  </a:moveTo>
                  <a:lnTo>
                    <a:pt x="1103756" y="129539"/>
                  </a:lnTo>
                  <a:lnTo>
                    <a:pt x="1103756" y="0"/>
                  </a:lnTo>
                  <a:lnTo>
                    <a:pt x="0" y="0"/>
                  </a:lnTo>
                  <a:lnTo>
                    <a:pt x="0" y="129539"/>
                  </a:lnTo>
                  <a:close/>
                </a:path>
              </a:pathLst>
            </a:custGeom>
            <a:solidFill>
              <a:srgbClr val="FFBE00"/>
            </a:solidFill>
          </p:spPr>
          <p:txBody>
            <a:bodyPr wrap="square" lIns="0" tIns="0" rIns="0" bIns="0" rtlCol="0"/>
            <a:lstStyle/>
            <a:p>
              <a:endParaRPr/>
            </a:p>
          </p:txBody>
        </p:sp>
        <p:sp>
          <p:nvSpPr>
            <p:cNvPr id="42" name="object 42"/>
            <p:cNvSpPr/>
            <p:nvPr/>
          </p:nvSpPr>
          <p:spPr>
            <a:xfrm>
              <a:off x="5711189" y="2597658"/>
              <a:ext cx="1510665" cy="779145"/>
            </a:xfrm>
            <a:custGeom>
              <a:avLst/>
              <a:gdLst/>
              <a:ahLst/>
              <a:cxnLst/>
              <a:rect l="l" t="t" r="r" b="b"/>
              <a:pathLst>
                <a:path w="1510665" h="779145">
                  <a:moveTo>
                    <a:pt x="406526" y="0"/>
                  </a:moveTo>
                  <a:lnTo>
                    <a:pt x="590676" y="0"/>
                  </a:lnTo>
                  <a:lnTo>
                    <a:pt x="866266" y="0"/>
                  </a:lnTo>
                  <a:lnTo>
                    <a:pt x="1510284" y="0"/>
                  </a:lnTo>
                  <a:lnTo>
                    <a:pt x="1510284" y="129540"/>
                  </a:lnTo>
                  <a:lnTo>
                    <a:pt x="1510284" y="323977"/>
                  </a:lnTo>
                  <a:lnTo>
                    <a:pt x="1510284" y="778764"/>
                  </a:lnTo>
                  <a:lnTo>
                    <a:pt x="866266" y="778764"/>
                  </a:lnTo>
                  <a:lnTo>
                    <a:pt x="590676" y="778764"/>
                  </a:lnTo>
                  <a:lnTo>
                    <a:pt x="406526" y="778764"/>
                  </a:lnTo>
                  <a:lnTo>
                    <a:pt x="406526" y="323977"/>
                  </a:lnTo>
                  <a:lnTo>
                    <a:pt x="0" y="138430"/>
                  </a:lnTo>
                  <a:lnTo>
                    <a:pt x="406526" y="129540"/>
                  </a:lnTo>
                  <a:lnTo>
                    <a:pt x="406526" y="0"/>
                  </a:lnTo>
                  <a:close/>
                </a:path>
              </a:pathLst>
            </a:custGeom>
            <a:ln w="25518">
              <a:solidFill>
                <a:srgbClr val="008D84"/>
              </a:solidFill>
            </a:ln>
          </p:spPr>
          <p:txBody>
            <a:bodyPr wrap="square" lIns="0" tIns="0" rIns="0" bIns="0" rtlCol="0"/>
            <a:lstStyle/>
            <a:p>
              <a:endParaRPr/>
            </a:p>
          </p:txBody>
        </p:sp>
        <p:sp>
          <p:nvSpPr>
            <p:cNvPr id="43" name="object 43"/>
            <p:cNvSpPr/>
            <p:nvPr/>
          </p:nvSpPr>
          <p:spPr>
            <a:xfrm>
              <a:off x="6117716" y="2597658"/>
              <a:ext cx="0" cy="0"/>
            </a:xfrm>
            <a:custGeom>
              <a:avLst/>
              <a:gdLst/>
              <a:ahLst/>
              <a:cxnLst/>
              <a:rect l="l" t="t" r="r" b="b"/>
              <a:pathLst>
                <a:path>
                  <a:moveTo>
                    <a:pt x="0" y="0"/>
                  </a:moveTo>
                  <a:lnTo>
                    <a:pt x="0" y="0"/>
                  </a:lnTo>
                </a:path>
              </a:pathLst>
            </a:custGeom>
            <a:ln w="25518">
              <a:solidFill>
                <a:srgbClr val="008D84"/>
              </a:solidFill>
            </a:ln>
          </p:spPr>
          <p:txBody>
            <a:bodyPr wrap="square" lIns="0" tIns="0" rIns="0" bIns="0" rtlCol="0"/>
            <a:lstStyle/>
            <a:p>
              <a:endParaRPr/>
            </a:p>
          </p:txBody>
        </p:sp>
      </p:grpSp>
      <p:sp>
        <p:nvSpPr>
          <p:cNvPr id="44" name="object 44"/>
          <p:cNvSpPr txBox="1"/>
          <p:nvPr/>
        </p:nvSpPr>
        <p:spPr>
          <a:xfrm>
            <a:off x="5491734" y="2069972"/>
            <a:ext cx="18288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Microsoft Sans Serif"/>
                <a:cs typeface="Microsoft Sans Serif"/>
              </a:rPr>
              <a:t>No, </a:t>
            </a:r>
            <a:r>
              <a:rPr sz="1000" spc="-5" dirty="0">
                <a:latin typeface="Microsoft Sans Serif"/>
                <a:cs typeface="Microsoft Sans Serif"/>
              </a:rPr>
              <a:t>(perhaps)</a:t>
            </a:r>
            <a:r>
              <a:rPr sz="1000" spc="35" dirty="0">
                <a:latin typeface="Microsoft Sans Serif"/>
                <a:cs typeface="Microsoft Sans Serif"/>
              </a:rPr>
              <a:t> </a:t>
            </a:r>
            <a:r>
              <a:rPr sz="1000" spc="-5" dirty="0">
                <a:latin typeface="Microsoft Sans Serif"/>
                <a:cs typeface="Microsoft Sans Serif"/>
              </a:rPr>
              <a:t>try</a:t>
            </a:r>
            <a:r>
              <a:rPr sz="1000" spc="10" dirty="0">
                <a:latin typeface="Microsoft Sans Serif"/>
                <a:cs typeface="Microsoft Sans Serif"/>
              </a:rPr>
              <a:t> </a:t>
            </a:r>
            <a:r>
              <a:rPr sz="1000" spc="-5" dirty="0">
                <a:latin typeface="Microsoft Sans Serif"/>
                <a:cs typeface="Microsoft Sans Serif"/>
              </a:rPr>
              <a:t>more</a:t>
            </a:r>
            <a:r>
              <a:rPr sz="1000" spc="15" dirty="0">
                <a:latin typeface="Microsoft Sans Serif"/>
                <a:cs typeface="Microsoft Sans Serif"/>
              </a:rPr>
              <a:t> </a:t>
            </a:r>
            <a:r>
              <a:rPr sz="1000" spc="-5" dirty="0">
                <a:latin typeface="Microsoft Sans Serif"/>
                <a:cs typeface="Microsoft Sans Serif"/>
              </a:rPr>
              <a:t>mutation</a:t>
            </a:r>
            <a:endParaRPr sz="1000">
              <a:latin typeface="Microsoft Sans Serif"/>
              <a:cs typeface="Microsoft Sans Serif"/>
            </a:endParaRPr>
          </a:p>
        </p:txBody>
      </p:sp>
      <p:sp>
        <p:nvSpPr>
          <p:cNvPr id="45" name="object 45"/>
          <p:cNvSpPr txBox="1"/>
          <p:nvPr/>
        </p:nvSpPr>
        <p:spPr>
          <a:xfrm>
            <a:off x="5892546" y="2726689"/>
            <a:ext cx="1328420" cy="194945"/>
          </a:xfrm>
          <a:prstGeom prst="rect">
            <a:avLst/>
          </a:prstGeom>
          <a:solidFill>
            <a:srgbClr val="FFBE00"/>
          </a:solidFill>
        </p:spPr>
        <p:txBody>
          <a:bodyPr vert="horz" wrap="square" lIns="0" tIns="0" rIns="0" bIns="0" rtlCol="0">
            <a:spAutoFit/>
          </a:bodyPr>
          <a:lstStyle/>
          <a:p>
            <a:pPr marL="572135">
              <a:lnSpc>
                <a:spcPts val="1215"/>
              </a:lnSpc>
            </a:pPr>
            <a:r>
              <a:rPr sz="1350" spc="-5" dirty="0">
                <a:solidFill>
                  <a:srgbClr val="FFFFFF"/>
                </a:solidFill>
                <a:latin typeface="Microsoft Sans Serif"/>
                <a:cs typeface="Microsoft Sans Serif"/>
              </a:rPr>
              <a:t>Code</a:t>
            </a:r>
            <a:endParaRPr sz="1350">
              <a:latin typeface="Microsoft Sans Serif"/>
              <a:cs typeface="Microsoft Sans Serif"/>
            </a:endParaRPr>
          </a:p>
        </p:txBody>
      </p:sp>
      <p:sp>
        <p:nvSpPr>
          <p:cNvPr id="46" name="object 46"/>
          <p:cNvSpPr txBox="1"/>
          <p:nvPr/>
        </p:nvSpPr>
        <p:spPr>
          <a:xfrm>
            <a:off x="6116764" y="2921507"/>
            <a:ext cx="1104265" cy="454659"/>
          </a:xfrm>
          <a:prstGeom prst="rect">
            <a:avLst/>
          </a:prstGeom>
          <a:solidFill>
            <a:srgbClr val="FFBE00"/>
          </a:solidFill>
        </p:spPr>
        <p:txBody>
          <a:bodyPr vert="horz" wrap="square" lIns="0" tIns="0" rIns="0" bIns="0" rtlCol="0">
            <a:spAutoFit/>
          </a:bodyPr>
          <a:lstStyle/>
          <a:p>
            <a:pPr marL="173990">
              <a:lnSpc>
                <a:spcPts val="1260"/>
              </a:lnSpc>
            </a:pPr>
            <a:r>
              <a:rPr sz="1350" spc="-10" dirty="0">
                <a:solidFill>
                  <a:srgbClr val="FFFFFF"/>
                </a:solidFill>
                <a:latin typeface="Microsoft Sans Serif"/>
                <a:cs typeface="Microsoft Sans Serif"/>
              </a:rPr>
              <a:t>coverage-</a:t>
            </a:r>
            <a:endParaRPr sz="1350">
              <a:latin typeface="Microsoft Sans Serif"/>
              <a:cs typeface="Microsoft Sans Serif"/>
            </a:endParaRPr>
          </a:p>
          <a:p>
            <a:pPr marL="102235">
              <a:lnSpc>
                <a:spcPts val="1614"/>
              </a:lnSpc>
            </a:pPr>
            <a:r>
              <a:rPr sz="1350" spc="-10" dirty="0">
                <a:solidFill>
                  <a:srgbClr val="FFFFFF"/>
                </a:solidFill>
                <a:latin typeface="Microsoft Sans Serif"/>
                <a:cs typeface="Microsoft Sans Serif"/>
              </a:rPr>
              <a:t>Maximiz</a:t>
            </a:r>
            <a:r>
              <a:rPr sz="1350" dirty="0">
                <a:solidFill>
                  <a:srgbClr val="FFFFFF"/>
                </a:solidFill>
                <a:latin typeface="Microsoft Sans Serif"/>
                <a:cs typeface="Microsoft Sans Serif"/>
              </a:rPr>
              <a:t>e</a:t>
            </a:r>
            <a:r>
              <a:rPr sz="1350" spc="-70" dirty="0">
                <a:solidFill>
                  <a:srgbClr val="FFFFFF"/>
                </a:solidFill>
                <a:latin typeface="Microsoft Sans Serif"/>
                <a:cs typeface="Microsoft Sans Serif"/>
              </a:rPr>
              <a:t> </a:t>
            </a:r>
            <a:r>
              <a:rPr sz="1350" spc="-10" dirty="0">
                <a:solidFill>
                  <a:srgbClr val="FFFFFF"/>
                </a:solidFill>
                <a:latin typeface="Microsoft Sans Serif"/>
                <a:cs typeface="Microsoft Sans Serif"/>
              </a:rPr>
              <a:t>i</a:t>
            </a:r>
            <a:r>
              <a:rPr sz="1350" spc="-20" dirty="0">
                <a:solidFill>
                  <a:srgbClr val="FFFFFF"/>
                </a:solidFill>
                <a:latin typeface="Microsoft Sans Serif"/>
                <a:cs typeface="Microsoft Sans Serif"/>
              </a:rPr>
              <a:t>t</a:t>
            </a:r>
            <a:r>
              <a:rPr sz="1350" dirty="0">
                <a:solidFill>
                  <a:srgbClr val="FFFFFF"/>
                </a:solidFill>
                <a:latin typeface="Microsoft Sans Serif"/>
                <a:cs typeface="Microsoft Sans Serif"/>
              </a:rPr>
              <a:t>!</a:t>
            </a:r>
            <a:endParaRPr sz="1350">
              <a:latin typeface="Microsoft Sans Serif"/>
              <a:cs typeface="Microsoft Sans Serif"/>
            </a:endParaRPr>
          </a:p>
        </p:txBody>
      </p:sp>
      <p:sp>
        <p:nvSpPr>
          <p:cNvPr id="51" name="object 2">
            <a:extLst>
              <a:ext uri="{FF2B5EF4-FFF2-40B4-BE49-F238E27FC236}">
                <a16:creationId xmlns:a16="http://schemas.microsoft.com/office/drawing/2014/main" id="{183E5665-0D56-777E-9561-7681E49E2920}"/>
              </a:ext>
            </a:extLst>
          </p:cNvPr>
          <p:cNvSpPr txBox="1">
            <a:spLocks/>
          </p:cNvSpPr>
          <p:nvPr/>
        </p:nvSpPr>
        <p:spPr>
          <a:xfrm>
            <a:off x="152400" y="62401"/>
            <a:ext cx="8248294" cy="95885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GB" sz="2800" kern="0" spc="160" dirty="0">
                <a:solidFill>
                  <a:srgbClr val="C00000"/>
                </a:solidFill>
                <a:latin typeface="Arial" panose="020B0604020202020204" pitchFamily="34" charset="0"/>
                <a:cs typeface="Arial" panose="020B0604020202020204" pitchFamily="34" charset="0"/>
              </a:rPr>
              <a:t>Evolving A </a:t>
            </a:r>
            <a:r>
              <a:rPr lang="en-GB" sz="2800" kern="0" spc="160" dirty="0" err="1">
                <a:solidFill>
                  <a:srgbClr val="C00000"/>
                </a:solidFill>
                <a:latin typeface="Arial" panose="020B0604020202020204" pitchFamily="34" charset="0"/>
                <a:cs typeface="Arial" panose="020B0604020202020204" pitchFamily="34" charset="0"/>
              </a:rPr>
              <a:t>Fuzzer</a:t>
            </a:r>
            <a:endParaRPr lang="en-GB" sz="2800" kern="0" spc="160"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2141156" y="2246312"/>
            <a:ext cx="826135" cy="652780"/>
            <a:chOff x="2141156" y="2246312"/>
            <a:chExt cx="826135" cy="652780"/>
          </a:xfrm>
        </p:grpSpPr>
        <p:sp>
          <p:nvSpPr>
            <p:cNvPr id="5" name="object 5"/>
            <p:cNvSpPr/>
            <p:nvPr/>
          </p:nvSpPr>
          <p:spPr>
            <a:xfrm>
              <a:off x="2153412" y="2258567"/>
              <a:ext cx="800100" cy="626745"/>
            </a:xfrm>
            <a:custGeom>
              <a:avLst/>
              <a:gdLst/>
              <a:ahLst/>
              <a:cxnLst/>
              <a:rect l="l" t="t" r="r" b="b"/>
              <a:pathLst>
                <a:path w="800100" h="626744">
                  <a:moveTo>
                    <a:pt x="800100" y="104013"/>
                  </a:moveTo>
                  <a:lnTo>
                    <a:pt x="774700" y="68453"/>
                  </a:lnTo>
                  <a:lnTo>
                    <a:pt x="739140" y="49403"/>
                  </a:lnTo>
                  <a:lnTo>
                    <a:pt x="675640" y="29210"/>
                  </a:lnTo>
                  <a:lnTo>
                    <a:pt x="628650" y="19050"/>
                  </a:lnTo>
                  <a:lnTo>
                    <a:pt x="610870" y="16510"/>
                  </a:lnTo>
                  <a:lnTo>
                    <a:pt x="594360" y="12700"/>
                  </a:lnTo>
                  <a:lnTo>
                    <a:pt x="576580" y="11430"/>
                  </a:lnTo>
                  <a:lnTo>
                    <a:pt x="538480" y="6350"/>
                  </a:lnTo>
                  <a:lnTo>
                    <a:pt x="440690" y="0"/>
                  </a:lnTo>
                  <a:lnTo>
                    <a:pt x="359410" y="0"/>
                  </a:lnTo>
                  <a:lnTo>
                    <a:pt x="261620" y="6350"/>
                  </a:lnTo>
                  <a:lnTo>
                    <a:pt x="223520" y="11430"/>
                  </a:lnTo>
                  <a:lnTo>
                    <a:pt x="205740" y="12700"/>
                  </a:lnTo>
                  <a:lnTo>
                    <a:pt x="189230" y="16510"/>
                  </a:lnTo>
                  <a:lnTo>
                    <a:pt x="171450" y="19050"/>
                  </a:lnTo>
                  <a:lnTo>
                    <a:pt x="156210" y="21590"/>
                  </a:lnTo>
                  <a:lnTo>
                    <a:pt x="96520" y="36830"/>
                  </a:lnTo>
                  <a:lnTo>
                    <a:pt x="50800" y="53213"/>
                  </a:lnTo>
                  <a:lnTo>
                    <a:pt x="12700" y="78613"/>
                  </a:lnTo>
                  <a:lnTo>
                    <a:pt x="0" y="104013"/>
                  </a:lnTo>
                  <a:lnTo>
                    <a:pt x="0" y="522351"/>
                  </a:lnTo>
                  <a:lnTo>
                    <a:pt x="2540" y="532511"/>
                  </a:lnTo>
                  <a:lnTo>
                    <a:pt x="5080" y="537591"/>
                  </a:lnTo>
                  <a:lnTo>
                    <a:pt x="8890" y="542671"/>
                  </a:lnTo>
                  <a:lnTo>
                    <a:pt x="12700" y="549021"/>
                  </a:lnTo>
                  <a:lnTo>
                    <a:pt x="25400" y="559181"/>
                  </a:lnTo>
                  <a:lnTo>
                    <a:pt x="33020" y="562991"/>
                  </a:lnTo>
                  <a:lnTo>
                    <a:pt x="40640" y="568071"/>
                  </a:lnTo>
                  <a:lnTo>
                    <a:pt x="50800" y="573151"/>
                  </a:lnTo>
                  <a:lnTo>
                    <a:pt x="60960" y="576961"/>
                  </a:lnTo>
                  <a:lnTo>
                    <a:pt x="72390" y="582041"/>
                  </a:lnTo>
                  <a:lnTo>
                    <a:pt x="83820" y="585851"/>
                  </a:lnTo>
                  <a:lnTo>
                    <a:pt x="96520" y="589534"/>
                  </a:lnTo>
                  <a:lnTo>
                    <a:pt x="110490" y="594614"/>
                  </a:lnTo>
                  <a:lnTo>
                    <a:pt x="124460" y="597154"/>
                  </a:lnTo>
                  <a:lnTo>
                    <a:pt x="139700" y="600964"/>
                  </a:lnTo>
                  <a:lnTo>
                    <a:pt x="156210" y="604774"/>
                  </a:lnTo>
                  <a:lnTo>
                    <a:pt x="171450" y="607314"/>
                  </a:lnTo>
                  <a:lnTo>
                    <a:pt x="189230" y="611124"/>
                  </a:lnTo>
                  <a:lnTo>
                    <a:pt x="223520" y="616204"/>
                  </a:lnTo>
                  <a:lnTo>
                    <a:pt x="242570" y="617474"/>
                  </a:lnTo>
                  <a:lnTo>
                    <a:pt x="261620" y="620014"/>
                  </a:lnTo>
                  <a:lnTo>
                    <a:pt x="280670" y="621284"/>
                  </a:lnTo>
                  <a:lnTo>
                    <a:pt x="299720" y="623824"/>
                  </a:lnTo>
                  <a:lnTo>
                    <a:pt x="320040" y="623824"/>
                  </a:lnTo>
                  <a:lnTo>
                    <a:pt x="359410" y="626364"/>
                  </a:lnTo>
                  <a:lnTo>
                    <a:pt x="440690" y="626364"/>
                  </a:lnTo>
                  <a:lnTo>
                    <a:pt x="480060" y="623824"/>
                  </a:lnTo>
                  <a:lnTo>
                    <a:pt x="500380" y="623824"/>
                  </a:lnTo>
                  <a:lnTo>
                    <a:pt x="519430" y="621284"/>
                  </a:lnTo>
                  <a:lnTo>
                    <a:pt x="538480" y="620014"/>
                  </a:lnTo>
                  <a:lnTo>
                    <a:pt x="557530" y="617474"/>
                  </a:lnTo>
                  <a:lnTo>
                    <a:pt x="576580" y="616204"/>
                  </a:lnTo>
                  <a:lnTo>
                    <a:pt x="610870" y="611124"/>
                  </a:lnTo>
                  <a:lnTo>
                    <a:pt x="628650" y="607314"/>
                  </a:lnTo>
                  <a:lnTo>
                    <a:pt x="645160" y="604774"/>
                  </a:lnTo>
                  <a:lnTo>
                    <a:pt x="675640" y="597154"/>
                  </a:lnTo>
                  <a:lnTo>
                    <a:pt x="689610" y="594614"/>
                  </a:lnTo>
                  <a:lnTo>
                    <a:pt x="703580" y="589534"/>
                  </a:lnTo>
                  <a:lnTo>
                    <a:pt x="716280" y="585851"/>
                  </a:lnTo>
                  <a:lnTo>
                    <a:pt x="727710" y="582041"/>
                  </a:lnTo>
                  <a:lnTo>
                    <a:pt x="739140" y="576961"/>
                  </a:lnTo>
                  <a:lnTo>
                    <a:pt x="749300" y="573151"/>
                  </a:lnTo>
                  <a:lnTo>
                    <a:pt x="759460" y="568071"/>
                  </a:lnTo>
                  <a:lnTo>
                    <a:pt x="767080" y="562991"/>
                  </a:lnTo>
                  <a:lnTo>
                    <a:pt x="774700" y="559181"/>
                  </a:lnTo>
                  <a:lnTo>
                    <a:pt x="787400" y="549021"/>
                  </a:lnTo>
                  <a:lnTo>
                    <a:pt x="791210" y="542671"/>
                  </a:lnTo>
                  <a:lnTo>
                    <a:pt x="795020" y="537591"/>
                  </a:lnTo>
                  <a:lnTo>
                    <a:pt x="797560" y="532511"/>
                  </a:lnTo>
                  <a:lnTo>
                    <a:pt x="800100" y="522351"/>
                  </a:lnTo>
                  <a:lnTo>
                    <a:pt x="800100" y="104013"/>
                  </a:lnTo>
                  <a:close/>
                </a:path>
              </a:pathLst>
            </a:custGeom>
            <a:solidFill>
              <a:srgbClr val="00BEB4"/>
            </a:solidFill>
          </p:spPr>
          <p:txBody>
            <a:bodyPr wrap="square" lIns="0" tIns="0" rIns="0" bIns="0" rtlCol="0"/>
            <a:lstStyle/>
            <a:p>
              <a:endParaRPr/>
            </a:p>
          </p:txBody>
        </p:sp>
        <p:sp>
          <p:nvSpPr>
            <p:cNvPr id="6" name="object 6"/>
            <p:cNvSpPr/>
            <p:nvPr/>
          </p:nvSpPr>
          <p:spPr>
            <a:xfrm>
              <a:off x="2154174" y="2259329"/>
              <a:ext cx="800100" cy="626745"/>
            </a:xfrm>
            <a:custGeom>
              <a:avLst/>
              <a:gdLst/>
              <a:ahLst/>
              <a:cxnLst/>
              <a:rect l="l" t="t" r="r" b="b"/>
              <a:pathLst>
                <a:path w="800100" h="626744">
                  <a:moveTo>
                    <a:pt x="0" y="104012"/>
                  </a:moveTo>
                  <a:lnTo>
                    <a:pt x="1269" y="98932"/>
                  </a:lnTo>
                  <a:lnTo>
                    <a:pt x="2539" y="93852"/>
                  </a:lnTo>
                  <a:lnTo>
                    <a:pt x="5080" y="88772"/>
                  </a:lnTo>
                  <a:lnTo>
                    <a:pt x="8889" y="83693"/>
                  </a:lnTo>
                  <a:lnTo>
                    <a:pt x="12700" y="78612"/>
                  </a:lnTo>
                  <a:lnTo>
                    <a:pt x="19050" y="73532"/>
                  </a:lnTo>
                  <a:lnTo>
                    <a:pt x="25400" y="68452"/>
                  </a:lnTo>
                  <a:lnTo>
                    <a:pt x="33019" y="63372"/>
                  </a:lnTo>
                  <a:lnTo>
                    <a:pt x="40639" y="58293"/>
                  </a:lnTo>
                  <a:lnTo>
                    <a:pt x="50800" y="53212"/>
                  </a:lnTo>
                  <a:lnTo>
                    <a:pt x="60959" y="49402"/>
                  </a:lnTo>
                  <a:lnTo>
                    <a:pt x="72389" y="44322"/>
                  </a:lnTo>
                  <a:lnTo>
                    <a:pt x="83819" y="40512"/>
                  </a:lnTo>
                  <a:lnTo>
                    <a:pt x="96519" y="36830"/>
                  </a:lnTo>
                  <a:lnTo>
                    <a:pt x="110489" y="33019"/>
                  </a:lnTo>
                  <a:lnTo>
                    <a:pt x="124459" y="29209"/>
                  </a:lnTo>
                  <a:lnTo>
                    <a:pt x="139700" y="25400"/>
                  </a:lnTo>
                  <a:lnTo>
                    <a:pt x="156209" y="21589"/>
                  </a:lnTo>
                  <a:lnTo>
                    <a:pt x="171450" y="19050"/>
                  </a:lnTo>
                  <a:lnTo>
                    <a:pt x="189230" y="16509"/>
                  </a:lnTo>
                  <a:lnTo>
                    <a:pt x="205739" y="12700"/>
                  </a:lnTo>
                  <a:lnTo>
                    <a:pt x="223519" y="11430"/>
                  </a:lnTo>
                  <a:lnTo>
                    <a:pt x="242569" y="8889"/>
                  </a:lnTo>
                  <a:lnTo>
                    <a:pt x="261619" y="6350"/>
                  </a:lnTo>
                  <a:lnTo>
                    <a:pt x="280669" y="5080"/>
                  </a:lnTo>
                  <a:lnTo>
                    <a:pt x="299719" y="3809"/>
                  </a:lnTo>
                  <a:lnTo>
                    <a:pt x="320039" y="2539"/>
                  </a:lnTo>
                  <a:lnTo>
                    <a:pt x="339089" y="1269"/>
                  </a:lnTo>
                  <a:lnTo>
                    <a:pt x="359409" y="0"/>
                  </a:lnTo>
                  <a:lnTo>
                    <a:pt x="379730" y="0"/>
                  </a:lnTo>
                  <a:lnTo>
                    <a:pt x="400050" y="0"/>
                  </a:lnTo>
                  <a:lnTo>
                    <a:pt x="420369" y="0"/>
                  </a:lnTo>
                  <a:lnTo>
                    <a:pt x="440689" y="0"/>
                  </a:lnTo>
                  <a:lnTo>
                    <a:pt x="461009" y="1269"/>
                  </a:lnTo>
                  <a:lnTo>
                    <a:pt x="480059" y="2539"/>
                  </a:lnTo>
                  <a:lnTo>
                    <a:pt x="500380" y="3809"/>
                  </a:lnTo>
                  <a:lnTo>
                    <a:pt x="519430" y="5080"/>
                  </a:lnTo>
                  <a:lnTo>
                    <a:pt x="538480" y="6350"/>
                  </a:lnTo>
                  <a:lnTo>
                    <a:pt x="557530" y="8889"/>
                  </a:lnTo>
                  <a:lnTo>
                    <a:pt x="576580" y="11430"/>
                  </a:lnTo>
                  <a:lnTo>
                    <a:pt x="594359" y="12700"/>
                  </a:lnTo>
                  <a:lnTo>
                    <a:pt x="610869" y="16509"/>
                  </a:lnTo>
                  <a:lnTo>
                    <a:pt x="628650" y="19050"/>
                  </a:lnTo>
                  <a:lnTo>
                    <a:pt x="645159" y="21589"/>
                  </a:lnTo>
                  <a:lnTo>
                    <a:pt x="660400" y="25400"/>
                  </a:lnTo>
                  <a:lnTo>
                    <a:pt x="675639" y="29209"/>
                  </a:lnTo>
                  <a:lnTo>
                    <a:pt x="689609" y="33019"/>
                  </a:lnTo>
                  <a:lnTo>
                    <a:pt x="703580" y="36830"/>
                  </a:lnTo>
                  <a:lnTo>
                    <a:pt x="716280" y="40512"/>
                  </a:lnTo>
                  <a:lnTo>
                    <a:pt x="727709" y="44322"/>
                  </a:lnTo>
                  <a:lnTo>
                    <a:pt x="739139" y="49402"/>
                  </a:lnTo>
                  <a:lnTo>
                    <a:pt x="749300" y="53212"/>
                  </a:lnTo>
                  <a:lnTo>
                    <a:pt x="759459" y="58293"/>
                  </a:lnTo>
                  <a:lnTo>
                    <a:pt x="767080" y="63372"/>
                  </a:lnTo>
                  <a:lnTo>
                    <a:pt x="774700" y="68452"/>
                  </a:lnTo>
                  <a:lnTo>
                    <a:pt x="781050" y="73532"/>
                  </a:lnTo>
                  <a:lnTo>
                    <a:pt x="787400" y="78612"/>
                  </a:lnTo>
                  <a:lnTo>
                    <a:pt x="791209" y="83693"/>
                  </a:lnTo>
                  <a:lnTo>
                    <a:pt x="795019" y="88772"/>
                  </a:lnTo>
                  <a:lnTo>
                    <a:pt x="797559" y="93852"/>
                  </a:lnTo>
                  <a:lnTo>
                    <a:pt x="798830" y="98932"/>
                  </a:lnTo>
                  <a:lnTo>
                    <a:pt x="800100" y="104012"/>
                  </a:lnTo>
                  <a:lnTo>
                    <a:pt x="800100" y="522350"/>
                  </a:lnTo>
                  <a:lnTo>
                    <a:pt x="798830" y="527431"/>
                  </a:lnTo>
                  <a:lnTo>
                    <a:pt x="797559" y="532511"/>
                  </a:lnTo>
                  <a:lnTo>
                    <a:pt x="795019" y="537590"/>
                  </a:lnTo>
                  <a:lnTo>
                    <a:pt x="791209" y="542670"/>
                  </a:lnTo>
                  <a:lnTo>
                    <a:pt x="787400" y="549020"/>
                  </a:lnTo>
                  <a:lnTo>
                    <a:pt x="781050" y="554101"/>
                  </a:lnTo>
                  <a:lnTo>
                    <a:pt x="774700" y="559181"/>
                  </a:lnTo>
                  <a:lnTo>
                    <a:pt x="767080" y="562990"/>
                  </a:lnTo>
                  <a:lnTo>
                    <a:pt x="759459" y="568070"/>
                  </a:lnTo>
                  <a:lnTo>
                    <a:pt x="749300" y="573151"/>
                  </a:lnTo>
                  <a:lnTo>
                    <a:pt x="739139" y="576961"/>
                  </a:lnTo>
                  <a:lnTo>
                    <a:pt x="727709" y="582040"/>
                  </a:lnTo>
                  <a:lnTo>
                    <a:pt x="716280" y="585851"/>
                  </a:lnTo>
                  <a:lnTo>
                    <a:pt x="703580" y="589533"/>
                  </a:lnTo>
                  <a:lnTo>
                    <a:pt x="689609" y="594613"/>
                  </a:lnTo>
                  <a:lnTo>
                    <a:pt x="675639" y="597153"/>
                  </a:lnTo>
                  <a:lnTo>
                    <a:pt x="660400" y="600963"/>
                  </a:lnTo>
                  <a:lnTo>
                    <a:pt x="645159" y="604774"/>
                  </a:lnTo>
                  <a:lnTo>
                    <a:pt x="628650" y="607313"/>
                  </a:lnTo>
                  <a:lnTo>
                    <a:pt x="610869" y="611124"/>
                  </a:lnTo>
                  <a:lnTo>
                    <a:pt x="594359" y="613663"/>
                  </a:lnTo>
                  <a:lnTo>
                    <a:pt x="576580" y="616203"/>
                  </a:lnTo>
                  <a:lnTo>
                    <a:pt x="557530" y="617474"/>
                  </a:lnTo>
                  <a:lnTo>
                    <a:pt x="538480" y="620013"/>
                  </a:lnTo>
                  <a:lnTo>
                    <a:pt x="519430" y="621283"/>
                  </a:lnTo>
                  <a:lnTo>
                    <a:pt x="500380" y="623824"/>
                  </a:lnTo>
                  <a:lnTo>
                    <a:pt x="480059" y="623824"/>
                  </a:lnTo>
                  <a:lnTo>
                    <a:pt x="461009" y="625094"/>
                  </a:lnTo>
                  <a:lnTo>
                    <a:pt x="440689" y="626363"/>
                  </a:lnTo>
                  <a:lnTo>
                    <a:pt x="420369" y="626363"/>
                  </a:lnTo>
                  <a:lnTo>
                    <a:pt x="400050" y="626363"/>
                  </a:lnTo>
                  <a:lnTo>
                    <a:pt x="379730" y="626363"/>
                  </a:lnTo>
                  <a:lnTo>
                    <a:pt x="359409" y="626363"/>
                  </a:lnTo>
                  <a:lnTo>
                    <a:pt x="339089" y="625094"/>
                  </a:lnTo>
                  <a:lnTo>
                    <a:pt x="320039" y="623824"/>
                  </a:lnTo>
                  <a:lnTo>
                    <a:pt x="299719" y="623824"/>
                  </a:lnTo>
                  <a:lnTo>
                    <a:pt x="280669" y="621283"/>
                  </a:lnTo>
                  <a:lnTo>
                    <a:pt x="261619" y="620013"/>
                  </a:lnTo>
                  <a:lnTo>
                    <a:pt x="242569" y="617474"/>
                  </a:lnTo>
                  <a:lnTo>
                    <a:pt x="223519" y="616203"/>
                  </a:lnTo>
                  <a:lnTo>
                    <a:pt x="205739" y="613663"/>
                  </a:lnTo>
                  <a:lnTo>
                    <a:pt x="189230" y="611124"/>
                  </a:lnTo>
                  <a:lnTo>
                    <a:pt x="171450" y="607313"/>
                  </a:lnTo>
                  <a:lnTo>
                    <a:pt x="156209" y="604774"/>
                  </a:lnTo>
                  <a:lnTo>
                    <a:pt x="139700" y="600963"/>
                  </a:lnTo>
                  <a:lnTo>
                    <a:pt x="124459" y="597153"/>
                  </a:lnTo>
                  <a:lnTo>
                    <a:pt x="110489" y="594613"/>
                  </a:lnTo>
                  <a:lnTo>
                    <a:pt x="96519" y="589533"/>
                  </a:lnTo>
                  <a:lnTo>
                    <a:pt x="83819" y="585851"/>
                  </a:lnTo>
                  <a:lnTo>
                    <a:pt x="72389" y="582040"/>
                  </a:lnTo>
                  <a:lnTo>
                    <a:pt x="60959" y="576961"/>
                  </a:lnTo>
                  <a:lnTo>
                    <a:pt x="50800" y="573151"/>
                  </a:lnTo>
                  <a:lnTo>
                    <a:pt x="40639" y="568070"/>
                  </a:lnTo>
                  <a:lnTo>
                    <a:pt x="33019" y="562990"/>
                  </a:lnTo>
                  <a:lnTo>
                    <a:pt x="25400" y="559181"/>
                  </a:lnTo>
                  <a:lnTo>
                    <a:pt x="19050" y="554101"/>
                  </a:lnTo>
                  <a:lnTo>
                    <a:pt x="12700" y="549020"/>
                  </a:lnTo>
                  <a:lnTo>
                    <a:pt x="8889" y="542670"/>
                  </a:lnTo>
                  <a:lnTo>
                    <a:pt x="5080" y="537590"/>
                  </a:lnTo>
                  <a:lnTo>
                    <a:pt x="2539" y="532511"/>
                  </a:lnTo>
                  <a:lnTo>
                    <a:pt x="1269" y="527431"/>
                  </a:lnTo>
                  <a:lnTo>
                    <a:pt x="0" y="522350"/>
                  </a:lnTo>
                  <a:lnTo>
                    <a:pt x="0" y="104012"/>
                  </a:lnTo>
                  <a:close/>
                </a:path>
              </a:pathLst>
            </a:custGeom>
            <a:ln w="25518">
              <a:solidFill>
                <a:srgbClr val="008D84"/>
              </a:solidFill>
            </a:ln>
          </p:spPr>
          <p:txBody>
            <a:bodyPr wrap="square" lIns="0" tIns="0" rIns="0" bIns="0" rtlCol="0"/>
            <a:lstStyle/>
            <a:p>
              <a:endParaRPr/>
            </a:p>
          </p:txBody>
        </p:sp>
        <p:sp>
          <p:nvSpPr>
            <p:cNvPr id="7" name="object 7"/>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sp>
          <p:nvSpPr>
            <p:cNvPr id="8" name="object 8"/>
            <p:cNvSpPr/>
            <p:nvPr/>
          </p:nvSpPr>
          <p:spPr>
            <a:xfrm>
              <a:off x="2154174" y="2363343"/>
              <a:ext cx="800100" cy="104139"/>
            </a:xfrm>
            <a:custGeom>
              <a:avLst/>
              <a:gdLst/>
              <a:ahLst/>
              <a:cxnLst/>
              <a:rect l="l" t="t" r="r" b="b"/>
              <a:pathLst>
                <a:path w="800100" h="104139">
                  <a:moveTo>
                    <a:pt x="800100" y="0"/>
                  </a:moveTo>
                  <a:lnTo>
                    <a:pt x="798830" y="5080"/>
                  </a:lnTo>
                  <a:lnTo>
                    <a:pt x="797559" y="10159"/>
                  </a:lnTo>
                  <a:lnTo>
                    <a:pt x="795019" y="16382"/>
                  </a:lnTo>
                  <a:lnTo>
                    <a:pt x="791209" y="21462"/>
                  </a:lnTo>
                  <a:lnTo>
                    <a:pt x="787400" y="26543"/>
                  </a:lnTo>
                  <a:lnTo>
                    <a:pt x="749300" y="50673"/>
                  </a:lnTo>
                  <a:lnTo>
                    <a:pt x="739139" y="55752"/>
                  </a:lnTo>
                  <a:lnTo>
                    <a:pt x="727709" y="59562"/>
                  </a:lnTo>
                  <a:lnTo>
                    <a:pt x="716280" y="64643"/>
                  </a:lnTo>
                  <a:lnTo>
                    <a:pt x="703580" y="68452"/>
                  </a:lnTo>
                  <a:lnTo>
                    <a:pt x="689609" y="72262"/>
                  </a:lnTo>
                  <a:lnTo>
                    <a:pt x="675639" y="76073"/>
                  </a:lnTo>
                  <a:lnTo>
                    <a:pt x="660400" y="79882"/>
                  </a:lnTo>
                  <a:lnTo>
                    <a:pt x="645159" y="82423"/>
                  </a:lnTo>
                  <a:lnTo>
                    <a:pt x="628650" y="86232"/>
                  </a:lnTo>
                  <a:lnTo>
                    <a:pt x="610869" y="88773"/>
                  </a:lnTo>
                  <a:lnTo>
                    <a:pt x="594359" y="91186"/>
                  </a:lnTo>
                  <a:lnTo>
                    <a:pt x="576580" y="93725"/>
                  </a:lnTo>
                  <a:lnTo>
                    <a:pt x="557530" y="96265"/>
                  </a:lnTo>
                  <a:lnTo>
                    <a:pt x="538480" y="97536"/>
                  </a:lnTo>
                  <a:lnTo>
                    <a:pt x="519430" y="100075"/>
                  </a:lnTo>
                  <a:lnTo>
                    <a:pt x="500380" y="101345"/>
                  </a:lnTo>
                  <a:lnTo>
                    <a:pt x="480059" y="102615"/>
                  </a:lnTo>
                  <a:lnTo>
                    <a:pt x="461009" y="103886"/>
                  </a:lnTo>
                  <a:lnTo>
                    <a:pt x="339089" y="103886"/>
                  </a:lnTo>
                  <a:lnTo>
                    <a:pt x="320039" y="102615"/>
                  </a:lnTo>
                  <a:lnTo>
                    <a:pt x="299719" y="101345"/>
                  </a:lnTo>
                  <a:lnTo>
                    <a:pt x="280669" y="100075"/>
                  </a:lnTo>
                  <a:lnTo>
                    <a:pt x="261619" y="97536"/>
                  </a:lnTo>
                  <a:lnTo>
                    <a:pt x="242569" y="96265"/>
                  </a:lnTo>
                  <a:lnTo>
                    <a:pt x="223519" y="93725"/>
                  </a:lnTo>
                  <a:lnTo>
                    <a:pt x="205739" y="91186"/>
                  </a:lnTo>
                  <a:lnTo>
                    <a:pt x="189230" y="88773"/>
                  </a:lnTo>
                  <a:lnTo>
                    <a:pt x="171450" y="86232"/>
                  </a:lnTo>
                  <a:lnTo>
                    <a:pt x="156209" y="82423"/>
                  </a:lnTo>
                  <a:lnTo>
                    <a:pt x="139700" y="79882"/>
                  </a:lnTo>
                  <a:lnTo>
                    <a:pt x="124459" y="76073"/>
                  </a:lnTo>
                  <a:lnTo>
                    <a:pt x="110489" y="72262"/>
                  </a:lnTo>
                  <a:lnTo>
                    <a:pt x="96519" y="68452"/>
                  </a:lnTo>
                  <a:lnTo>
                    <a:pt x="83819" y="64643"/>
                  </a:lnTo>
                  <a:lnTo>
                    <a:pt x="72389" y="59562"/>
                  </a:lnTo>
                  <a:lnTo>
                    <a:pt x="60959" y="55752"/>
                  </a:lnTo>
                  <a:lnTo>
                    <a:pt x="50800" y="50673"/>
                  </a:lnTo>
                  <a:lnTo>
                    <a:pt x="40639" y="46862"/>
                  </a:lnTo>
                  <a:lnTo>
                    <a:pt x="33019" y="41782"/>
                  </a:lnTo>
                  <a:lnTo>
                    <a:pt x="25400" y="36702"/>
                  </a:lnTo>
                  <a:lnTo>
                    <a:pt x="1269" y="5080"/>
                  </a:lnTo>
                  <a:lnTo>
                    <a:pt x="0" y="0"/>
                  </a:lnTo>
                </a:path>
              </a:pathLst>
            </a:custGeom>
            <a:ln w="25518">
              <a:solidFill>
                <a:srgbClr val="008D84"/>
              </a:solidFill>
            </a:ln>
          </p:spPr>
          <p:txBody>
            <a:bodyPr wrap="square" lIns="0" tIns="0" rIns="0" bIns="0" rtlCol="0"/>
            <a:lstStyle/>
            <a:p>
              <a:endParaRPr/>
            </a:p>
          </p:txBody>
        </p:sp>
        <p:sp>
          <p:nvSpPr>
            <p:cNvPr id="9" name="object 9"/>
            <p:cNvSpPr/>
            <p:nvPr/>
          </p:nvSpPr>
          <p:spPr>
            <a:xfrm>
              <a:off x="2154174" y="2259329"/>
              <a:ext cx="800100" cy="626745"/>
            </a:xfrm>
            <a:custGeom>
              <a:avLst/>
              <a:gdLst/>
              <a:ahLst/>
              <a:cxnLst/>
              <a:rect l="l" t="t" r="r" b="b"/>
              <a:pathLst>
                <a:path w="800100" h="626744">
                  <a:moveTo>
                    <a:pt x="0" y="0"/>
                  </a:moveTo>
                  <a:lnTo>
                    <a:pt x="0" y="0"/>
                  </a:lnTo>
                </a:path>
                <a:path w="800100" h="626744">
                  <a:moveTo>
                    <a:pt x="800100" y="626363"/>
                  </a:moveTo>
                  <a:lnTo>
                    <a:pt x="800100" y="626363"/>
                  </a:lnTo>
                </a:path>
              </a:pathLst>
            </a:custGeom>
            <a:ln w="25518">
              <a:solidFill>
                <a:srgbClr val="008D84"/>
              </a:solidFill>
            </a:ln>
          </p:spPr>
          <p:txBody>
            <a:bodyPr wrap="square" lIns="0" tIns="0" rIns="0" bIns="0" rtlCol="0"/>
            <a:lstStyle/>
            <a:p>
              <a:endParaRPr/>
            </a:p>
          </p:txBody>
        </p:sp>
      </p:grpSp>
      <p:sp>
        <p:nvSpPr>
          <p:cNvPr id="10" name="object 10"/>
          <p:cNvSpPr txBox="1"/>
          <p:nvPr/>
        </p:nvSpPr>
        <p:spPr>
          <a:xfrm>
            <a:off x="2367152" y="2533650"/>
            <a:ext cx="3689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Microsoft Sans Serif"/>
                <a:cs typeface="Microsoft Sans Serif"/>
              </a:rPr>
              <a:t>i</a:t>
            </a:r>
            <a:r>
              <a:rPr sz="1000" spc="-10" dirty="0">
                <a:solidFill>
                  <a:srgbClr val="FFFFFF"/>
                </a:solidFill>
                <a:latin typeface="Microsoft Sans Serif"/>
                <a:cs typeface="Microsoft Sans Serif"/>
              </a:rPr>
              <a:t>np</a:t>
            </a:r>
            <a:r>
              <a:rPr sz="1000" spc="5" dirty="0">
                <a:solidFill>
                  <a:srgbClr val="FFFFFF"/>
                </a:solidFill>
                <a:latin typeface="Microsoft Sans Serif"/>
                <a:cs typeface="Microsoft Sans Serif"/>
              </a:rPr>
              <a:t>uts</a:t>
            </a:r>
            <a:endParaRPr sz="1000">
              <a:latin typeface="Microsoft Sans Serif"/>
              <a:cs typeface="Microsoft Sans Serif"/>
            </a:endParaRPr>
          </a:p>
        </p:txBody>
      </p:sp>
      <p:sp>
        <p:nvSpPr>
          <p:cNvPr id="11" name="object 11"/>
          <p:cNvSpPr txBox="1"/>
          <p:nvPr/>
        </p:nvSpPr>
        <p:spPr>
          <a:xfrm>
            <a:off x="2452242" y="1953259"/>
            <a:ext cx="12382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Microsoft Sans Serif"/>
                <a:cs typeface="Microsoft Sans Serif"/>
              </a:rPr>
              <a:t>Q</a:t>
            </a:r>
            <a:endParaRPr sz="1000">
              <a:latin typeface="Microsoft Sans Serif"/>
              <a:cs typeface="Microsoft Sans Serif"/>
            </a:endParaRPr>
          </a:p>
        </p:txBody>
      </p:sp>
      <p:grpSp>
        <p:nvGrpSpPr>
          <p:cNvPr id="12" name="object 12"/>
          <p:cNvGrpSpPr/>
          <p:nvPr/>
        </p:nvGrpSpPr>
        <p:grpSpPr>
          <a:xfrm>
            <a:off x="2941256" y="2247836"/>
            <a:ext cx="1186180" cy="680085"/>
            <a:chOff x="2941256" y="2247836"/>
            <a:chExt cx="1186180" cy="680085"/>
          </a:xfrm>
        </p:grpSpPr>
        <p:sp>
          <p:nvSpPr>
            <p:cNvPr id="13" name="object 13"/>
            <p:cNvSpPr/>
            <p:nvPr/>
          </p:nvSpPr>
          <p:spPr>
            <a:xfrm>
              <a:off x="2953512" y="2260091"/>
              <a:ext cx="1160145" cy="654050"/>
            </a:xfrm>
            <a:custGeom>
              <a:avLst/>
              <a:gdLst/>
              <a:ahLst/>
              <a:cxnLst/>
              <a:rect l="l" t="t" r="r" b="b"/>
              <a:pathLst>
                <a:path w="1160145" h="654050">
                  <a:moveTo>
                    <a:pt x="832358" y="0"/>
                  </a:moveTo>
                  <a:lnTo>
                    <a:pt x="832358" y="162559"/>
                  </a:lnTo>
                  <a:lnTo>
                    <a:pt x="0" y="162559"/>
                  </a:lnTo>
                  <a:lnTo>
                    <a:pt x="0" y="489965"/>
                  </a:lnTo>
                  <a:lnTo>
                    <a:pt x="832358" y="489965"/>
                  </a:lnTo>
                  <a:lnTo>
                    <a:pt x="832358" y="653795"/>
                  </a:lnTo>
                  <a:lnTo>
                    <a:pt x="1159764" y="326263"/>
                  </a:lnTo>
                  <a:lnTo>
                    <a:pt x="832358" y="0"/>
                  </a:lnTo>
                  <a:close/>
                </a:path>
              </a:pathLst>
            </a:custGeom>
            <a:solidFill>
              <a:srgbClr val="00BEB4"/>
            </a:solidFill>
          </p:spPr>
          <p:txBody>
            <a:bodyPr wrap="square" lIns="0" tIns="0" rIns="0" bIns="0" rtlCol="0"/>
            <a:lstStyle/>
            <a:p>
              <a:endParaRPr/>
            </a:p>
          </p:txBody>
        </p:sp>
        <p:sp>
          <p:nvSpPr>
            <p:cNvPr id="14" name="object 14"/>
            <p:cNvSpPr/>
            <p:nvPr/>
          </p:nvSpPr>
          <p:spPr>
            <a:xfrm>
              <a:off x="2954274" y="2260853"/>
              <a:ext cx="1160145" cy="654050"/>
            </a:xfrm>
            <a:custGeom>
              <a:avLst/>
              <a:gdLst/>
              <a:ahLst/>
              <a:cxnLst/>
              <a:rect l="l" t="t" r="r" b="b"/>
              <a:pathLst>
                <a:path w="1160145" h="654050">
                  <a:moveTo>
                    <a:pt x="0" y="162559"/>
                  </a:moveTo>
                  <a:lnTo>
                    <a:pt x="832358" y="162559"/>
                  </a:lnTo>
                  <a:lnTo>
                    <a:pt x="832358" y="0"/>
                  </a:lnTo>
                  <a:lnTo>
                    <a:pt x="1159764" y="326263"/>
                  </a:lnTo>
                  <a:lnTo>
                    <a:pt x="832358" y="653795"/>
                  </a:lnTo>
                  <a:lnTo>
                    <a:pt x="832358" y="489965"/>
                  </a:lnTo>
                  <a:lnTo>
                    <a:pt x="0" y="489965"/>
                  </a:lnTo>
                  <a:lnTo>
                    <a:pt x="0" y="162559"/>
                  </a:lnTo>
                  <a:close/>
                </a:path>
              </a:pathLst>
            </a:custGeom>
            <a:ln w="25518">
              <a:solidFill>
                <a:srgbClr val="008D84"/>
              </a:solidFill>
            </a:ln>
          </p:spPr>
          <p:txBody>
            <a:bodyPr wrap="square" lIns="0" tIns="0" rIns="0" bIns="0" rtlCol="0"/>
            <a:lstStyle/>
            <a:p>
              <a:endParaRPr/>
            </a:p>
          </p:txBody>
        </p:sp>
        <p:sp>
          <p:nvSpPr>
            <p:cNvPr id="15" name="object 15"/>
            <p:cNvSpPr/>
            <p:nvPr/>
          </p:nvSpPr>
          <p:spPr>
            <a:xfrm>
              <a:off x="2954274" y="2260853"/>
              <a:ext cx="1160145" cy="654050"/>
            </a:xfrm>
            <a:custGeom>
              <a:avLst/>
              <a:gdLst/>
              <a:ahLst/>
              <a:cxnLst/>
              <a:rect l="l" t="t" r="r" b="b"/>
              <a:pathLst>
                <a:path w="1160145" h="654050">
                  <a:moveTo>
                    <a:pt x="0" y="0"/>
                  </a:moveTo>
                  <a:lnTo>
                    <a:pt x="0" y="0"/>
                  </a:lnTo>
                </a:path>
                <a:path w="1160145" h="654050">
                  <a:moveTo>
                    <a:pt x="1159764" y="653795"/>
                  </a:moveTo>
                  <a:lnTo>
                    <a:pt x="1159764" y="653795"/>
                  </a:lnTo>
                </a:path>
              </a:pathLst>
            </a:custGeom>
            <a:ln w="25518">
              <a:solidFill>
                <a:srgbClr val="008D84"/>
              </a:solidFill>
            </a:ln>
          </p:spPr>
          <p:txBody>
            <a:bodyPr wrap="square" lIns="0" tIns="0" rIns="0" bIns="0" rtlCol="0"/>
            <a:lstStyle/>
            <a:p>
              <a:endParaRPr/>
            </a:p>
          </p:txBody>
        </p:sp>
      </p:grpSp>
      <p:sp>
        <p:nvSpPr>
          <p:cNvPr id="16" name="object 16"/>
          <p:cNvSpPr txBox="1"/>
          <p:nvPr/>
        </p:nvSpPr>
        <p:spPr>
          <a:xfrm>
            <a:off x="3168523" y="2410713"/>
            <a:ext cx="580390" cy="332740"/>
          </a:xfrm>
          <a:prstGeom prst="rect">
            <a:avLst/>
          </a:prstGeom>
        </p:spPr>
        <p:txBody>
          <a:bodyPr vert="horz" wrap="square" lIns="0" tIns="8890" rIns="0" bIns="0" rtlCol="0">
            <a:spAutoFit/>
          </a:bodyPr>
          <a:lstStyle/>
          <a:p>
            <a:pPr marL="64135" marR="5080" indent="-52069">
              <a:lnSpc>
                <a:spcPct val="102000"/>
              </a:lnSpc>
              <a:spcBef>
                <a:spcPts val="70"/>
              </a:spcBef>
            </a:pPr>
            <a:r>
              <a:rPr sz="1000" spc="-10" dirty="0">
                <a:solidFill>
                  <a:srgbClr val="FFFFFF"/>
                </a:solidFill>
                <a:latin typeface="Microsoft Sans Serif"/>
                <a:cs typeface="Microsoft Sans Serif"/>
              </a:rPr>
              <a:t>Mutate at </a:t>
            </a:r>
            <a:r>
              <a:rPr sz="1000" spc="-254" dirty="0">
                <a:solidFill>
                  <a:srgbClr val="FFFFFF"/>
                </a:solidFill>
                <a:latin typeface="Microsoft Sans Serif"/>
                <a:cs typeface="Microsoft Sans Serif"/>
              </a:rPr>
              <a:t> </a:t>
            </a:r>
            <a:r>
              <a:rPr sz="1000" spc="-5" dirty="0">
                <a:solidFill>
                  <a:srgbClr val="FFFFFF"/>
                </a:solidFill>
                <a:latin typeface="Microsoft Sans Serif"/>
                <a:cs typeface="Microsoft Sans Serif"/>
              </a:rPr>
              <a:t>offset</a:t>
            </a:r>
            <a:r>
              <a:rPr sz="1000" spc="-50" dirty="0">
                <a:solidFill>
                  <a:srgbClr val="FFFFFF"/>
                </a:solidFill>
                <a:latin typeface="Microsoft Sans Serif"/>
                <a:cs typeface="Microsoft Sans Serif"/>
              </a:rPr>
              <a:t> </a:t>
            </a:r>
            <a:r>
              <a:rPr sz="1000" spc="-5" dirty="0">
                <a:solidFill>
                  <a:srgbClr val="FFFFFF"/>
                </a:solidFill>
                <a:latin typeface="Microsoft Sans Serif"/>
                <a:cs typeface="Microsoft Sans Serif"/>
              </a:rPr>
              <a:t>X</a:t>
            </a:r>
            <a:endParaRPr sz="1000">
              <a:latin typeface="Microsoft Sans Serif"/>
              <a:cs typeface="Microsoft Sans Serif"/>
            </a:endParaRPr>
          </a:p>
        </p:txBody>
      </p:sp>
      <p:grpSp>
        <p:nvGrpSpPr>
          <p:cNvPr id="17" name="object 17"/>
          <p:cNvGrpSpPr/>
          <p:nvPr/>
        </p:nvGrpSpPr>
        <p:grpSpPr>
          <a:xfrm>
            <a:off x="2950400" y="1645856"/>
            <a:ext cx="1984375" cy="1313815"/>
            <a:chOff x="2950400" y="1645856"/>
            <a:chExt cx="1984375" cy="1313815"/>
          </a:xfrm>
        </p:grpSpPr>
        <p:sp>
          <p:nvSpPr>
            <p:cNvPr id="18" name="object 18"/>
            <p:cNvSpPr/>
            <p:nvPr/>
          </p:nvSpPr>
          <p:spPr>
            <a:xfrm>
              <a:off x="2962656" y="1658137"/>
              <a:ext cx="798830" cy="771525"/>
            </a:xfrm>
            <a:custGeom>
              <a:avLst/>
              <a:gdLst/>
              <a:ahLst/>
              <a:cxnLst/>
              <a:rect l="l" t="t" r="r" b="b"/>
              <a:pathLst>
                <a:path w="798829" h="771525">
                  <a:moveTo>
                    <a:pt x="798576" y="0"/>
                  </a:moveTo>
                  <a:lnTo>
                    <a:pt x="0" y="0"/>
                  </a:lnTo>
                  <a:lnTo>
                    <a:pt x="0" y="686028"/>
                  </a:lnTo>
                  <a:lnTo>
                    <a:pt x="133350" y="686028"/>
                  </a:lnTo>
                  <a:lnTo>
                    <a:pt x="232283" y="771118"/>
                  </a:lnTo>
                  <a:lnTo>
                    <a:pt x="332613" y="686028"/>
                  </a:lnTo>
                  <a:lnTo>
                    <a:pt x="798576" y="686028"/>
                  </a:lnTo>
                  <a:lnTo>
                    <a:pt x="798576" y="0"/>
                  </a:lnTo>
                  <a:close/>
                </a:path>
              </a:pathLst>
            </a:custGeom>
            <a:solidFill>
              <a:srgbClr val="00BEB4"/>
            </a:solidFill>
          </p:spPr>
          <p:txBody>
            <a:bodyPr wrap="square" lIns="0" tIns="0" rIns="0" bIns="0" rtlCol="0"/>
            <a:lstStyle/>
            <a:p>
              <a:endParaRPr/>
            </a:p>
          </p:txBody>
        </p:sp>
        <p:sp>
          <p:nvSpPr>
            <p:cNvPr id="19" name="object 19"/>
            <p:cNvSpPr/>
            <p:nvPr/>
          </p:nvSpPr>
          <p:spPr>
            <a:xfrm>
              <a:off x="2963418" y="1658874"/>
              <a:ext cx="798830" cy="771525"/>
            </a:xfrm>
            <a:custGeom>
              <a:avLst/>
              <a:gdLst/>
              <a:ahLst/>
              <a:cxnLst/>
              <a:rect l="l" t="t" r="r" b="b"/>
              <a:pathLst>
                <a:path w="798829" h="771525">
                  <a:moveTo>
                    <a:pt x="0" y="0"/>
                  </a:moveTo>
                  <a:lnTo>
                    <a:pt x="133350" y="0"/>
                  </a:lnTo>
                  <a:lnTo>
                    <a:pt x="332612" y="0"/>
                  </a:lnTo>
                  <a:lnTo>
                    <a:pt x="798576" y="0"/>
                  </a:lnTo>
                  <a:lnTo>
                    <a:pt x="798576" y="400176"/>
                  </a:lnTo>
                  <a:lnTo>
                    <a:pt x="798576" y="570357"/>
                  </a:lnTo>
                  <a:lnTo>
                    <a:pt x="798576" y="686053"/>
                  </a:lnTo>
                  <a:lnTo>
                    <a:pt x="332612" y="686053"/>
                  </a:lnTo>
                  <a:lnTo>
                    <a:pt x="232282" y="771144"/>
                  </a:lnTo>
                  <a:lnTo>
                    <a:pt x="133350" y="686053"/>
                  </a:lnTo>
                  <a:lnTo>
                    <a:pt x="0" y="686053"/>
                  </a:lnTo>
                  <a:lnTo>
                    <a:pt x="0" y="570357"/>
                  </a:lnTo>
                  <a:lnTo>
                    <a:pt x="0" y="400176"/>
                  </a:lnTo>
                  <a:lnTo>
                    <a:pt x="0" y="0"/>
                  </a:lnTo>
                  <a:close/>
                </a:path>
              </a:pathLst>
            </a:custGeom>
            <a:ln w="25518">
              <a:solidFill>
                <a:srgbClr val="008D84"/>
              </a:solidFill>
            </a:ln>
          </p:spPr>
          <p:txBody>
            <a:bodyPr wrap="square" lIns="0" tIns="0" rIns="0" bIns="0" rtlCol="0"/>
            <a:lstStyle/>
            <a:p>
              <a:endParaRPr/>
            </a:p>
          </p:txBody>
        </p:sp>
        <p:sp>
          <p:nvSpPr>
            <p:cNvPr id="20" name="object 20"/>
            <p:cNvSpPr/>
            <p:nvPr/>
          </p:nvSpPr>
          <p:spPr>
            <a:xfrm>
              <a:off x="2963418" y="1658874"/>
              <a:ext cx="798830" cy="686435"/>
            </a:xfrm>
            <a:custGeom>
              <a:avLst/>
              <a:gdLst/>
              <a:ahLst/>
              <a:cxnLst/>
              <a:rect l="l" t="t" r="r" b="b"/>
              <a:pathLst>
                <a:path w="798829" h="686435">
                  <a:moveTo>
                    <a:pt x="0" y="0"/>
                  </a:moveTo>
                  <a:lnTo>
                    <a:pt x="0" y="0"/>
                  </a:lnTo>
                </a:path>
                <a:path w="798829" h="686435">
                  <a:moveTo>
                    <a:pt x="798576" y="686053"/>
                  </a:moveTo>
                  <a:lnTo>
                    <a:pt x="798576" y="686053"/>
                  </a:lnTo>
                </a:path>
              </a:pathLst>
            </a:custGeom>
            <a:ln w="25518">
              <a:solidFill>
                <a:srgbClr val="008D84"/>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4207763" y="2182368"/>
              <a:ext cx="726948" cy="777240"/>
            </a:xfrm>
            <a:prstGeom prst="rect">
              <a:avLst/>
            </a:prstGeom>
          </p:spPr>
        </p:pic>
      </p:grpSp>
      <p:sp>
        <p:nvSpPr>
          <p:cNvPr id="22" name="object 22"/>
          <p:cNvSpPr txBox="1"/>
          <p:nvPr/>
        </p:nvSpPr>
        <p:spPr>
          <a:xfrm>
            <a:off x="2954273" y="1745995"/>
            <a:ext cx="807720" cy="506730"/>
          </a:xfrm>
          <a:prstGeom prst="rect">
            <a:avLst/>
          </a:prstGeom>
        </p:spPr>
        <p:txBody>
          <a:bodyPr vert="horz" wrap="square" lIns="0" tIns="13335" rIns="0" bIns="0" rtlCol="0">
            <a:spAutoFit/>
          </a:bodyPr>
          <a:lstStyle/>
          <a:p>
            <a:pPr marL="123189" marR="101600" indent="36830" algn="ctr">
              <a:lnSpc>
                <a:spcPct val="100000"/>
              </a:lnSpc>
              <a:spcBef>
                <a:spcPts val="105"/>
              </a:spcBef>
            </a:pPr>
            <a:r>
              <a:rPr sz="1050" spc="-15" dirty="0">
                <a:solidFill>
                  <a:srgbClr val="FFFFFF"/>
                </a:solidFill>
                <a:latin typeface="Microsoft Sans Serif"/>
                <a:cs typeface="Microsoft Sans Serif"/>
              </a:rPr>
              <a:t>Bitflip, </a:t>
            </a:r>
            <a:r>
              <a:rPr sz="1050" spc="-10" dirty="0">
                <a:solidFill>
                  <a:srgbClr val="FFFFFF"/>
                </a:solidFill>
                <a:latin typeface="Microsoft Sans Serif"/>
                <a:cs typeface="Microsoft Sans Serif"/>
              </a:rPr>
              <a:t> </a:t>
            </a:r>
            <a:r>
              <a:rPr sz="1050" spc="-15" dirty="0">
                <a:solidFill>
                  <a:srgbClr val="FFFFFF"/>
                </a:solidFill>
                <a:latin typeface="Microsoft Sans Serif"/>
                <a:cs typeface="Microsoft Sans Serif"/>
              </a:rPr>
              <a:t>replace, </a:t>
            </a:r>
            <a:r>
              <a:rPr sz="1050" spc="-10" dirty="0">
                <a:solidFill>
                  <a:srgbClr val="FFFFFF"/>
                </a:solidFill>
                <a:latin typeface="Microsoft Sans Serif"/>
                <a:cs typeface="Microsoft Sans Serif"/>
              </a:rPr>
              <a:t> </a:t>
            </a:r>
            <a:r>
              <a:rPr sz="1050" dirty="0">
                <a:solidFill>
                  <a:srgbClr val="FFFFFF"/>
                </a:solidFill>
                <a:latin typeface="Microsoft Sans Serif"/>
                <a:cs typeface="Microsoft Sans Serif"/>
              </a:rPr>
              <a:t>a</a:t>
            </a:r>
            <a:r>
              <a:rPr sz="1050" spc="-5" dirty="0">
                <a:solidFill>
                  <a:srgbClr val="FFFFFF"/>
                </a:solidFill>
                <a:latin typeface="Microsoft Sans Serif"/>
                <a:cs typeface="Microsoft Sans Serif"/>
              </a:rPr>
              <a:t>r</a:t>
            </a:r>
            <a:r>
              <a:rPr sz="1050" spc="-15" dirty="0">
                <a:solidFill>
                  <a:srgbClr val="FFFFFF"/>
                </a:solidFill>
                <a:latin typeface="Microsoft Sans Serif"/>
                <a:cs typeface="Microsoft Sans Serif"/>
              </a:rPr>
              <a:t>i</a:t>
            </a:r>
            <a:r>
              <a:rPr sz="1050" spc="-20" dirty="0">
                <a:solidFill>
                  <a:srgbClr val="FFFFFF"/>
                </a:solidFill>
                <a:latin typeface="Microsoft Sans Serif"/>
                <a:cs typeface="Microsoft Sans Serif"/>
              </a:rPr>
              <a:t>t</a:t>
            </a:r>
            <a:r>
              <a:rPr sz="1050" dirty="0">
                <a:solidFill>
                  <a:srgbClr val="FFFFFF"/>
                </a:solidFill>
                <a:latin typeface="Microsoft Sans Serif"/>
                <a:cs typeface="Microsoft Sans Serif"/>
              </a:rPr>
              <a:t>h</a:t>
            </a:r>
            <a:r>
              <a:rPr sz="1050" spc="-15" dirty="0">
                <a:solidFill>
                  <a:srgbClr val="FFFFFF"/>
                </a:solidFill>
                <a:latin typeface="Microsoft Sans Serif"/>
                <a:cs typeface="Microsoft Sans Serif"/>
              </a:rPr>
              <a:t>m</a:t>
            </a:r>
            <a:r>
              <a:rPr sz="1050" dirty="0">
                <a:solidFill>
                  <a:srgbClr val="FFFFFF"/>
                </a:solidFill>
                <a:latin typeface="Microsoft Sans Serif"/>
                <a:cs typeface="Microsoft Sans Serif"/>
              </a:rPr>
              <a:t>e</a:t>
            </a:r>
            <a:r>
              <a:rPr sz="1050" spc="-10" dirty="0">
                <a:solidFill>
                  <a:srgbClr val="FFFFFF"/>
                </a:solidFill>
                <a:latin typeface="Microsoft Sans Serif"/>
                <a:cs typeface="Microsoft Sans Serif"/>
              </a:rPr>
              <a:t>t</a:t>
            </a:r>
            <a:r>
              <a:rPr sz="1050" spc="-15" dirty="0">
                <a:solidFill>
                  <a:srgbClr val="FFFFFF"/>
                </a:solidFill>
                <a:latin typeface="Microsoft Sans Serif"/>
                <a:cs typeface="Microsoft Sans Serif"/>
              </a:rPr>
              <a:t>i</a:t>
            </a:r>
            <a:r>
              <a:rPr sz="1050" dirty="0">
                <a:solidFill>
                  <a:srgbClr val="FFFFFF"/>
                </a:solidFill>
                <a:latin typeface="Microsoft Sans Serif"/>
                <a:cs typeface="Microsoft Sans Serif"/>
              </a:rPr>
              <a:t>c</a:t>
            </a:r>
            <a:endParaRPr sz="1050">
              <a:latin typeface="Microsoft Sans Serif"/>
              <a:cs typeface="Microsoft Sans Serif"/>
            </a:endParaRPr>
          </a:p>
        </p:txBody>
      </p:sp>
      <p:sp>
        <p:nvSpPr>
          <p:cNvPr id="23" name="object 23"/>
          <p:cNvSpPr txBox="1"/>
          <p:nvPr/>
        </p:nvSpPr>
        <p:spPr>
          <a:xfrm>
            <a:off x="4024629" y="2985642"/>
            <a:ext cx="760095" cy="488315"/>
          </a:xfrm>
          <a:prstGeom prst="rect">
            <a:avLst/>
          </a:prstGeom>
        </p:spPr>
        <p:txBody>
          <a:bodyPr vert="horz" wrap="square" lIns="0" tIns="8890" rIns="0" bIns="0" rtlCol="0">
            <a:spAutoFit/>
          </a:bodyPr>
          <a:lstStyle/>
          <a:p>
            <a:pPr marL="12700" marR="5080">
              <a:lnSpc>
                <a:spcPct val="102000"/>
              </a:lnSpc>
              <a:spcBef>
                <a:spcPts val="70"/>
              </a:spcBef>
            </a:pPr>
            <a:r>
              <a:rPr sz="1000" dirty="0">
                <a:latin typeface="Microsoft Sans Serif"/>
                <a:cs typeface="Microsoft Sans Serif"/>
              </a:rPr>
              <a:t>E</a:t>
            </a:r>
            <a:r>
              <a:rPr sz="1000" spc="10" dirty="0">
                <a:latin typeface="Microsoft Sans Serif"/>
                <a:cs typeface="Microsoft Sans Serif"/>
              </a:rPr>
              <a:t>x</a:t>
            </a:r>
            <a:r>
              <a:rPr sz="1000" dirty="0">
                <a:latin typeface="Microsoft Sans Serif"/>
                <a:cs typeface="Microsoft Sans Serif"/>
              </a:rPr>
              <a:t>e</a:t>
            </a:r>
            <a:r>
              <a:rPr sz="1000" spc="10" dirty="0">
                <a:latin typeface="Microsoft Sans Serif"/>
                <a:cs typeface="Microsoft Sans Serif"/>
              </a:rPr>
              <a:t>c</a:t>
            </a:r>
            <a:r>
              <a:rPr sz="1000" dirty="0">
                <a:latin typeface="Microsoft Sans Serif"/>
                <a:cs typeface="Microsoft Sans Serif"/>
              </a:rPr>
              <a:t>u</a:t>
            </a:r>
            <a:r>
              <a:rPr sz="1000" spc="5" dirty="0">
                <a:latin typeface="Microsoft Sans Serif"/>
                <a:cs typeface="Microsoft Sans Serif"/>
              </a:rPr>
              <a:t>t</a:t>
            </a:r>
            <a:r>
              <a:rPr sz="1000" spc="-5" dirty="0">
                <a:latin typeface="Microsoft Sans Serif"/>
                <a:cs typeface="Microsoft Sans Serif"/>
              </a:rPr>
              <a:t>e</a:t>
            </a:r>
            <a:r>
              <a:rPr sz="1000" spc="-70" dirty="0">
                <a:latin typeface="Microsoft Sans Serif"/>
                <a:cs typeface="Microsoft Sans Serif"/>
              </a:rPr>
              <a:t> </a:t>
            </a:r>
            <a:r>
              <a:rPr sz="1000" spc="-10" dirty="0">
                <a:latin typeface="Microsoft Sans Serif"/>
                <a:cs typeface="Microsoft Sans Serif"/>
              </a:rPr>
              <a:t>and  </a:t>
            </a:r>
            <a:r>
              <a:rPr sz="1000" spc="-5" dirty="0">
                <a:latin typeface="Microsoft Sans Serif"/>
                <a:cs typeface="Microsoft Sans Serif"/>
              </a:rPr>
              <a:t>monitor </a:t>
            </a:r>
            <a:r>
              <a:rPr sz="1000" dirty="0">
                <a:latin typeface="Microsoft Sans Serif"/>
                <a:cs typeface="Microsoft Sans Serif"/>
              </a:rPr>
              <a:t> </a:t>
            </a:r>
            <a:r>
              <a:rPr sz="1000" spc="-10" dirty="0">
                <a:latin typeface="Microsoft Sans Serif"/>
                <a:cs typeface="Microsoft Sans Serif"/>
              </a:rPr>
              <a:t>edges</a:t>
            </a:r>
            <a:r>
              <a:rPr sz="1000" spc="-20" dirty="0">
                <a:latin typeface="Microsoft Sans Serif"/>
                <a:cs typeface="Microsoft Sans Serif"/>
              </a:rPr>
              <a:t> </a:t>
            </a:r>
            <a:r>
              <a:rPr sz="1000" dirty="0">
                <a:latin typeface="Microsoft Sans Serif"/>
                <a:cs typeface="Microsoft Sans Serif"/>
              </a:rPr>
              <a:t>(BB)</a:t>
            </a:r>
            <a:endParaRPr sz="1000">
              <a:latin typeface="Microsoft Sans Serif"/>
              <a:cs typeface="Microsoft Sans Serif"/>
            </a:endParaRPr>
          </a:p>
        </p:txBody>
      </p:sp>
      <p:grpSp>
        <p:nvGrpSpPr>
          <p:cNvPr id="24" name="object 24"/>
          <p:cNvGrpSpPr/>
          <p:nvPr/>
        </p:nvGrpSpPr>
        <p:grpSpPr>
          <a:xfrm>
            <a:off x="4850828" y="2295080"/>
            <a:ext cx="1054735" cy="605155"/>
            <a:chOff x="4850828" y="2295080"/>
            <a:chExt cx="1054735" cy="605155"/>
          </a:xfrm>
        </p:grpSpPr>
        <p:sp>
          <p:nvSpPr>
            <p:cNvPr id="25" name="object 25"/>
            <p:cNvSpPr/>
            <p:nvPr/>
          </p:nvSpPr>
          <p:spPr>
            <a:xfrm>
              <a:off x="4863083" y="2307335"/>
              <a:ext cx="1028700" cy="579120"/>
            </a:xfrm>
            <a:custGeom>
              <a:avLst/>
              <a:gdLst/>
              <a:ahLst/>
              <a:cxnLst/>
              <a:rect l="l" t="t" r="r" b="b"/>
              <a:pathLst>
                <a:path w="1028700" h="579119">
                  <a:moveTo>
                    <a:pt x="514350" y="0"/>
                  </a:moveTo>
                  <a:lnTo>
                    <a:pt x="0" y="289559"/>
                  </a:lnTo>
                  <a:lnTo>
                    <a:pt x="514350" y="579119"/>
                  </a:lnTo>
                  <a:lnTo>
                    <a:pt x="1028700" y="289559"/>
                  </a:lnTo>
                  <a:lnTo>
                    <a:pt x="514350" y="0"/>
                  </a:lnTo>
                  <a:close/>
                </a:path>
              </a:pathLst>
            </a:custGeom>
            <a:solidFill>
              <a:srgbClr val="00BEB4"/>
            </a:solidFill>
          </p:spPr>
          <p:txBody>
            <a:bodyPr wrap="square" lIns="0" tIns="0" rIns="0" bIns="0" rtlCol="0"/>
            <a:lstStyle/>
            <a:p>
              <a:endParaRPr/>
            </a:p>
          </p:txBody>
        </p:sp>
        <p:sp>
          <p:nvSpPr>
            <p:cNvPr id="26" name="object 26"/>
            <p:cNvSpPr/>
            <p:nvPr/>
          </p:nvSpPr>
          <p:spPr>
            <a:xfrm>
              <a:off x="4863845" y="2308097"/>
              <a:ext cx="1028700" cy="579120"/>
            </a:xfrm>
            <a:custGeom>
              <a:avLst/>
              <a:gdLst/>
              <a:ahLst/>
              <a:cxnLst/>
              <a:rect l="l" t="t" r="r" b="b"/>
              <a:pathLst>
                <a:path w="1028700" h="579119">
                  <a:moveTo>
                    <a:pt x="0" y="289559"/>
                  </a:moveTo>
                  <a:lnTo>
                    <a:pt x="514350" y="0"/>
                  </a:lnTo>
                  <a:lnTo>
                    <a:pt x="1028700" y="289559"/>
                  </a:lnTo>
                  <a:lnTo>
                    <a:pt x="514350" y="579119"/>
                  </a:lnTo>
                  <a:lnTo>
                    <a:pt x="0" y="289559"/>
                  </a:lnTo>
                  <a:close/>
                </a:path>
              </a:pathLst>
            </a:custGeom>
            <a:ln w="25518">
              <a:solidFill>
                <a:srgbClr val="008D84"/>
              </a:solidFill>
            </a:ln>
          </p:spPr>
          <p:txBody>
            <a:bodyPr wrap="square" lIns="0" tIns="0" rIns="0" bIns="0" rtlCol="0"/>
            <a:lstStyle/>
            <a:p>
              <a:endParaRPr/>
            </a:p>
          </p:txBody>
        </p:sp>
        <p:sp>
          <p:nvSpPr>
            <p:cNvPr id="27" name="object 27"/>
            <p:cNvSpPr/>
            <p:nvPr/>
          </p:nvSpPr>
          <p:spPr>
            <a:xfrm>
              <a:off x="4863845" y="2308097"/>
              <a:ext cx="1028700" cy="579120"/>
            </a:xfrm>
            <a:custGeom>
              <a:avLst/>
              <a:gdLst/>
              <a:ahLst/>
              <a:cxnLst/>
              <a:rect l="l" t="t" r="r" b="b"/>
              <a:pathLst>
                <a:path w="1028700" h="579119">
                  <a:moveTo>
                    <a:pt x="0" y="0"/>
                  </a:moveTo>
                  <a:lnTo>
                    <a:pt x="0" y="0"/>
                  </a:lnTo>
                </a:path>
                <a:path w="1028700" h="579119">
                  <a:moveTo>
                    <a:pt x="1028700" y="579119"/>
                  </a:moveTo>
                  <a:lnTo>
                    <a:pt x="1028700" y="579119"/>
                  </a:lnTo>
                </a:path>
              </a:pathLst>
            </a:custGeom>
            <a:ln w="25518">
              <a:solidFill>
                <a:srgbClr val="008D84"/>
              </a:solidFill>
            </a:ln>
          </p:spPr>
          <p:txBody>
            <a:bodyPr wrap="square" lIns="0" tIns="0" rIns="0" bIns="0" rtlCol="0"/>
            <a:lstStyle/>
            <a:p>
              <a:endParaRPr/>
            </a:p>
          </p:txBody>
        </p:sp>
      </p:grpSp>
      <p:sp>
        <p:nvSpPr>
          <p:cNvPr id="28" name="object 28"/>
          <p:cNvSpPr txBox="1"/>
          <p:nvPr/>
        </p:nvSpPr>
        <p:spPr>
          <a:xfrm>
            <a:off x="5220461" y="2341880"/>
            <a:ext cx="344170" cy="506730"/>
          </a:xfrm>
          <a:prstGeom prst="rect">
            <a:avLst/>
          </a:prstGeom>
        </p:spPr>
        <p:txBody>
          <a:bodyPr vert="horz" wrap="square" lIns="0" tIns="13335" rIns="0" bIns="0" rtlCol="0">
            <a:spAutoFit/>
          </a:bodyPr>
          <a:lstStyle/>
          <a:p>
            <a:pPr marL="12700" marR="5080" indent="13335" algn="ctr">
              <a:lnSpc>
                <a:spcPct val="100000"/>
              </a:lnSpc>
              <a:spcBef>
                <a:spcPts val="105"/>
              </a:spcBef>
            </a:pPr>
            <a:r>
              <a:rPr sz="1050" dirty="0">
                <a:solidFill>
                  <a:srgbClr val="FFFFFF"/>
                </a:solidFill>
                <a:latin typeface="Microsoft Sans Serif"/>
                <a:cs typeface="Microsoft Sans Serif"/>
              </a:rPr>
              <a:t>New </a:t>
            </a:r>
            <a:r>
              <a:rPr sz="1050" spc="-265" dirty="0">
                <a:solidFill>
                  <a:srgbClr val="FFFFFF"/>
                </a:solidFill>
                <a:latin typeface="Microsoft Sans Serif"/>
                <a:cs typeface="Microsoft Sans Serif"/>
              </a:rPr>
              <a:t> </a:t>
            </a:r>
            <a:r>
              <a:rPr sz="1050" spc="-5" dirty="0">
                <a:solidFill>
                  <a:srgbClr val="FFFFFF"/>
                </a:solidFill>
                <a:latin typeface="Microsoft Sans Serif"/>
                <a:cs typeface="Microsoft Sans Serif"/>
              </a:rPr>
              <a:t>edge</a:t>
            </a:r>
            <a:endParaRPr sz="1050">
              <a:latin typeface="Microsoft Sans Serif"/>
              <a:cs typeface="Microsoft Sans Serif"/>
            </a:endParaRPr>
          </a:p>
          <a:p>
            <a:pPr marR="19685" algn="ctr">
              <a:lnSpc>
                <a:spcPct val="100000"/>
              </a:lnSpc>
            </a:pPr>
            <a:r>
              <a:rPr sz="1050" dirty="0">
                <a:solidFill>
                  <a:srgbClr val="FFFFFF"/>
                </a:solidFill>
                <a:latin typeface="Microsoft Sans Serif"/>
                <a:cs typeface="Microsoft Sans Serif"/>
              </a:rPr>
              <a:t>?</a:t>
            </a:r>
            <a:endParaRPr sz="1050">
              <a:latin typeface="Microsoft Sans Serif"/>
              <a:cs typeface="Microsoft Sans Serif"/>
            </a:endParaRPr>
          </a:p>
        </p:txBody>
      </p:sp>
      <p:grpSp>
        <p:nvGrpSpPr>
          <p:cNvPr id="29" name="object 29"/>
          <p:cNvGrpSpPr/>
          <p:nvPr/>
        </p:nvGrpSpPr>
        <p:grpSpPr>
          <a:xfrm>
            <a:off x="2189416" y="2892488"/>
            <a:ext cx="3387090" cy="1111250"/>
            <a:chOff x="2189416" y="2892488"/>
            <a:chExt cx="3387090" cy="1111250"/>
          </a:xfrm>
        </p:grpSpPr>
        <p:sp>
          <p:nvSpPr>
            <p:cNvPr id="30" name="object 30"/>
            <p:cNvSpPr/>
            <p:nvPr/>
          </p:nvSpPr>
          <p:spPr>
            <a:xfrm>
              <a:off x="2202180" y="2904743"/>
              <a:ext cx="1724025" cy="1083945"/>
            </a:xfrm>
            <a:custGeom>
              <a:avLst/>
              <a:gdLst/>
              <a:ahLst/>
              <a:cxnLst/>
              <a:rect l="l" t="t" r="r" b="b"/>
              <a:pathLst>
                <a:path w="1724025" h="1083945">
                  <a:moveTo>
                    <a:pt x="1715135" y="1078903"/>
                  </a:moveTo>
                  <a:lnTo>
                    <a:pt x="1647444" y="1072146"/>
                  </a:lnTo>
                  <a:lnTo>
                    <a:pt x="1572514" y="1063269"/>
                  </a:lnTo>
                  <a:lnTo>
                    <a:pt x="1497584" y="1051839"/>
                  </a:lnTo>
                  <a:lnTo>
                    <a:pt x="1422654" y="1036624"/>
                  </a:lnTo>
                  <a:lnTo>
                    <a:pt x="1350264" y="1018857"/>
                  </a:lnTo>
                  <a:lnTo>
                    <a:pt x="1279017" y="998550"/>
                  </a:lnTo>
                  <a:lnTo>
                    <a:pt x="1209167" y="975715"/>
                  </a:lnTo>
                  <a:lnTo>
                    <a:pt x="1140587" y="951611"/>
                  </a:lnTo>
                  <a:lnTo>
                    <a:pt x="1074547" y="923671"/>
                  </a:lnTo>
                  <a:lnTo>
                    <a:pt x="1009777" y="893191"/>
                  </a:lnTo>
                  <a:lnTo>
                    <a:pt x="947547" y="860298"/>
                  </a:lnTo>
                  <a:lnTo>
                    <a:pt x="887857" y="826008"/>
                  </a:lnTo>
                  <a:lnTo>
                    <a:pt x="830707" y="789178"/>
                  </a:lnTo>
                  <a:lnTo>
                    <a:pt x="776097" y="749808"/>
                  </a:lnTo>
                  <a:lnTo>
                    <a:pt x="725297" y="709295"/>
                  </a:lnTo>
                  <a:lnTo>
                    <a:pt x="675767" y="666115"/>
                  </a:lnTo>
                  <a:lnTo>
                    <a:pt x="630047" y="621665"/>
                  </a:lnTo>
                  <a:lnTo>
                    <a:pt x="588137" y="574802"/>
                  </a:lnTo>
                  <a:lnTo>
                    <a:pt x="548767" y="527812"/>
                  </a:lnTo>
                  <a:lnTo>
                    <a:pt x="513207" y="478282"/>
                  </a:lnTo>
                  <a:lnTo>
                    <a:pt x="481457" y="427609"/>
                  </a:lnTo>
                  <a:lnTo>
                    <a:pt x="452247" y="376809"/>
                  </a:lnTo>
                  <a:lnTo>
                    <a:pt x="427990" y="324866"/>
                  </a:lnTo>
                  <a:lnTo>
                    <a:pt x="406400" y="271526"/>
                  </a:lnTo>
                  <a:lnTo>
                    <a:pt x="542417" y="271526"/>
                  </a:lnTo>
                  <a:lnTo>
                    <a:pt x="540893" y="270256"/>
                  </a:lnTo>
                  <a:lnTo>
                    <a:pt x="223520" y="0"/>
                  </a:lnTo>
                  <a:lnTo>
                    <a:pt x="0" y="271526"/>
                  </a:lnTo>
                  <a:lnTo>
                    <a:pt x="136258" y="271208"/>
                  </a:lnTo>
                  <a:lnTo>
                    <a:pt x="157480" y="324866"/>
                  </a:lnTo>
                  <a:lnTo>
                    <a:pt x="181610" y="378079"/>
                  </a:lnTo>
                  <a:lnTo>
                    <a:pt x="212090" y="430149"/>
                  </a:lnTo>
                  <a:lnTo>
                    <a:pt x="243840" y="482092"/>
                  </a:lnTo>
                  <a:lnTo>
                    <a:pt x="280670" y="531622"/>
                  </a:lnTo>
                  <a:lnTo>
                    <a:pt x="321310" y="581152"/>
                  </a:lnTo>
                  <a:lnTo>
                    <a:pt x="364490" y="628015"/>
                  </a:lnTo>
                  <a:lnTo>
                    <a:pt x="412750" y="672465"/>
                  </a:lnTo>
                  <a:lnTo>
                    <a:pt x="462407" y="715645"/>
                  </a:lnTo>
                  <a:lnTo>
                    <a:pt x="515747" y="757428"/>
                  </a:lnTo>
                  <a:lnTo>
                    <a:pt x="571627" y="796798"/>
                  </a:lnTo>
                  <a:lnTo>
                    <a:pt x="631317" y="833628"/>
                  </a:lnTo>
                  <a:lnTo>
                    <a:pt x="692277" y="869188"/>
                  </a:lnTo>
                  <a:lnTo>
                    <a:pt x="757047" y="902081"/>
                  </a:lnTo>
                  <a:lnTo>
                    <a:pt x="823087" y="931291"/>
                  </a:lnTo>
                  <a:lnTo>
                    <a:pt x="890397" y="959231"/>
                  </a:lnTo>
                  <a:lnTo>
                    <a:pt x="961517" y="983322"/>
                  </a:lnTo>
                  <a:lnTo>
                    <a:pt x="1032637" y="1006170"/>
                  </a:lnTo>
                  <a:lnTo>
                    <a:pt x="1106297" y="1026464"/>
                  </a:lnTo>
                  <a:lnTo>
                    <a:pt x="1181227" y="1042962"/>
                  </a:lnTo>
                  <a:lnTo>
                    <a:pt x="1257427" y="1056919"/>
                  </a:lnTo>
                  <a:lnTo>
                    <a:pt x="1333754" y="1067066"/>
                  </a:lnTo>
                  <a:lnTo>
                    <a:pt x="1411224" y="1075956"/>
                  </a:lnTo>
                  <a:lnTo>
                    <a:pt x="1488694" y="1081024"/>
                  </a:lnTo>
                  <a:lnTo>
                    <a:pt x="1567434" y="1083564"/>
                  </a:lnTo>
                  <a:lnTo>
                    <a:pt x="1646174" y="1082294"/>
                  </a:lnTo>
                  <a:lnTo>
                    <a:pt x="1715135" y="1078903"/>
                  </a:lnTo>
                  <a:close/>
                </a:path>
                <a:path w="1724025" h="1083945">
                  <a:moveTo>
                    <a:pt x="1723644" y="1078484"/>
                  </a:moveTo>
                  <a:lnTo>
                    <a:pt x="1715135" y="1078903"/>
                  </a:lnTo>
                  <a:lnTo>
                    <a:pt x="1723644" y="1079754"/>
                  </a:lnTo>
                  <a:lnTo>
                    <a:pt x="1723644" y="1078484"/>
                  </a:lnTo>
                  <a:close/>
                </a:path>
              </a:pathLst>
            </a:custGeom>
            <a:solidFill>
              <a:srgbClr val="00BEB4"/>
            </a:solidFill>
          </p:spPr>
          <p:txBody>
            <a:bodyPr wrap="square" lIns="0" tIns="0" rIns="0" bIns="0" rtlCol="0"/>
            <a:lstStyle/>
            <a:p>
              <a:endParaRPr/>
            </a:p>
          </p:txBody>
        </p:sp>
        <p:sp>
          <p:nvSpPr>
            <p:cNvPr id="31" name="object 31"/>
            <p:cNvSpPr/>
            <p:nvPr/>
          </p:nvSpPr>
          <p:spPr>
            <a:xfrm>
              <a:off x="3791712" y="2904744"/>
              <a:ext cx="1771014" cy="1085215"/>
            </a:xfrm>
            <a:custGeom>
              <a:avLst/>
              <a:gdLst/>
              <a:ahLst/>
              <a:cxnLst/>
              <a:rect l="l" t="t" r="r" b="b"/>
              <a:pathLst>
                <a:path w="1771014" h="1085214">
                  <a:moveTo>
                    <a:pt x="1770888" y="0"/>
                  </a:moveTo>
                  <a:lnTo>
                    <a:pt x="1499235" y="0"/>
                  </a:lnTo>
                  <a:lnTo>
                    <a:pt x="1496695" y="57150"/>
                  </a:lnTo>
                  <a:lnTo>
                    <a:pt x="1491614" y="114173"/>
                  </a:lnTo>
                  <a:lnTo>
                    <a:pt x="1480185" y="170053"/>
                  </a:lnTo>
                  <a:lnTo>
                    <a:pt x="1466214" y="225932"/>
                  </a:lnTo>
                  <a:lnTo>
                    <a:pt x="1448435" y="281686"/>
                  </a:lnTo>
                  <a:lnTo>
                    <a:pt x="1425575" y="335025"/>
                  </a:lnTo>
                  <a:lnTo>
                    <a:pt x="1400175" y="389636"/>
                  </a:lnTo>
                  <a:lnTo>
                    <a:pt x="1369695" y="441706"/>
                  </a:lnTo>
                  <a:lnTo>
                    <a:pt x="1335404" y="492379"/>
                  </a:lnTo>
                  <a:lnTo>
                    <a:pt x="1298702" y="543179"/>
                  </a:lnTo>
                  <a:lnTo>
                    <a:pt x="1256791" y="591438"/>
                  </a:lnTo>
                  <a:lnTo>
                    <a:pt x="1212341" y="637032"/>
                  </a:lnTo>
                  <a:lnTo>
                    <a:pt x="1165352" y="682752"/>
                  </a:lnTo>
                  <a:lnTo>
                    <a:pt x="1113282" y="725932"/>
                  </a:lnTo>
                  <a:lnTo>
                    <a:pt x="1059941" y="766572"/>
                  </a:lnTo>
                  <a:lnTo>
                    <a:pt x="1002918" y="805942"/>
                  </a:lnTo>
                  <a:lnTo>
                    <a:pt x="943228" y="842644"/>
                  </a:lnTo>
                  <a:lnTo>
                    <a:pt x="880999" y="878205"/>
                  </a:lnTo>
                  <a:lnTo>
                    <a:pt x="816228" y="909955"/>
                  </a:lnTo>
                  <a:lnTo>
                    <a:pt x="748918" y="939165"/>
                  </a:lnTo>
                  <a:lnTo>
                    <a:pt x="680465" y="967105"/>
                  </a:lnTo>
                  <a:lnTo>
                    <a:pt x="609346" y="991171"/>
                  </a:lnTo>
                  <a:lnTo>
                    <a:pt x="536955" y="1012748"/>
                  </a:lnTo>
                  <a:lnTo>
                    <a:pt x="463296" y="1031786"/>
                  </a:lnTo>
                  <a:lnTo>
                    <a:pt x="387223" y="1047013"/>
                  </a:lnTo>
                  <a:lnTo>
                    <a:pt x="311023" y="1060970"/>
                  </a:lnTo>
                  <a:lnTo>
                    <a:pt x="233552" y="1071130"/>
                  </a:lnTo>
                  <a:lnTo>
                    <a:pt x="156083" y="1078738"/>
                  </a:lnTo>
                  <a:lnTo>
                    <a:pt x="77470" y="1082548"/>
                  </a:lnTo>
                  <a:lnTo>
                    <a:pt x="0" y="1085088"/>
                  </a:lnTo>
                  <a:lnTo>
                    <a:pt x="270383" y="1083818"/>
                  </a:lnTo>
                  <a:lnTo>
                    <a:pt x="349123" y="1082548"/>
                  </a:lnTo>
                  <a:lnTo>
                    <a:pt x="427863" y="1077468"/>
                  </a:lnTo>
                  <a:lnTo>
                    <a:pt x="505205" y="1071130"/>
                  </a:lnTo>
                  <a:lnTo>
                    <a:pt x="582676" y="1060970"/>
                  </a:lnTo>
                  <a:lnTo>
                    <a:pt x="658876" y="1047013"/>
                  </a:lnTo>
                  <a:lnTo>
                    <a:pt x="733805" y="1031786"/>
                  </a:lnTo>
                  <a:lnTo>
                    <a:pt x="808609" y="1012748"/>
                  </a:lnTo>
                  <a:lnTo>
                    <a:pt x="880999" y="991171"/>
                  </a:lnTo>
                  <a:lnTo>
                    <a:pt x="950849" y="965835"/>
                  </a:lnTo>
                  <a:lnTo>
                    <a:pt x="1020699" y="939165"/>
                  </a:lnTo>
                  <a:lnTo>
                    <a:pt x="1087882" y="908685"/>
                  </a:lnTo>
                  <a:lnTo>
                    <a:pt x="1152652" y="876935"/>
                  </a:lnTo>
                  <a:lnTo>
                    <a:pt x="1214882" y="842644"/>
                  </a:lnTo>
                  <a:lnTo>
                    <a:pt x="1274572" y="805942"/>
                  </a:lnTo>
                  <a:lnTo>
                    <a:pt x="1330325" y="766572"/>
                  </a:lnTo>
                  <a:lnTo>
                    <a:pt x="1384935" y="725932"/>
                  </a:lnTo>
                  <a:lnTo>
                    <a:pt x="1435735" y="682752"/>
                  </a:lnTo>
                  <a:lnTo>
                    <a:pt x="1483995" y="637032"/>
                  </a:lnTo>
                  <a:lnTo>
                    <a:pt x="1528445" y="590169"/>
                  </a:lnTo>
                  <a:lnTo>
                    <a:pt x="1569085" y="541908"/>
                  </a:lnTo>
                  <a:lnTo>
                    <a:pt x="1607185" y="492379"/>
                  </a:lnTo>
                  <a:lnTo>
                    <a:pt x="1640077" y="440436"/>
                  </a:lnTo>
                  <a:lnTo>
                    <a:pt x="1670558" y="388366"/>
                  </a:lnTo>
                  <a:lnTo>
                    <a:pt x="1697227" y="335025"/>
                  </a:lnTo>
                  <a:lnTo>
                    <a:pt x="1718817" y="280416"/>
                  </a:lnTo>
                  <a:lnTo>
                    <a:pt x="1737867" y="225932"/>
                  </a:lnTo>
                  <a:lnTo>
                    <a:pt x="1751838" y="170053"/>
                  </a:lnTo>
                  <a:lnTo>
                    <a:pt x="1761998" y="112903"/>
                  </a:lnTo>
                  <a:lnTo>
                    <a:pt x="1768348" y="57150"/>
                  </a:lnTo>
                  <a:lnTo>
                    <a:pt x="1770888" y="0"/>
                  </a:lnTo>
                  <a:close/>
                </a:path>
              </a:pathLst>
            </a:custGeom>
            <a:solidFill>
              <a:srgbClr val="00998F"/>
            </a:solidFill>
          </p:spPr>
          <p:txBody>
            <a:bodyPr wrap="square" lIns="0" tIns="0" rIns="0" bIns="0" rtlCol="0"/>
            <a:lstStyle/>
            <a:p>
              <a:endParaRPr/>
            </a:p>
          </p:txBody>
        </p:sp>
        <p:sp>
          <p:nvSpPr>
            <p:cNvPr id="32" name="object 32"/>
            <p:cNvSpPr/>
            <p:nvPr/>
          </p:nvSpPr>
          <p:spPr>
            <a:xfrm>
              <a:off x="2202434" y="2905506"/>
              <a:ext cx="3361054" cy="1085215"/>
            </a:xfrm>
            <a:custGeom>
              <a:avLst/>
              <a:gdLst/>
              <a:ahLst/>
              <a:cxnLst/>
              <a:rect l="l" t="t" r="r" b="b"/>
              <a:pathLst>
                <a:path w="3361054" h="1085214">
                  <a:moveTo>
                    <a:pt x="1589024" y="1085088"/>
                  </a:moveTo>
                  <a:lnTo>
                    <a:pt x="1666494" y="1082548"/>
                  </a:lnTo>
                  <a:lnTo>
                    <a:pt x="1745233" y="1078738"/>
                  </a:lnTo>
                  <a:lnTo>
                    <a:pt x="1822704" y="1071130"/>
                  </a:lnTo>
                  <a:lnTo>
                    <a:pt x="1900174" y="1060970"/>
                  </a:lnTo>
                  <a:lnTo>
                    <a:pt x="1976374" y="1047013"/>
                  </a:lnTo>
                  <a:lnTo>
                    <a:pt x="2052574" y="1031786"/>
                  </a:lnTo>
                  <a:lnTo>
                    <a:pt x="2126361" y="1012748"/>
                  </a:lnTo>
                  <a:lnTo>
                    <a:pt x="2198751" y="991171"/>
                  </a:lnTo>
                  <a:lnTo>
                    <a:pt x="2269871" y="967105"/>
                  </a:lnTo>
                  <a:lnTo>
                    <a:pt x="2338451" y="939165"/>
                  </a:lnTo>
                  <a:lnTo>
                    <a:pt x="2405761" y="909955"/>
                  </a:lnTo>
                  <a:lnTo>
                    <a:pt x="2470531" y="878205"/>
                  </a:lnTo>
                  <a:lnTo>
                    <a:pt x="2532761" y="842644"/>
                  </a:lnTo>
                  <a:lnTo>
                    <a:pt x="2592451" y="805941"/>
                  </a:lnTo>
                  <a:lnTo>
                    <a:pt x="2649601" y="766572"/>
                  </a:lnTo>
                  <a:lnTo>
                    <a:pt x="2702941" y="725932"/>
                  </a:lnTo>
                  <a:lnTo>
                    <a:pt x="2755011" y="682752"/>
                  </a:lnTo>
                  <a:lnTo>
                    <a:pt x="2802001" y="637032"/>
                  </a:lnTo>
                  <a:lnTo>
                    <a:pt x="2846451" y="591438"/>
                  </a:lnTo>
                  <a:lnTo>
                    <a:pt x="2888361" y="543179"/>
                  </a:lnTo>
                  <a:lnTo>
                    <a:pt x="2925191" y="492379"/>
                  </a:lnTo>
                  <a:lnTo>
                    <a:pt x="2959608" y="441706"/>
                  </a:lnTo>
                  <a:lnTo>
                    <a:pt x="2990088" y="389636"/>
                  </a:lnTo>
                  <a:lnTo>
                    <a:pt x="3015488" y="335025"/>
                  </a:lnTo>
                  <a:lnTo>
                    <a:pt x="3038348" y="281686"/>
                  </a:lnTo>
                  <a:lnTo>
                    <a:pt x="3056128" y="225932"/>
                  </a:lnTo>
                  <a:lnTo>
                    <a:pt x="3070098" y="170052"/>
                  </a:lnTo>
                  <a:lnTo>
                    <a:pt x="3081528" y="114173"/>
                  </a:lnTo>
                  <a:lnTo>
                    <a:pt x="3086608" y="57150"/>
                  </a:lnTo>
                  <a:lnTo>
                    <a:pt x="3089148" y="0"/>
                  </a:lnTo>
                  <a:lnTo>
                    <a:pt x="3360928" y="0"/>
                  </a:lnTo>
                  <a:lnTo>
                    <a:pt x="3358388" y="57150"/>
                  </a:lnTo>
                  <a:lnTo>
                    <a:pt x="3352038" y="112902"/>
                  </a:lnTo>
                  <a:lnTo>
                    <a:pt x="3341878" y="170052"/>
                  </a:lnTo>
                  <a:lnTo>
                    <a:pt x="3327907" y="225932"/>
                  </a:lnTo>
                  <a:lnTo>
                    <a:pt x="3308857" y="280416"/>
                  </a:lnTo>
                  <a:lnTo>
                    <a:pt x="3287268" y="335025"/>
                  </a:lnTo>
                  <a:lnTo>
                    <a:pt x="3260598" y="388366"/>
                  </a:lnTo>
                  <a:lnTo>
                    <a:pt x="3230118" y="440436"/>
                  </a:lnTo>
                  <a:lnTo>
                    <a:pt x="3197098" y="492379"/>
                  </a:lnTo>
                  <a:lnTo>
                    <a:pt x="3158998" y="541908"/>
                  </a:lnTo>
                  <a:lnTo>
                    <a:pt x="3118358" y="590169"/>
                  </a:lnTo>
                  <a:lnTo>
                    <a:pt x="3073908" y="637032"/>
                  </a:lnTo>
                  <a:lnTo>
                    <a:pt x="3025648" y="682752"/>
                  </a:lnTo>
                  <a:lnTo>
                    <a:pt x="2974848" y="725932"/>
                  </a:lnTo>
                  <a:lnTo>
                    <a:pt x="2920111" y="766572"/>
                  </a:lnTo>
                  <a:lnTo>
                    <a:pt x="2864231" y="805941"/>
                  </a:lnTo>
                  <a:lnTo>
                    <a:pt x="2804541" y="842644"/>
                  </a:lnTo>
                  <a:lnTo>
                    <a:pt x="2742311" y="876935"/>
                  </a:lnTo>
                  <a:lnTo>
                    <a:pt x="2677541" y="908685"/>
                  </a:lnTo>
                  <a:lnTo>
                    <a:pt x="2610231" y="939165"/>
                  </a:lnTo>
                  <a:lnTo>
                    <a:pt x="2540381" y="965835"/>
                  </a:lnTo>
                  <a:lnTo>
                    <a:pt x="2470531" y="991171"/>
                  </a:lnTo>
                  <a:lnTo>
                    <a:pt x="2398141" y="1012748"/>
                  </a:lnTo>
                  <a:lnTo>
                    <a:pt x="2323211" y="1031786"/>
                  </a:lnTo>
                  <a:lnTo>
                    <a:pt x="2248281" y="1047013"/>
                  </a:lnTo>
                  <a:lnTo>
                    <a:pt x="2172081" y="1060970"/>
                  </a:lnTo>
                  <a:lnTo>
                    <a:pt x="2094611" y="1071130"/>
                  </a:lnTo>
                  <a:lnTo>
                    <a:pt x="2017014" y="1077468"/>
                  </a:lnTo>
                  <a:lnTo>
                    <a:pt x="1938274" y="1082548"/>
                  </a:lnTo>
                  <a:lnTo>
                    <a:pt x="1859533" y="1083818"/>
                  </a:lnTo>
                  <a:lnTo>
                    <a:pt x="1589024" y="1085088"/>
                  </a:lnTo>
                  <a:lnTo>
                    <a:pt x="1509014" y="1082548"/>
                  </a:lnTo>
                  <a:lnTo>
                    <a:pt x="1430274" y="1078738"/>
                  </a:lnTo>
                  <a:lnTo>
                    <a:pt x="1352804" y="1071130"/>
                  </a:lnTo>
                  <a:lnTo>
                    <a:pt x="1274064" y="1060970"/>
                  </a:lnTo>
                  <a:lnTo>
                    <a:pt x="1197737" y="1047013"/>
                  </a:lnTo>
                  <a:lnTo>
                    <a:pt x="1121537" y="1030516"/>
                  </a:lnTo>
                  <a:lnTo>
                    <a:pt x="1047877" y="1011478"/>
                  </a:lnTo>
                  <a:lnTo>
                    <a:pt x="974217" y="989901"/>
                  </a:lnTo>
                  <a:lnTo>
                    <a:pt x="903097" y="964565"/>
                  </a:lnTo>
                  <a:lnTo>
                    <a:pt x="833247" y="937894"/>
                  </a:lnTo>
                  <a:lnTo>
                    <a:pt x="765937" y="907415"/>
                  </a:lnTo>
                  <a:lnTo>
                    <a:pt x="701167" y="874394"/>
                  </a:lnTo>
                  <a:lnTo>
                    <a:pt x="638937" y="838835"/>
                  </a:lnTo>
                  <a:lnTo>
                    <a:pt x="579247" y="802132"/>
                  </a:lnTo>
                  <a:lnTo>
                    <a:pt x="522097" y="762762"/>
                  </a:lnTo>
                  <a:lnTo>
                    <a:pt x="467487" y="720852"/>
                  </a:lnTo>
                  <a:lnTo>
                    <a:pt x="416687" y="677672"/>
                  </a:lnTo>
                  <a:lnTo>
                    <a:pt x="368300" y="632079"/>
                  </a:lnTo>
                  <a:lnTo>
                    <a:pt x="323850" y="583819"/>
                  </a:lnTo>
                  <a:lnTo>
                    <a:pt x="283210" y="535558"/>
                  </a:lnTo>
                  <a:lnTo>
                    <a:pt x="246380" y="484758"/>
                  </a:lnTo>
                  <a:lnTo>
                    <a:pt x="212090" y="432816"/>
                  </a:lnTo>
                  <a:lnTo>
                    <a:pt x="182880" y="380745"/>
                  </a:lnTo>
                  <a:lnTo>
                    <a:pt x="157480" y="326136"/>
                  </a:lnTo>
                  <a:lnTo>
                    <a:pt x="135890" y="271525"/>
                  </a:lnTo>
                  <a:lnTo>
                    <a:pt x="0" y="271525"/>
                  </a:lnTo>
                  <a:lnTo>
                    <a:pt x="223520" y="0"/>
                  </a:lnTo>
                  <a:lnTo>
                    <a:pt x="542417" y="271525"/>
                  </a:lnTo>
                  <a:lnTo>
                    <a:pt x="406527" y="271525"/>
                  </a:lnTo>
                  <a:lnTo>
                    <a:pt x="428117" y="324866"/>
                  </a:lnTo>
                  <a:lnTo>
                    <a:pt x="452247" y="376936"/>
                  </a:lnTo>
                  <a:lnTo>
                    <a:pt x="481457" y="427736"/>
                  </a:lnTo>
                  <a:lnTo>
                    <a:pt x="513207" y="478408"/>
                  </a:lnTo>
                  <a:lnTo>
                    <a:pt x="548767" y="527938"/>
                  </a:lnTo>
                  <a:lnTo>
                    <a:pt x="588137" y="574929"/>
                  </a:lnTo>
                  <a:lnTo>
                    <a:pt x="630047" y="621919"/>
                  </a:lnTo>
                  <a:lnTo>
                    <a:pt x="675767" y="666241"/>
                  </a:lnTo>
                  <a:lnTo>
                    <a:pt x="725297" y="709422"/>
                  </a:lnTo>
                  <a:lnTo>
                    <a:pt x="776097" y="750062"/>
                  </a:lnTo>
                  <a:lnTo>
                    <a:pt x="830707" y="789432"/>
                  </a:lnTo>
                  <a:lnTo>
                    <a:pt x="887857" y="826135"/>
                  </a:lnTo>
                  <a:lnTo>
                    <a:pt x="947547" y="860425"/>
                  </a:lnTo>
                  <a:lnTo>
                    <a:pt x="1009777" y="893444"/>
                  </a:lnTo>
                  <a:lnTo>
                    <a:pt x="1074546" y="923925"/>
                  </a:lnTo>
                  <a:lnTo>
                    <a:pt x="1140587" y="951865"/>
                  </a:lnTo>
                  <a:lnTo>
                    <a:pt x="1209167" y="975944"/>
                  </a:lnTo>
                  <a:lnTo>
                    <a:pt x="1279144" y="998791"/>
                  </a:lnTo>
                  <a:lnTo>
                    <a:pt x="1350264" y="1019098"/>
                  </a:lnTo>
                  <a:lnTo>
                    <a:pt x="1422654" y="1036866"/>
                  </a:lnTo>
                  <a:lnTo>
                    <a:pt x="1497583" y="1052093"/>
                  </a:lnTo>
                  <a:lnTo>
                    <a:pt x="1572514" y="1063510"/>
                  </a:lnTo>
                  <a:lnTo>
                    <a:pt x="1647444" y="1072400"/>
                  </a:lnTo>
                  <a:lnTo>
                    <a:pt x="1723644" y="1080008"/>
                  </a:lnTo>
                </a:path>
              </a:pathLst>
            </a:custGeom>
            <a:ln w="25518">
              <a:solidFill>
                <a:srgbClr val="008D84"/>
              </a:solidFill>
            </a:ln>
          </p:spPr>
          <p:txBody>
            <a:bodyPr wrap="square" lIns="0" tIns="0" rIns="0" bIns="0" rtlCol="0"/>
            <a:lstStyle/>
            <a:p>
              <a:endParaRPr/>
            </a:p>
          </p:txBody>
        </p:sp>
        <p:sp>
          <p:nvSpPr>
            <p:cNvPr id="33" name="object 33"/>
            <p:cNvSpPr/>
            <p:nvPr/>
          </p:nvSpPr>
          <p:spPr>
            <a:xfrm>
              <a:off x="5563362" y="2905506"/>
              <a:ext cx="0" cy="0"/>
            </a:xfrm>
            <a:custGeom>
              <a:avLst/>
              <a:gdLst/>
              <a:ahLst/>
              <a:cxnLst/>
              <a:rect l="l" t="t" r="r" b="b"/>
              <a:pathLst>
                <a:path>
                  <a:moveTo>
                    <a:pt x="0" y="0"/>
                  </a:moveTo>
                  <a:lnTo>
                    <a:pt x="0" y="0"/>
                  </a:lnTo>
                </a:path>
              </a:pathLst>
            </a:custGeom>
            <a:ln w="25518">
              <a:solidFill>
                <a:srgbClr val="008D84"/>
              </a:solidFill>
            </a:ln>
          </p:spPr>
          <p:txBody>
            <a:bodyPr wrap="square" lIns="0" tIns="0" rIns="0" bIns="0" rtlCol="0"/>
            <a:lstStyle/>
            <a:p>
              <a:endParaRPr/>
            </a:p>
          </p:txBody>
        </p:sp>
      </p:grpSp>
      <p:sp>
        <p:nvSpPr>
          <p:cNvPr id="34" name="object 34"/>
          <p:cNvSpPr txBox="1"/>
          <p:nvPr/>
        </p:nvSpPr>
        <p:spPr>
          <a:xfrm>
            <a:off x="3298063" y="4037787"/>
            <a:ext cx="1095375" cy="177800"/>
          </a:xfrm>
          <a:prstGeom prst="rect">
            <a:avLst/>
          </a:prstGeom>
        </p:spPr>
        <p:txBody>
          <a:bodyPr vert="horz" wrap="square" lIns="0" tIns="12065" rIns="0" bIns="0" rtlCol="0">
            <a:spAutoFit/>
          </a:bodyPr>
          <a:lstStyle/>
          <a:p>
            <a:pPr marL="12700">
              <a:lnSpc>
                <a:spcPct val="100000"/>
              </a:lnSpc>
              <a:spcBef>
                <a:spcPts val="95"/>
              </a:spcBef>
            </a:pPr>
            <a:r>
              <a:rPr sz="1000" spc="-15" dirty="0">
                <a:latin typeface="Microsoft Sans Serif"/>
                <a:cs typeface="Microsoft Sans Serif"/>
              </a:rPr>
              <a:t>Yes,</a:t>
            </a:r>
            <a:r>
              <a:rPr sz="1000" spc="-40" dirty="0">
                <a:latin typeface="Microsoft Sans Serif"/>
                <a:cs typeface="Microsoft Sans Serif"/>
              </a:rPr>
              <a:t> </a:t>
            </a:r>
            <a:r>
              <a:rPr sz="1000" spc="-10" dirty="0">
                <a:latin typeface="Microsoft Sans Serif"/>
                <a:cs typeface="Microsoft Sans Serif"/>
              </a:rPr>
              <a:t>add </a:t>
            </a:r>
            <a:r>
              <a:rPr sz="1000" spc="-5" dirty="0">
                <a:latin typeface="Microsoft Sans Serif"/>
                <a:cs typeface="Microsoft Sans Serif"/>
              </a:rPr>
              <a:t>input</a:t>
            </a:r>
            <a:r>
              <a:rPr sz="1000" spc="-40" dirty="0">
                <a:latin typeface="Microsoft Sans Serif"/>
                <a:cs typeface="Microsoft Sans Serif"/>
              </a:rPr>
              <a:t> </a:t>
            </a:r>
            <a:r>
              <a:rPr sz="1000" dirty="0">
                <a:latin typeface="Microsoft Sans Serif"/>
                <a:cs typeface="Microsoft Sans Serif"/>
              </a:rPr>
              <a:t>to</a:t>
            </a:r>
            <a:r>
              <a:rPr sz="1000" spc="-20" dirty="0">
                <a:latin typeface="Microsoft Sans Serif"/>
                <a:cs typeface="Microsoft Sans Serif"/>
              </a:rPr>
              <a:t> </a:t>
            </a:r>
            <a:r>
              <a:rPr sz="1000" spc="-5" dirty="0">
                <a:latin typeface="Microsoft Sans Serif"/>
                <a:cs typeface="Microsoft Sans Serif"/>
              </a:rPr>
              <a:t>Q</a:t>
            </a:r>
            <a:endParaRPr sz="1000">
              <a:latin typeface="Microsoft Sans Serif"/>
              <a:cs typeface="Microsoft Sans Serif"/>
            </a:endParaRPr>
          </a:p>
        </p:txBody>
      </p:sp>
      <p:grpSp>
        <p:nvGrpSpPr>
          <p:cNvPr id="35" name="object 35"/>
          <p:cNvGrpSpPr/>
          <p:nvPr/>
        </p:nvGrpSpPr>
        <p:grpSpPr>
          <a:xfrm>
            <a:off x="3784028" y="1583372"/>
            <a:ext cx="3450590" cy="1806575"/>
            <a:chOff x="3784028" y="1583372"/>
            <a:chExt cx="3450590" cy="1806575"/>
          </a:xfrm>
        </p:grpSpPr>
        <p:pic>
          <p:nvPicPr>
            <p:cNvPr id="36" name="object 36"/>
            <p:cNvPicPr/>
            <p:nvPr/>
          </p:nvPicPr>
          <p:blipFill>
            <a:blip r:embed="rId4" cstate="print"/>
            <a:stretch>
              <a:fillRect/>
            </a:stretch>
          </p:blipFill>
          <p:spPr>
            <a:xfrm>
              <a:off x="3796283" y="1865757"/>
              <a:ext cx="189229" cy="130682"/>
            </a:xfrm>
            <a:prstGeom prst="rect">
              <a:avLst/>
            </a:prstGeom>
          </p:spPr>
        </p:pic>
        <p:sp>
          <p:nvSpPr>
            <p:cNvPr id="37" name="object 37"/>
            <p:cNvSpPr/>
            <p:nvPr/>
          </p:nvSpPr>
          <p:spPr>
            <a:xfrm>
              <a:off x="3828034" y="1595627"/>
              <a:ext cx="873760" cy="275590"/>
            </a:xfrm>
            <a:custGeom>
              <a:avLst/>
              <a:gdLst/>
              <a:ahLst/>
              <a:cxnLst/>
              <a:rect l="l" t="t" r="r" b="b"/>
              <a:pathLst>
                <a:path w="873760" h="275589">
                  <a:moveTo>
                    <a:pt x="873506" y="34290"/>
                  </a:moveTo>
                  <a:lnTo>
                    <a:pt x="835406" y="25400"/>
                  </a:lnTo>
                  <a:lnTo>
                    <a:pt x="797306" y="17780"/>
                  </a:lnTo>
                  <a:lnTo>
                    <a:pt x="759206" y="11430"/>
                  </a:lnTo>
                  <a:lnTo>
                    <a:pt x="719836" y="6350"/>
                  </a:lnTo>
                  <a:lnTo>
                    <a:pt x="642493" y="1270"/>
                  </a:lnTo>
                  <a:lnTo>
                    <a:pt x="604393" y="0"/>
                  </a:lnTo>
                  <a:lnTo>
                    <a:pt x="528193" y="2540"/>
                  </a:lnTo>
                  <a:lnTo>
                    <a:pt x="490093" y="6350"/>
                  </a:lnTo>
                  <a:lnTo>
                    <a:pt x="382143" y="24130"/>
                  </a:lnTo>
                  <a:lnTo>
                    <a:pt x="347853" y="34290"/>
                  </a:lnTo>
                  <a:lnTo>
                    <a:pt x="314833" y="43180"/>
                  </a:lnTo>
                  <a:lnTo>
                    <a:pt x="281813" y="55753"/>
                  </a:lnTo>
                  <a:lnTo>
                    <a:pt x="250063" y="67183"/>
                  </a:lnTo>
                  <a:lnTo>
                    <a:pt x="219583" y="81153"/>
                  </a:lnTo>
                  <a:lnTo>
                    <a:pt x="163830" y="112903"/>
                  </a:lnTo>
                  <a:lnTo>
                    <a:pt x="113030" y="147193"/>
                  </a:lnTo>
                  <a:lnTo>
                    <a:pt x="68580" y="186436"/>
                  </a:lnTo>
                  <a:lnTo>
                    <a:pt x="30480" y="229628"/>
                  </a:lnTo>
                  <a:lnTo>
                    <a:pt x="0" y="275209"/>
                  </a:lnTo>
                  <a:lnTo>
                    <a:pt x="143129" y="275209"/>
                  </a:lnTo>
                  <a:lnTo>
                    <a:pt x="177800" y="230886"/>
                  </a:lnTo>
                  <a:lnTo>
                    <a:pt x="199263" y="209296"/>
                  </a:lnTo>
                  <a:lnTo>
                    <a:pt x="244983" y="168656"/>
                  </a:lnTo>
                  <a:lnTo>
                    <a:pt x="298323" y="133223"/>
                  </a:lnTo>
                  <a:lnTo>
                    <a:pt x="356743" y="102743"/>
                  </a:lnTo>
                  <a:lnTo>
                    <a:pt x="420243" y="76073"/>
                  </a:lnTo>
                  <a:lnTo>
                    <a:pt x="490093" y="54483"/>
                  </a:lnTo>
                  <a:lnTo>
                    <a:pt x="562483" y="39370"/>
                  </a:lnTo>
                  <a:lnTo>
                    <a:pt x="637413" y="29210"/>
                  </a:lnTo>
                  <a:lnTo>
                    <a:pt x="714756" y="25400"/>
                  </a:lnTo>
                  <a:lnTo>
                    <a:pt x="755396" y="25400"/>
                  </a:lnTo>
                  <a:lnTo>
                    <a:pt x="794766" y="26670"/>
                  </a:lnTo>
                  <a:lnTo>
                    <a:pt x="873506" y="34290"/>
                  </a:lnTo>
                  <a:close/>
                </a:path>
              </a:pathLst>
            </a:custGeom>
            <a:solidFill>
              <a:srgbClr val="00BEB4"/>
            </a:solidFill>
          </p:spPr>
          <p:txBody>
            <a:bodyPr wrap="square" lIns="0" tIns="0" rIns="0" bIns="0" rtlCol="0"/>
            <a:lstStyle/>
            <a:p>
              <a:endParaRPr/>
            </a:p>
          </p:txBody>
        </p:sp>
        <p:sp>
          <p:nvSpPr>
            <p:cNvPr id="38" name="object 38"/>
            <p:cNvSpPr/>
            <p:nvPr/>
          </p:nvSpPr>
          <p:spPr>
            <a:xfrm>
              <a:off x="4637531" y="1615440"/>
              <a:ext cx="792480" cy="681355"/>
            </a:xfrm>
            <a:custGeom>
              <a:avLst/>
              <a:gdLst/>
              <a:ahLst/>
              <a:cxnLst/>
              <a:rect l="l" t="t" r="r" b="b"/>
              <a:pathLst>
                <a:path w="792479" h="681355">
                  <a:moveTo>
                    <a:pt x="0" y="0"/>
                  </a:moveTo>
                  <a:lnTo>
                    <a:pt x="78739" y="17780"/>
                  </a:lnTo>
                  <a:lnTo>
                    <a:pt x="154939" y="40639"/>
                  </a:lnTo>
                  <a:lnTo>
                    <a:pt x="191769" y="54610"/>
                  </a:lnTo>
                  <a:lnTo>
                    <a:pt x="228600" y="69723"/>
                  </a:lnTo>
                  <a:lnTo>
                    <a:pt x="264159" y="86233"/>
                  </a:lnTo>
                  <a:lnTo>
                    <a:pt x="332739" y="121793"/>
                  </a:lnTo>
                  <a:lnTo>
                    <a:pt x="396239" y="161162"/>
                  </a:lnTo>
                  <a:lnTo>
                    <a:pt x="453389" y="204215"/>
                  </a:lnTo>
                  <a:lnTo>
                    <a:pt x="505459" y="251206"/>
                  </a:lnTo>
                  <a:lnTo>
                    <a:pt x="551179" y="301879"/>
                  </a:lnTo>
                  <a:lnTo>
                    <a:pt x="589279" y="353949"/>
                  </a:lnTo>
                  <a:lnTo>
                    <a:pt x="619759" y="408432"/>
                  </a:lnTo>
                  <a:lnTo>
                    <a:pt x="642619" y="463042"/>
                  </a:lnTo>
                  <a:lnTo>
                    <a:pt x="657859" y="518795"/>
                  </a:lnTo>
                  <a:lnTo>
                    <a:pt x="664209" y="574675"/>
                  </a:lnTo>
                  <a:lnTo>
                    <a:pt x="664209" y="602615"/>
                  </a:lnTo>
                  <a:lnTo>
                    <a:pt x="661669" y="629158"/>
                  </a:lnTo>
                  <a:lnTo>
                    <a:pt x="657859" y="657098"/>
                  </a:lnTo>
                  <a:lnTo>
                    <a:pt x="786129" y="681228"/>
                  </a:lnTo>
                  <a:lnTo>
                    <a:pt x="791209" y="653288"/>
                  </a:lnTo>
                  <a:lnTo>
                    <a:pt x="792352" y="629158"/>
                  </a:lnTo>
                  <a:lnTo>
                    <a:pt x="792479" y="598805"/>
                  </a:lnTo>
                  <a:lnTo>
                    <a:pt x="789939" y="570865"/>
                  </a:lnTo>
                  <a:lnTo>
                    <a:pt x="779779" y="514985"/>
                  </a:lnTo>
                  <a:lnTo>
                    <a:pt x="760729" y="459232"/>
                  </a:lnTo>
                  <a:lnTo>
                    <a:pt x="734059" y="404622"/>
                  </a:lnTo>
                  <a:lnTo>
                    <a:pt x="699769" y="351409"/>
                  </a:lnTo>
                  <a:lnTo>
                    <a:pt x="657859" y="300609"/>
                  </a:lnTo>
                  <a:lnTo>
                    <a:pt x="608329" y="251206"/>
                  </a:lnTo>
                  <a:lnTo>
                    <a:pt x="553719" y="205486"/>
                  </a:lnTo>
                  <a:lnTo>
                    <a:pt x="494029" y="164973"/>
                  </a:lnTo>
                  <a:lnTo>
                    <a:pt x="461009" y="144652"/>
                  </a:lnTo>
                  <a:lnTo>
                    <a:pt x="392429" y="109093"/>
                  </a:lnTo>
                  <a:lnTo>
                    <a:pt x="356869" y="92583"/>
                  </a:lnTo>
                  <a:lnTo>
                    <a:pt x="283209" y="64643"/>
                  </a:lnTo>
                  <a:lnTo>
                    <a:pt x="245109" y="52070"/>
                  </a:lnTo>
                  <a:lnTo>
                    <a:pt x="167639" y="31750"/>
                  </a:lnTo>
                  <a:lnTo>
                    <a:pt x="0" y="0"/>
                  </a:lnTo>
                  <a:close/>
                </a:path>
              </a:pathLst>
            </a:custGeom>
            <a:solidFill>
              <a:srgbClr val="00998F"/>
            </a:solidFill>
          </p:spPr>
          <p:txBody>
            <a:bodyPr wrap="square" lIns="0" tIns="0" rIns="0" bIns="0" rtlCol="0"/>
            <a:lstStyle/>
            <a:p>
              <a:endParaRPr/>
            </a:p>
          </p:txBody>
        </p:sp>
        <p:sp>
          <p:nvSpPr>
            <p:cNvPr id="39" name="object 39"/>
            <p:cNvSpPr/>
            <p:nvPr/>
          </p:nvSpPr>
          <p:spPr>
            <a:xfrm>
              <a:off x="3797045" y="1596390"/>
              <a:ext cx="1633855" cy="701040"/>
            </a:xfrm>
            <a:custGeom>
              <a:avLst/>
              <a:gdLst/>
              <a:ahLst/>
              <a:cxnLst/>
              <a:rect l="l" t="t" r="r" b="b"/>
              <a:pathLst>
                <a:path w="1633854" h="701039">
                  <a:moveTo>
                    <a:pt x="905128" y="34289"/>
                  </a:moveTo>
                  <a:lnTo>
                    <a:pt x="865758" y="30480"/>
                  </a:lnTo>
                  <a:lnTo>
                    <a:pt x="826388" y="26670"/>
                  </a:lnTo>
                  <a:lnTo>
                    <a:pt x="787018" y="25400"/>
                  </a:lnTo>
                  <a:lnTo>
                    <a:pt x="746378" y="25400"/>
                  </a:lnTo>
                  <a:lnTo>
                    <a:pt x="708278" y="26670"/>
                  </a:lnTo>
                  <a:lnTo>
                    <a:pt x="669036" y="29210"/>
                  </a:lnTo>
                  <a:lnTo>
                    <a:pt x="630936" y="33020"/>
                  </a:lnTo>
                  <a:lnTo>
                    <a:pt x="557276" y="45593"/>
                  </a:lnTo>
                  <a:lnTo>
                    <a:pt x="486155" y="64643"/>
                  </a:lnTo>
                  <a:lnTo>
                    <a:pt x="420115" y="88773"/>
                  </a:lnTo>
                  <a:lnTo>
                    <a:pt x="358013" y="116586"/>
                  </a:lnTo>
                  <a:lnTo>
                    <a:pt x="330073" y="133096"/>
                  </a:lnTo>
                  <a:lnTo>
                    <a:pt x="302132" y="149606"/>
                  </a:lnTo>
                  <a:lnTo>
                    <a:pt x="252602" y="188849"/>
                  </a:lnTo>
                  <a:lnTo>
                    <a:pt x="209423" y="230759"/>
                  </a:lnTo>
                  <a:lnTo>
                    <a:pt x="173862" y="276351"/>
                  </a:lnTo>
                  <a:lnTo>
                    <a:pt x="159892" y="300482"/>
                  </a:lnTo>
                  <a:lnTo>
                    <a:pt x="189102" y="305562"/>
                  </a:lnTo>
                  <a:lnTo>
                    <a:pt x="52069" y="400558"/>
                  </a:lnTo>
                  <a:lnTo>
                    <a:pt x="0" y="270001"/>
                  </a:lnTo>
                  <a:lnTo>
                    <a:pt x="30479" y="275082"/>
                  </a:lnTo>
                  <a:lnTo>
                    <a:pt x="31750" y="275082"/>
                  </a:lnTo>
                  <a:lnTo>
                    <a:pt x="62229" y="229488"/>
                  </a:lnTo>
                  <a:lnTo>
                    <a:pt x="101600" y="185038"/>
                  </a:lnTo>
                  <a:lnTo>
                    <a:pt x="123189" y="166115"/>
                  </a:lnTo>
                  <a:lnTo>
                    <a:pt x="145923" y="145796"/>
                  </a:lnTo>
                  <a:lnTo>
                    <a:pt x="197992" y="110236"/>
                  </a:lnTo>
                  <a:lnTo>
                    <a:pt x="255142" y="79883"/>
                  </a:lnTo>
                  <a:lnTo>
                    <a:pt x="318642" y="53212"/>
                  </a:lnTo>
                  <a:lnTo>
                    <a:pt x="385952" y="31750"/>
                  </a:lnTo>
                  <a:lnTo>
                    <a:pt x="456945" y="16510"/>
                  </a:lnTo>
                  <a:lnTo>
                    <a:pt x="530605" y="5080"/>
                  </a:lnTo>
                  <a:lnTo>
                    <a:pt x="568705" y="2539"/>
                  </a:lnTo>
                  <a:lnTo>
                    <a:pt x="606805" y="1270"/>
                  </a:lnTo>
                  <a:lnTo>
                    <a:pt x="646176" y="0"/>
                  </a:lnTo>
                  <a:lnTo>
                    <a:pt x="685418" y="1270"/>
                  </a:lnTo>
                  <a:lnTo>
                    <a:pt x="723518" y="3810"/>
                  </a:lnTo>
                  <a:lnTo>
                    <a:pt x="762888" y="7620"/>
                  </a:lnTo>
                  <a:lnTo>
                    <a:pt x="802258" y="13970"/>
                  </a:lnTo>
                  <a:lnTo>
                    <a:pt x="841628" y="20320"/>
                  </a:lnTo>
                  <a:lnTo>
                    <a:pt x="969771" y="44323"/>
                  </a:lnTo>
                  <a:lnTo>
                    <a:pt x="1009141" y="51943"/>
                  </a:lnTo>
                  <a:lnTo>
                    <a:pt x="1048512" y="62102"/>
                  </a:lnTo>
                  <a:lnTo>
                    <a:pt x="1086612" y="72262"/>
                  </a:lnTo>
                  <a:lnTo>
                    <a:pt x="1124712" y="84962"/>
                  </a:lnTo>
                  <a:lnTo>
                    <a:pt x="1161541" y="98933"/>
                  </a:lnTo>
                  <a:lnTo>
                    <a:pt x="1198371" y="112775"/>
                  </a:lnTo>
                  <a:lnTo>
                    <a:pt x="1233804" y="129286"/>
                  </a:lnTo>
                  <a:lnTo>
                    <a:pt x="1268094" y="147065"/>
                  </a:lnTo>
                  <a:lnTo>
                    <a:pt x="1302384" y="164846"/>
                  </a:lnTo>
                  <a:lnTo>
                    <a:pt x="1335404" y="185038"/>
                  </a:lnTo>
                  <a:lnTo>
                    <a:pt x="1395094" y="225679"/>
                  </a:lnTo>
                  <a:lnTo>
                    <a:pt x="1449704" y="271272"/>
                  </a:lnTo>
                  <a:lnTo>
                    <a:pt x="1499107" y="320675"/>
                  </a:lnTo>
                  <a:lnTo>
                    <a:pt x="1541017" y="371475"/>
                  </a:lnTo>
                  <a:lnTo>
                    <a:pt x="1575307" y="424688"/>
                  </a:lnTo>
                  <a:lnTo>
                    <a:pt x="1601977" y="479171"/>
                  </a:lnTo>
                  <a:lnTo>
                    <a:pt x="1621027" y="534924"/>
                  </a:lnTo>
                  <a:lnTo>
                    <a:pt x="1631188" y="590804"/>
                  </a:lnTo>
                  <a:lnTo>
                    <a:pt x="1633727" y="618617"/>
                  </a:lnTo>
                  <a:lnTo>
                    <a:pt x="1633727" y="646557"/>
                  </a:lnTo>
                  <a:lnTo>
                    <a:pt x="1632457" y="673100"/>
                  </a:lnTo>
                  <a:lnTo>
                    <a:pt x="1627377" y="701040"/>
                  </a:lnTo>
                  <a:lnTo>
                    <a:pt x="1499107" y="676910"/>
                  </a:lnTo>
                  <a:lnTo>
                    <a:pt x="1502917" y="649097"/>
                  </a:lnTo>
                  <a:lnTo>
                    <a:pt x="1505457" y="622427"/>
                  </a:lnTo>
                  <a:lnTo>
                    <a:pt x="1505457" y="594614"/>
                  </a:lnTo>
                  <a:lnTo>
                    <a:pt x="1499107" y="538734"/>
                  </a:lnTo>
                  <a:lnTo>
                    <a:pt x="1483994" y="482981"/>
                  </a:lnTo>
                  <a:lnTo>
                    <a:pt x="1461134" y="428498"/>
                  </a:lnTo>
                  <a:lnTo>
                    <a:pt x="1430654" y="374015"/>
                  </a:lnTo>
                  <a:lnTo>
                    <a:pt x="1392554" y="321945"/>
                  </a:lnTo>
                  <a:lnTo>
                    <a:pt x="1346834" y="271272"/>
                  </a:lnTo>
                  <a:lnTo>
                    <a:pt x="1321434" y="248412"/>
                  </a:lnTo>
                  <a:lnTo>
                    <a:pt x="1294764" y="224409"/>
                  </a:lnTo>
                  <a:lnTo>
                    <a:pt x="1237614" y="181229"/>
                  </a:lnTo>
                  <a:lnTo>
                    <a:pt x="1174241" y="141986"/>
                  </a:lnTo>
                  <a:lnTo>
                    <a:pt x="1139952" y="122936"/>
                  </a:lnTo>
                  <a:lnTo>
                    <a:pt x="1070102" y="90043"/>
                  </a:lnTo>
                  <a:lnTo>
                    <a:pt x="1033271" y="74802"/>
                  </a:lnTo>
                  <a:lnTo>
                    <a:pt x="996441" y="60833"/>
                  </a:lnTo>
                  <a:lnTo>
                    <a:pt x="958341" y="49402"/>
                  </a:lnTo>
                  <a:lnTo>
                    <a:pt x="920368" y="37973"/>
                  </a:lnTo>
                  <a:lnTo>
                    <a:pt x="880999" y="29210"/>
                  </a:lnTo>
                  <a:lnTo>
                    <a:pt x="841628" y="20320"/>
                  </a:lnTo>
                </a:path>
              </a:pathLst>
            </a:custGeom>
            <a:ln w="25518">
              <a:solidFill>
                <a:srgbClr val="008D84"/>
              </a:solidFill>
            </a:ln>
          </p:spPr>
          <p:txBody>
            <a:bodyPr wrap="square" lIns="0" tIns="0" rIns="0" bIns="0" rtlCol="0"/>
            <a:lstStyle/>
            <a:p>
              <a:endParaRPr/>
            </a:p>
          </p:txBody>
        </p:sp>
        <p:sp>
          <p:nvSpPr>
            <p:cNvPr id="40" name="object 40"/>
            <p:cNvSpPr/>
            <p:nvPr/>
          </p:nvSpPr>
          <p:spPr>
            <a:xfrm>
              <a:off x="5424423" y="2297430"/>
              <a:ext cx="0" cy="0"/>
            </a:xfrm>
            <a:custGeom>
              <a:avLst/>
              <a:gdLst/>
              <a:ahLst/>
              <a:cxnLst/>
              <a:rect l="l" t="t" r="r" b="b"/>
              <a:pathLst>
                <a:path>
                  <a:moveTo>
                    <a:pt x="0" y="0"/>
                  </a:moveTo>
                  <a:lnTo>
                    <a:pt x="0" y="0"/>
                  </a:lnTo>
                </a:path>
              </a:pathLst>
            </a:custGeom>
            <a:ln w="25518">
              <a:solidFill>
                <a:srgbClr val="008D84"/>
              </a:solidFill>
            </a:ln>
          </p:spPr>
          <p:txBody>
            <a:bodyPr wrap="square" lIns="0" tIns="0" rIns="0" bIns="0" rtlCol="0"/>
            <a:lstStyle/>
            <a:p>
              <a:endParaRPr/>
            </a:p>
          </p:txBody>
        </p:sp>
        <p:sp>
          <p:nvSpPr>
            <p:cNvPr id="41" name="object 41"/>
            <p:cNvSpPr/>
            <p:nvPr/>
          </p:nvSpPr>
          <p:spPr>
            <a:xfrm>
              <a:off x="6116319" y="2597150"/>
              <a:ext cx="1104265" cy="129539"/>
            </a:xfrm>
            <a:custGeom>
              <a:avLst/>
              <a:gdLst/>
              <a:ahLst/>
              <a:cxnLst/>
              <a:rect l="l" t="t" r="r" b="b"/>
              <a:pathLst>
                <a:path w="1104265" h="129539">
                  <a:moveTo>
                    <a:pt x="0" y="129539"/>
                  </a:moveTo>
                  <a:lnTo>
                    <a:pt x="1103756" y="129539"/>
                  </a:lnTo>
                  <a:lnTo>
                    <a:pt x="1103756" y="0"/>
                  </a:lnTo>
                  <a:lnTo>
                    <a:pt x="0" y="0"/>
                  </a:lnTo>
                  <a:lnTo>
                    <a:pt x="0" y="129539"/>
                  </a:lnTo>
                  <a:close/>
                </a:path>
              </a:pathLst>
            </a:custGeom>
            <a:solidFill>
              <a:srgbClr val="FFBE00"/>
            </a:solidFill>
          </p:spPr>
          <p:txBody>
            <a:bodyPr wrap="square" lIns="0" tIns="0" rIns="0" bIns="0" rtlCol="0"/>
            <a:lstStyle/>
            <a:p>
              <a:endParaRPr/>
            </a:p>
          </p:txBody>
        </p:sp>
        <p:sp>
          <p:nvSpPr>
            <p:cNvPr id="42" name="object 42"/>
            <p:cNvSpPr/>
            <p:nvPr/>
          </p:nvSpPr>
          <p:spPr>
            <a:xfrm>
              <a:off x="5711189" y="2597658"/>
              <a:ext cx="1510665" cy="779145"/>
            </a:xfrm>
            <a:custGeom>
              <a:avLst/>
              <a:gdLst/>
              <a:ahLst/>
              <a:cxnLst/>
              <a:rect l="l" t="t" r="r" b="b"/>
              <a:pathLst>
                <a:path w="1510665" h="779145">
                  <a:moveTo>
                    <a:pt x="406526" y="0"/>
                  </a:moveTo>
                  <a:lnTo>
                    <a:pt x="590676" y="0"/>
                  </a:lnTo>
                  <a:lnTo>
                    <a:pt x="866266" y="0"/>
                  </a:lnTo>
                  <a:lnTo>
                    <a:pt x="1510284" y="0"/>
                  </a:lnTo>
                  <a:lnTo>
                    <a:pt x="1510284" y="129540"/>
                  </a:lnTo>
                  <a:lnTo>
                    <a:pt x="1510284" y="323977"/>
                  </a:lnTo>
                  <a:lnTo>
                    <a:pt x="1510284" y="778764"/>
                  </a:lnTo>
                  <a:lnTo>
                    <a:pt x="866266" y="778764"/>
                  </a:lnTo>
                  <a:lnTo>
                    <a:pt x="590676" y="778764"/>
                  </a:lnTo>
                  <a:lnTo>
                    <a:pt x="406526" y="778764"/>
                  </a:lnTo>
                  <a:lnTo>
                    <a:pt x="406526" y="323977"/>
                  </a:lnTo>
                  <a:lnTo>
                    <a:pt x="0" y="138430"/>
                  </a:lnTo>
                  <a:lnTo>
                    <a:pt x="406526" y="129540"/>
                  </a:lnTo>
                  <a:lnTo>
                    <a:pt x="406526" y="0"/>
                  </a:lnTo>
                  <a:close/>
                </a:path>
              </a:pathLst>
            </a:custGeom>
            <a:ln w="25518">
              <a:solidFill>
                <a:srgbClr val="008D84"/>
              </a:solidFill>
            </a:ln>
          </p:spPr>
          <p:txBody>
            <a:bodyPr wrap="square" lIns="0" tIns="0" rIns="0" bIns="0" rtlCol="0"/>
            <a:lstStyle/>
            <a:p>
              <a:endParaRPr/>
            </a:p>
          </p:txBody>
        </p:sp>
        <p:sp>
          <p:nvSpPr>
            <p:cNvPr id="43" name="object 43"/>
            <p:cNvSpPr/>
            <p:nvPr/>
          </p:nvSpPr>
          <p:spPr>
            <a:xfrm>
              <a:off x="6117716" y="2597658"/>
              <a:ext cx="0" cy="0"/>
            </a:xfrm>
            <a:custGeom>
              <a:avLst/>
              <a:gdLst/>
              <a:ahLst/>
              <a:cxnLst/>
              <a:rect l="l" t="t" r="r" b="b"/>
              <a:pathLst>
                <a:path>
                  <a:moveTo>
                    <a:pt x="0" y="0"/>
                  </a:moveTo>
                  <a:lnTo>
                    <a:pt x="0" y="0"/>
                  </a:lnTo>
                </a:path>
              </a:pathLst>
            </a:custGeom>
            <a:ln w="25518">
              <a:solidFill>
                <a:srgbClr val="008D84"/>
              </a:solidFill>
            </a:ln>
          </p:spPr>
          <p:txBody>
            <a:bodyPr wrap="square" lIns="0" tIns="0" rIns="0" bIns="0" rtlCol="0"/>
            <a:lstStyle/>
            <a:p>
              <a:endParaRPr/>
            </a:p>
          </p:txBody>
        </p:sp>
      </p:grpSp>
      <p:sp>
        <p:nvSpPr>
          <p:cNvPr id="44" name="object 44"/>
          <p:cNvSpPr txBox="1"/>
          <p:nvPr/>
        </p:nvSpPr>
        <p:spPr>
          <a:xfrm>
            <a:off x="5491734" y="2069972"/>
            <a:ext cx="18288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Microsoft Sans Serif"/>
                <a:cs typeface="Microsoft Sans Serif"/>
              </a:rPr>
              <a:t>No, </a:t>
            </a:r>
            <a:r>
              <a:rPr sz="1000" spc="-5" dirty="0">
                <a:latin typeface="Microsoft Sans Serif"/>
                <a:cs typeface="Microsoft Sans Serif"/>
              </a:rPr>
              <a:t>(perhaps)</a:t>
            </a:r>
            <a:r>
              <a:rPr sz="1000" spc="35" dirty="0">
                <a:latin typeface="Microsoft Sans Serif"/>
                <a:cs typeface="Microsoft Sans Serif"/>
              </a:rPr>
              <a:t> </a:t>
            </a:r>
            <a:r>
              <a:rPr sz="1000" spc="-5" dirty="0">
                <a:latin typeface="Microsoft Sans Serif"/>
                <a:cs typeface="Microsoft Sans Serif"/>
              </a:rPr>
              <a:t>try</a:t>
            </a:r>
            <a:r>
              <a:rPr sz="1000" spc="10" dirty="0">
                <a:latin typeface="Microsoft Sans Serif"/>
                <a:cs typeface="Microsoft Sans Serif"/>
              </a:rPr>
              <a:t> </a:t>
            </a:r>
            <a:r>
              <a:rPr sz="1000" spc="-5" dirty="0">
                <a:latin typeface="Microsoft Sans Serif"/>
                <a:cs typeface="Microsoft Sans Serif"/>
              </a:rPr>
              <a:t>more</a:t>
            </a:r>
            <a:r>
              <a:rPr sz="1000" spc="15" dirty="0">
                <a:latin typeface="Microsoft Sans Serif"/>
                <a:cs typeface="Microsoft Sans Serif"/>
              </a:rPr>
              <a:t> </a:t>
            </a:r>
            <a:r>
              <a:rPr sz="1000" spc="-5" dirty="0">
                <a:latin typeface="Microsoft Sans Serif"/>
                <a:cs typeface="Microsoft Sans Serif"/>
              </a:rPr>
              <a:t>mutation</a:t>
            </a:r>
            <a:endParaRPr sz="1000">
              <a:latin typeface="Microsoft Sans Serif"/>
              <a:cs typeface="Microsoft Sans Serif"/>
            </a:endParaRPr>
          </a:p>
        </p:txBody>
      </p:sp>
      <p:sp>
        <p:nvSpPr>
          <p:cNvPr id="45" name="object 45"/>
          <p:cNvSpPr txBox="1"/>
          <p:nvPr/>
        </p:nvSpPr>
        <p:spPr>
          <a:xfrm>
            <a:off x="5892546" y="2726689"/>
            <a:ext cx="1328420" cy="194945"/>
          </a:xfrm>
          <a:prstGeom prst="rect">
            <a:avLst/>
          </a:prstGeom>
          <a:solidFill>
            <a:srgbClr val="FFBE00"/>
          </a:solidFill>
        </p:spPr>
        <p:txBody>
          <a:bodyPr vert="horz" wrap="square" lIns="0" tIns="0" rIns="0" bIns="0" rtlCol="0">
            <a:spAutoFit/>
          </a:bodyPr>
          <a:lstStyle/>
          <a:p>
            <a:pPr marL="572135">
              <a:lnSpc>
                <a:spcPts val="1215"/>
              </a:lnSpc>
            </a:pPr>
            <a:r>
              <a:rPr sz="1350" spc="-5" dirty="0">
                <a:solidFill>
                  <a:srgbClr val="FFFFFF"/>
                </a:solidFill>
                <a:latin typeface="Microsoft Sans Serif"/>
                <a:cs typeface="Microsoft Sans Serif"/>
              </a:rPr>
              <a:t>Code</a:t>
            </a:r>
            <a:endParaRPr sz="1350">
              <a:latin typeface="Microsoft Sans Serif"/>
              <a:cs typeface="Microsoft Sans Serif"/>
            </a:endParaRPr>
          </a:p>
        </p:txBody>
      </p:sp>
      <p:sp>
        <p:nvSpPr>
          <p:cNvPr id="46" name="object 46"/>
          <p:cNvSpPr txBox="1"/>
          <p:nvPr/>
        </p:nvSpPr>
        <p:spPr>
          <a:xfrm>
            <a:off x="6116764" y="2921507"/>
            <a:ext cx="1104265" cy="454659"/>
          </a:xfrm>
          <a:prstGeom prst="rect">
            <a:avLst/>
          </a:prstGeom>
          <a:solidFill>
            <a:srgbClr val="FFBE00"/>
          </a:solidFill>
        </p:spPr>
        <p:txBody>
          <a:bodyPr vert="horz" wrap="square" lIns="0" tIns="0" rIns="0" bIns="0" rtlCol="0">
            <a:spAutoFit/>
          </a:bodyPr>
          <a:lstStyle/>
          <a:p>
            <a:pPr marL="173990">
              <a:lnSpc>
                <a:spcPts val="1260"/>
              </a:lnSpc>
            </a:pPr>
            <a:r>
              <a:rPr sz="1350" spc="-10" dirty="0">
                <a:solidFill>
                  <a:srgbClr val="FFFFFF"/>
                </a:solidFill>
                <a:latin typeface="Microsoft Sans Serif"/>
                <a:cs typeface="Microsoft Sans Serif"/>
              </a:rPr>
              <a:t>coverage-</a:t>
            </a:r>
            <a:endParaRPr sz="1350">
              <a:latin typeface="Microsoft Sans Serif"/>
              <a:cs typeface="Microsoft Sans Serif"/>
            </a:endParaRPr>
          </a:p>
          <a:p>
            <a:pPr marL="102235">
              <a:lnSpc>
                <a:spcPts val="1614"/>
              </a:lnSpc>
            </a:pPr>
            <a:r>
              <a:rPr sz="1350" spc="-10" dirty="0">
                <a:solidFill>
                  <a:srgbClr val="FFFFFF"/>
                </a:solidFill>
                <a:latin typeface="Microsoft Sans Serif"/>
                <a:cs typeface="Microsoft Sans Serif"/>
              </a:rPr>
              <a:t>Maximiz</a:t>
            </a:r>
            <a:r>
              <a:rPr sz="1350" dirty="0">
                <a:solidFill>
                  <a:srgbClr val="FFFFFF"/>
                </a:solidFill>
                <a:latin typeface="Microsoft Sans Serif"/>
                <a:cs typeface="Microsoft Sans Serif"/>
              </a:rPr>
              <a:t>e</a:t>
            </a:r>
            <a:r>
              <a:rPr sz="1350" spc="-70" dirty="0">
                <a:solidFill>
                  <a:srgbClr val="FFFFFF"/>
                </a:solidFill>
                <a:latin typeface="Microsoft Sans Serif"/>
                <a:cs typeface="Microsoft Sans Serif"/>
              </a:rPr>
              <a:t> </a:t>
            </a:r>
            <a:r>
              <a:rPr sz="1350" spc="-10" dirty="0">
                <a:solidFill>
                  <a:srgbClr val="FFFFFF"/>
                </a:solidFill>
                <a:latin typeface="Microsoft Sans Serif"/>
                <a:cs typeface="Microsoft Sans Serif"/>
              </a:rPr>
              <a:t>i</a:t>
            </a:r>
            <a:r>
              <a:rPr sz="1350" spc="-20" dirty="0">
                <a:solidFill>
                  <a:srgbClr val="FFFFFF"/>
                </a:solidFill>
                <a:latin typeface="Microsoft Sans Serif"/>
                <a:cs typeface="Microsoft Sans Serif"/>
              </a:rPr>
              <a:t>t</a:t>
            </a:r>
            <a:r>
              <a:rPr sz="1350" dirty="0">
                <a:solidFill>
                  <a:srgbClr val="FFFFFF"/>
                </a:solidFill>
                <a:latin typeface="Microsoft Sans Serif"/>
                <a:cs typeface="Microsoft Sans Serif"/>
              </a:rPr>
              <a:t>!</a:t>
            </a:r>
            <a:endParaRPr sz="1350">
              <a:latin typeface="Microsoft Sans Serif"/>
              <a:cs typeface="Microsoft Sans Serif"/>
            </a:endParaRPr>
          </a:p>
        </p:txBody>
      </p:sp>
      <p:grpSp>
        <p:nvGrpSpPr>
          <p:cNvPr id="47" name="object 47"/>
          <p:cNvGrpSpPr/>
          <p:nvPr/>
        </p:nvGrpSpPr>
        <p:grpSpPr>
          <a:xfrm>
            <a:off x="1473902" y="2808926"/>
            <a:ext cx="1767839" cy="1641475"/>
            <a:chOff x="1473902" y="2808926"/>
            <a:chExt cx="1767839" cy="1641475"/>
          </a:xfrm>
        </p:grpSpPr>
        <p:sp>
          <p:nvSpPr>
            <p:cNvPr id="48" name="object 48"/>
            <p:cNvSpPr/>
            <p:nvPr/>
          </p:nvSpPr>
          <p:spPr>
            <a:xfrm>
              <a:off x="2168906" y="2820924"/>
              <a:ext cx="1059180" cy="783590"/>
            </a:xfrm>
            <a:custGeom>
              <a:avLst/>
              <a:gdLst/>
              <a:ahLst/>
              <a:cxnLst/>
              <a:rect l="l" t="t" r="r" b="b"/>
              <a:pathLst>
                <a:path w="1059180" h="783589">
                  <a:moveTo>
                    <a:pt x="1058926" y="0"/>
                  </a:moveTo>
                  <a:lnTo>
                    <a:pt x="0" y="783589"/>
                  </a:lnTo>
                  <a:lnTo>
                    <a:pt x="293369" y="783589"/>
                  </a:lnTo>
                  <a:lnTo>
                    <a:pt x="1058926" y="0"/>
                  </a:lnTo>
                  <a:close/>
                </a:path>
              </a:pathLst>
            </a:custGeom>
            <a:solidFill>
              <a:srgbClr val="FFBE00"/>
            </a:solidFill>
          </p:spPr>
          <p:txBody>
            <a:bodyPr wrap="square" lIns="0" tIns="0" rIns="0" bIns="0" rtlCol="0"/>
            <a:lstStyle/>
            <a:p>
              <a:endParaRPr/>
            </a:p>
          </p:txBody>
        </p:sp>
        <p:sp>
          <p:nvSpPr>
            <p:cNvPr id="49" name="object 49"/>
            <p:cNvSpPr/>
            <p:nvPr/>
          </p:nvSpPr>
          <p:spPr>
            <a:xfrm>
              <a:off x="1486662" y="2821686"/>
              <a:ext cx="1742439" cy="1615440"/>
            </a:xfrm>
            <a:custGeom>
              <a:avLst/>
              <a:gdLst/>
              <a:ahLst/>
              <a:cxnLst/>
              <a:rect l="l" t="t" r="r" b="b"/>
              <a:pathLst>
                <a:path w="1742439" h="1615439">
                  <a:moveTo>
                    <a:pt x="0" y="783589"/>
                  </a:moveTo>
                  <a:lnTo>
                    <a:pt x="683006" y="783589"/>
                  </a:lnTo>
                  <a:lnTo>
                    <a:pt x="1741932" y="0"/>
                  </a:lnTo>
                  <a:lnTo>
                    <a:pt x="976376" y="783589"/>
                  </a:lnTo>
                  <a:lnTo>
                    <a:pt x="1171829" y="783589"/>
                  </a:lnTo>
                  <a:lnTo>
                    <a:pt x="1171829" y="922019"/>
                  </a:lnTo>
                  <a:lnTo>
                    <a:pt x="1171829" y="1130300"/>
                  </a:lnTo>
                  <a:lnTo>
                    <a:pt x="1171829" y="1615439"/>
                  </a:lnTo>
                  <a:lnTo>
                    <a:pt x="976376" y="1615439"/>
                  </a:lnTo>
                  <a:lnTo>
                    <a:pt x="683006" y="1615439"/>
                  </a:lnTo>
                  <a:lnTo>
                    <a:pt x="0" y="1615439"/>
                  </a:lnTo>
                  <a:lnTo>
                    <a:pt x="0" y="1130300"/>
                  </a:lnTo>
                  <a:lnTo>
                    <a:pt x="0" y="922019"/>
                  </a:lnTo>
                  <a:lnTo>
                    <a:pt x="0" y="783589"/>
                  </a:lnTo>
                  <a:close/>
                </a:path>
              </a:pathLst>
            </a:custGeom>
            <a:ln w="25518">
              <a:solidFill>
                <a:srgbClr val="008D84"/>
              </a:solidFill>
            </a:ln>
          </p:spPr>
          <p:txBody>
            <a:bodyPr wrap="square" lIns="0" tIns="0" rIns="0" bIns="0" rtlCol="0"/>
            <a:lstStyle/>
            <a:p>
              <a:endParaRPr/>
            </a:p>
          </p:txBody>
        </p:sp>
      </p:grpSp>
      <p:sp>
        <p:nvSpPr>
          <p:cNvPr id="50" name="object 50"/>
          <p:cNvSpPr txBox="1"/>
          <p:nvPr/>
        </p:nvSpPr>
        <p:spPr>
          <a:xfrm>
            <a:off x="1486661" y="3604514"/>
            <a:ext cx="1172210" cy="831850"/>
          </a:xfrm>
          <a:prstGeom prst="rect">
            <a:avLst/>
          </a:prstGeom>
          <a:solidFill>
            <a:srgbClr val="FFBE00"/>
          </a:solidFill>
        </p:spPr>
        <p:txBody>
          <a:bodyPr vert="horz" wrap="square" lIns="0" tIns="1905" rIns="0" bIns="0" rtlCol="0">
            <a:spAutoFit/>
          </a:bodyPr>
          <a:lstStyle/>
          <a:p>
            <a:pPr marL="108585" marR="48895" algn="ctr">
              <a:lnSpc>
                <a:spcPct val="100000"/>
              </a:lnSpc>
              <a:spcBef>
                <a:spcPts val="15"/>
              </a:spcBef>
            </a:pPr>
            <a:r>
              <a:rPr sz="1350" spc="-55" dirty="0">
                <a:solidFill>
                  <a:srgbClr val="FFFFFF"/>
                </a:solidFill>
                <a:latin typeface="Microsoft Sans Serif"/>
                <a:cs typeface="Microsoft Sans Serif"/>
              </a:rPr>
              <a:t>Y</a:t>
            </a:r>
            <a:r>
              <a:rPr sz="1350" spc="-50" dirty="0">
                <a:solidFill>
                  <a:srgbClr val="FFFFFF"/>
                </a:solidFill>
                <a:latin typeface="Microsoft Sans Serif"/>
                <a:cs typeface="Microsoft Sans Serif"/>
              </a:rPr>
              <a:t>o</a:t>
            </a:r>
            <a:r>
              <a:rPr sz="1350" dirty="0">
                <a:solidFill>
                  <a:srgbClr val="FFFFFF"/>
                </a:solidFill>
                <a:latin typeface="Microsoft Sans Serif"/>
                <a:cs typeface="Microsoft Sans Serif"/>
              </a:rPr>
              <a:t>u</a:t>
            </a:r>
            <a:r>
              <a:rPr sz="1350" spc="-70" dirty="0">
                <a:solidFill>
                  <a:srgbClr val="FFFFFF"/>
                </a:solidFill>
                <a:latin typeface="Microsoft Sans Serif"/>
                <a:cs typeface="Microsoft Sans Serif"/>
              </a:rPr>
              <a:t> </a:t>
            </a:r>
            <a:r>
              <a:rPr sz="1350" spc="-15" dirty="0">
                <a:solidFill>
                  <a:srgbClr val="FFFFFF"/>
                </a:solidFill>
                <a:latin typeface="Microsoft Sans Serif"/>
                <a:cs typeface="Microsoft Sans Serif"/>
              </a:rPr>
              <a:t>do  </a:t>
            </a:r>
            <a:r>
              <a:rPr sz="1350" spc="-10" dirty="0">
                <a:solidFill>
                  <a:srgbClr val="FFFFFF"/>
                </a:solidFill>
                <a:latin typeface="Microsoft Sans Serif"/>
                <a:cs typeface="Microsoft Sans Serif"/>
              </a:rPr>
              <a:t>some</a:t>
            </a:r>
            <a:r>
              <a:rPr sz="1350" spc="-20" dirty="0">
                <a:solidFill>
                  <a:srgbClr val="FFFFFF"/>
                </a:solidFill>
                <a:latin typeface="Microsoft Sans Serif"/>
                <a:cs typeface="Microsoft Sans Serif"/>
              </a:rPr>
              <a:t>t</a:t>
            </a:r>
            <a:r>
              <a:rPr sz="1350" spc="-10" dirty="0">
                <a:solidFill>
                  <a:srgbClr val="FFFFFF"/>
                </a:solidFill>
                <a:latin typeface="Microsoft Sans Serif"/>
                <a:cs typeface="Microsoft Sans Serif"/>
              </a:rPr>
              <a:t>hin</a:t>
            </a:r>
            <a:r>
              <a:rPr sz="1350" dirty="0">
                <a:solidFill>
                  <a:srgbClr val="FFFFFF"/>
                </a:solidFill>
                <a:latin typeface="Microsoft Sans Serif"/>
                <a:cs typeface="Microsoft Sans Serif"/>
              </a:rPr>
              <a:t>g</a:t>
            </a:r>
            <a:r>
              <a:rPr sz="1350" spc="-105" dirty="0">
                <a:solidFill>
                  <a:srgbClr val="FFFFFF"/>
                </a:solidFill>
                <a:latin typeface="Microsoft Sans Serif"/>
                <a:cs typeface="Microsoft Sans Serif"/>
              </a:rPr>
              <a:t> </a:t>
            </a:r>
            <a:r>
              <a:rPr sz="1350" spc="-10" dirty="0">
                <a:solidFill>
                  <a:srgbClr val="FFFFFF"/>
                </a:solidFill>
                <a:latin typeface="Microsoft Sans Serif"/>
                <a:cs typeface="Microsoft Sans Serif"/>
              </a:rPr>
              <a:t>t</a:t>
            </a:r>
            <a:r>
              <a:rPr sz="1350" spc="-5" dirty="0">
                <a:solidFill>
                  <a:srgbClr val="FFFFFF"/>
                </a:solidFill>
                <a:latin typeface="Microsoft Sans Serif"/>
                <a:cs typeface="Microsoft Sans Serif"/>
              </a:rPr>
              <a:t>o  </a:t>
            </a:r>
            <a:r>
              <a:rPr sz="1350" spc="-10" dirty="0">
                <a:solidFill>
                  <a:srgbClr val="FFFFFF"/>
                </a:solidFill>
                <a:latin typeface="Microsoft Sans Serif"/>
                <a:cs typeface="Microsoft Sans Serif"/>
              </a:rPr>
              <a:t>maximize </a:t>
            </a:r>
            <a:r>
              <a:rPr sz="1350" spc="-5" dirty="0">
                <a:solidFill>
                  <a:srgbClr val="FFFFFF"/>
                </a:solidFill>
                <a:latin typeface="Microsoft Sans Serif"/>
                <a:cs typeface="Microsoft Sans Serif"/>
              </a:rPr>
              <a:t> </a:t>
            </a:r>
            <a:r>
              <a:rPr sz="1350" dirty="0">
                <a:solidFill>
                  <a:srgbClr val="FFFFFF"/>
                </a:solidFill>
                <a:latin typeface="Microsoft Sans Serif"/>
                <a:cs typeface="Microsoft Sans Serif"/>
              </a:rPr>
              <a:t>CC</a:t>
            </a:r>
            <a:endParaRPr sz="1350">
              <a:latin typeface="Microsoft Sans Serif"/>
              <a:cs typeface="Microsoft Sans Serif"/>
            </a:endParaRPr>
          </a:p>
        </p:txBody>
      </p:sp>
      <p:sp>
        <p:nvSpPr>
          <p:cNvPr id="53" name="object 2">
            <a:extLst>
              <a:ext uri="{FF2B5EF4-FFF2-40B4-BE49-F238E27FC236}">
                <a16:creationId xmlns:a16="http://schemas.microsoft.com/office/drawing/2014/main" id="{A5E4C70F-3217-4A23-C96C-B3851684B283}"/>
              </a:ext>
            </a:extLst>
          </p:cNvPr>
          <p:cNvSpPr txBox="1">
            <a:spLocks/>
          </p:cNvSpPr>
          <p:nvPr/>
        </p:nvSpPr>
        <p:spPr>
          <a:xfrm>
            <a:off x="152400" y="62401"/>
            <a:ext cx="8248294" cy="95885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GB" sz="2800" kern="0" spc="160" dirty="0">
                <a:solidFill>
                  <a:srgbClr val="C00000"/>
                </a:solidFill>
                <a:latin typeface="Arial" panose="020B0604020202020204" pitchFamily="34" charset="0"/>
                <a:cs typeface="Arial" panose="020B0604020202020204" pitchFamily="34" charset="0"/>
              </a:rPr>
              <a:t>Evolving A </a:t>
            </a:r>
            <a:r>
              <a:rPr lang="en-GB" sz="2800" kern="0" spc="160" dirty="0" err="1">
                <a:solidFill>
                  <a:srgbClr val="C00000"/>
                </a:solidFill>
                <a:latin typeface="Arial" panose="020B0604020202020204" pitchFamily="34" charset="0"/>
                <a:cs typeface="Arial" panose="020B0604020202020204" pitchFamily="34" charset="0"/>
              </a:rPr>
              <a:t>Fuzzer</a:t>
            </a:r>
            <a:endParaRPr lang="en-GB" sz="2800" kern="0" spc="160"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21" y="31079"/>
            <a:ext cx="8248294" cy="958850"/>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Fuzzing- A balancing Act</a:t>
            </a:r>
          </a:p>
        </p:txBody>
      </p:sp>
      <p:grpSp>
        <p:nvGrpSpPr>
          <p:cNvPr id="3" name="object 3"/>
          <p:cNvGrpSpPr/>
          <p:nvPr/>
        </p:nvGrpSpPr>
        <p:grpSpPr>
          <a:xfrm>
            <a:off x="658304" y="2392616"/>
            <a:ext cx="7400925" cy="1518285"/>
            <a:chOff x="658304" y="2392616"/>
            <a:chExt cx="7400925" cy="1518285"/>
          </a:xfrm>
        </p:grpSpPr>
        <p:sp>
          <p:nvSpPr>
            <p:cNvPr id="4" name="object 4"/>
            <p:cNvSpPr/>
            <p:nvPr/>
          </p:nvSpPr>
          <p:spPr>
            <a:xfrm>
              <a:off x="3954780" y="2901696"/>
              <a:ext cx="539750" cy="995680"/>
            </a:xfrm>
            <a:custGeom>
              <a:avLst/>
              <a:gdLst/>
              <a:ahLst/>
              <a:cxnLst/>
              <a:rect l="l" t="t" r="r" b="b"/>
              <a:pathLst>
                <a:path w="539750" h="995679">
                  <a:moveTo>
                    <a:pt x="262763" y="0"/>
                  </a:moveTo>
                  <a:lnTo>
                    <a:pt x="0" y="995172"/>
                  </a:lnTo>
                  <a:lnTo>
                    <a:pt x="539496" y="995172"/>
                  </a:lnTo>
                  <a:lnTo>
                    <a:pt x="262763" y="0"/>
                  </a:lnTo>
                  <a:close/>
                </a:path>
              </a:pathLst>
            </a:custGeom>
            <a:solidFill>
              <a:srgbClr val="00BEB4"/>
            </a:solidFill>
          </p:spPr>
          <p:txBody>
            <a:bodyPr wrap="square" lIns="0" tIns="0" rIns="0" bIns="0" rtlCol="0"/>
            <a:lstStyle/>
            <a:p>
              <a:endParaRPr/>
            </a:p>
          </p:txBody>
        </p:sp>
        <p:sp>
          <p:nvSpPr>
            <p:cNvPr id="5" name="object 5"/>
            <p:cNvSpPr/>
            <p:nvPr/>
          </p:nvSpPr>
          <p:spPr>
            <a:xfrm>
              <a:off x="3955541" y="2902458"/>
              <a:ext cx="539750" cy="995680"/>
            </a:xfrm>
            <a:custGeom>
              <a:avLst/>
              <a:gdLst/>
              <a:ahLst/>
              <a:cxnLst/>
              <a:rect l="l" t="t" r="r" b="b"/>
              <a:pathLst>
                <a:path w="539750" h="995679">
                  <a:moveTo>
                    <a:pt x="0" y="995172"/>
                  </a:moveTo>
                  <a:lnTo>
                    <a:pt x="262763" y="0"/>
                  </a:lnTo>
                  <a:lnTo>
                    <a:pt x="539496" y="995172"/>
                  </a:lnTo>
                  <a:lnTo>
                    <a:pt x="0" y="995172"/>
                  </a:lnTo>
                  <a:close/>
                </a:path>
              </a:pathLst>
            </a:custGeom>
            <a:ln w="25518">
              <a:solidFill>
                <a:srgbClr val="008D84"/>
              </a:solidFill>
            </a:ln>
          </p:spPr>
          <p:txBody>
            <a:bodyPr wrap="square" lIns="0" tIns="0" rIns="0" bIns="0" rtlCol="0"/>
            <a:lstStyle/>
            <a:p>
              <a:endParaRPr/>
            </a:p>
          </p:txBody>
        </p:sp>
        <p:sp>
          <p:nvSpPr>
            <p:cNvPr id="6" name="object 6"/>
            <p:cNvSpPr/>
            <p:nvPr/>
          </p:nvSpPr>
          <p:spPr>
            <a:xfrm>
              <a:off x="3955541" y="2902458"/>
              <a:ext cx="539750" cy="995680"/>
            </a:xfrm>
            <a:custGeom>
              <a:avLst/>
              <a:gdLst/>
              <a:ahLst/>
              <a:cxnLst/>
              <a:rect l="l" t="t" r="r" b="b"/>
              <a:pathLst>
                <a:path w="539750" h="995679">
                  <a:moveTo>
                    <a:pt x="0" y="0"/>
                  </a:moveTo>
                  <a:lnTo>
                    <a:pt x="0" y="0"/>
                  </a:lnTo>
                </a:path>
                <a:path w="539750" h="995679">
                  <a:moveTo>
                    <a:pt x="539496" y="995172"/>
                  </a:moveTo>
                  <a:lnTo>
                    <a:pt x="539496" y="995172"/>
                  </a:lnTo>
                </a:path>
              </a:pathLst>
            </a:custGeom>
            <a:ln w="25518">
              <a:solidFill>
                <a:srgbClr val="008D84"/>
              </a:solidFill>
            </a:ln>
          </p:spPr>
          <p:txBody>
            <a:bodyPr wrap="square" lIns="0" tIns="0" rIns="0" bIns="0" rtlCol="0"/>
            <a:lstStyle/>
            <a:p>
              <a:endParaRPr/>
            </a:p>
          </p:txBody>
        </p:sp>
        <p:sp>
          <p:nvSpPr>
            <p:cNvPr id="7" name="object 7"/>
            <p:cNvSpPr/>
            <p:nvPr/>
          </p:nvSpPr>
          <p:spPr>
            <a:xfrm>
              <a:off x="670559" y="2511552"/>
              <a:ext cx="7374890" cy="570230"/>
            </a:xfrm>
            <a:custGeom>
              <a:avLst/>
              <a:gdLst/>
              <a:ahLst/>
              <a:cxnLst/>
              <a:rect l="l" t="t" r="r" b="b"/>
              <a:pathLst>
                <a:path w="7374890" h="570230">
                  <a:moveTo>
                    <a:pt x="7374636" y="0"/>
                  </a:moveTo>
                  <a:lnTo>
                    <a:pt x="777240" y="0"/>
                  </a:lnTo>
                  <a:lnTo>
                    <a:pt x="0" y="569976"/>
                  </a:lnTo>
                  <a:lnTo>
                    <a:pt x="6597396" y="569976"/>
                  </a:lnTo>
                  <a:lnTo>
                    <a:pt x="7374636" y="0"/>
                  </a:lnTo>
                  <a:close/>
                </a:path>
              </a:pathLst>
            </a:custGeom>
            <a:solidFill>
              <a:srgbClr val="00BEB4"/>
            </a:solidFill>
          </p:spPr>
          <p:txBody>
            <a:bodyPr wrap="square" lIns="0" tIns="0" rIns="0" bIns="0" rtlCol="0"/>
            <a:lstStyle/>
            <a:p>
              <a:endParaRPr/>
            </a:p>
          </p:txBody>
        </p:sp>
        <p:sp>
          <p:nvSpPr>
            <p:cNvPr id="8" name="object 8"/>
            <p:cNvSpPr/>
            <p:nvPr/>
          </p:nvSpPr>
          <p:spPr>
            <a:xfrm>
              <a:off x="671321" y="2512314"/>
              <a:ext cx="7374890" cy="570230"/>
            </a:xfrm>
            <a:custGeom>
              <a:avLst/>
              <a:gdLst/>
              <a:ahLst/>
              <a:cxnLst/>
              <a:rect l="l" t="t" r="r" b="b"/>
              <a:pathLst>
                <a:path w="7374890" h="570230">
                  <a:moveTo>
                    <a:pt x="0" y="569976"/>
                  </a:moveTo>
                  <a:lnTo>
                    <a:pt x="777240" y="0"/>
                  </a:lnTo>
                  <a:lnTo>
                    <a:pt x="7374635" y="0"/>
                  </a:lnTo>
                  <a:lnTo>
                    <a:pt x="6597396" y="569976"/>
                  </a:lnTo>
                  <a:lnTo>
                    <a:pt x="0" y="569976"/>
                  </a:lnTo>
                  <a:close/>
                </a:path>
              </a:pathLst>
            </a:custGeom>
            <a:ln w="25518">
              <a:solidFill>
                <a:srgbClr val="008D84"/>
              </a:solidFill>
            </a:ln>
          </p:spPr>
          <p:txBody>
            <a:bodyPr wrap="square" lIns="0" tIns="0" rIns="0" bIns="0" rtlCol="0"/>
            <a:lstStyle/>
            <a:p>
              <a:endParaRPr/>
            </a:p>
          </p:txBody>
        </p:sp>
        <p:sp>
          <p:nvSpPr>
            <p:cNvPr id="9" name="object 9"/>
            <p:cNvSpPr/>
            <p:nvPr/>
          </p:nvSpPr>
          <p:spPr>
            <a:xfrm>
              <a:off x="671321" y="2512314"/>
              <a:ext cx="7374890" cy="570230"/>
            </a:xfrm>
            <a:custGeom>
              <a:avLst/>
              <a:gdLst/>
              <a:ahLst/>
              <a:cxnLst/>
              <a:rect l="l" t="t" r="r" b="b"/>
              <a:pathLst>
                <a:path w="7374890" h="570230">
                  <a:moveTo>
                    <a:pt x="0" y="0"/>
                  </a:moveTo>
                  <a:lnTo>
                    <a:pt x="0" y="0"/>
                  </a:lnTo>
                </a:path>
                <a:path w="7374890" h="570230">
                  <a:moveTo>
                    <a:pt x="7374635" y="569976"/>
                  </a:moveTo>
                  <a:lnTo>
                    <a:pt x="7374635" y="569976"/>
                  </a:lnTo>
                </a:path>
              </a:pathLst>
            </a:custGeom>
            <a:ln w="25518">
              <a:solidFill>
                <a:srgbClr val="008D84"/>
              </a:solidFill>
            </a:ln>
          </p:spPr>
          <p:txBody>
            <a:bodyPr wrap="square" lIns="0" tIns="0" rIns="0" bIns="0" rtlCol="0"/>
            <a:lstStyle/>
            <a:p>
              <a:endParaRPr/>
            </a:p>
          </p:txBody>
        </p:sp>
        <p:sp>
          <p:nvSpPr>
            <p:cNvPr id="10" name="object 10"/>
            <p:cNvSpPr/>
            <p:nvPr/>
          </p:nvSpPr>
          <p:spPr>
            <a:xfrm>
              <a:off x="4163568" y="2735580"/>
              <a:ext cx="123444" cy="12344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089903" y="2404872"/>
              <a:ext cx="1163320" cy="341630"/>
            </a:xfrm>
            <a:custGeom>
              <a:avLst/>
              <a:gdLst/>
              <a:ahLst/>
              <a:cxnLst/>
              <a:rect l="l" t="t" r="r" b="b"/>
              <a:pathLst>
                <a:path w="1163320" h="341630">
                  <a:moveTo>
                    <a:pt x="1077722" y="0"/>
                  </a:moveTo>
                  <a:lnTo>
                    <a:pt x="85090" y="0"/>
                  </a:lnTo>
                  <a:lnTo>
                    <a:pt x="0" y="341375"/>
                  </a:lnTo>
                  <a:lnTo>
                    <a:pt x="1162812" y="341375"/>
                  </a:lnTo>
                  <a:lnTo>
                    <a:pt x="1077722" y="0"/>
                  </a:lnTo>
                  <a:close/>
                </a:path>
              </a:pathLst>
            </a:custGeom>
            <a:solidFill>
              <a:srgbClr val="91CF4F"/>
            </a:solidFill>
          </p:spPr>
          <p:txBody>
            <a:bodyPr wrap="square" lIns="0" tIns="0" rIns="0" bIns="0" rtlCol="0"/>
            <a:lstStyle/>
            <a:p>
              <a:endParaRPr/>
            </a:p>
          </p:txBody>
        </p:sp>
        <p:sp>
          <p:nvSpPr>
            <p:cNvPr id="12" name="object 12"/>
            <p:cNvSpPr/>
            <p:nvPr/>
          </p:nvSpPr>
          <p:spPr>
            <a:xfrm>
              <a:off x="6090665" y="2405634"/>
              <a:ext cx="1163320" cy="341630"/>
            </a:xfrm>
            <a:custGeom>
              <a:avLst/>
              <a:gdLst/>
              <a:ahLst/>
              <a:cxnLst/>
              <a:rect l="l" t="t" r="r" b="b"/>
              <a:pathLst>
                <a:path w="1163320" h="341630">
                  <a:moveTo>
                    <a:pt x="0" y="341376"/>
                  </a:moveTo>
                  <a:lnTo>
                    <a:pt x="85089" y="0"/>
                  </a:lnTo>
                  <a:lnTo>
                    <a:pt x="1077722" y="0"/>
                  </a:lnTo>
                  <a:lnTo>
                    <a:pt x="1162812" y="341376"/>
                  </a:lnTo>
                  <a:lnTo>
                    <a:pt x="0" y="341376"/>
                  </a:lnTo>
                  <a:close/>
                </a:path>
              </a:pathLst>
            </a:custGeom>
            <a:ln w="25518">
              <a:solidFill>
                <a:srgbClr val="008D84"/>
              </a:solidFill>
            </a:ln>
          </p:spPr>
          <p:txBody>
            <a:bodyPr wrap="square" lIns="0" tIns="0" rIns="0" bIns="0" rtlCol="0"/>
            <a:lstStyle/>
            <a:p>
              <a:endParaRPr/>
            </a:p>
          </p:txBody>
        </p:sp>
        <p:sp>
          <p:nvSpPr>
            <p:cNvPr id="13" name="object 13"/>
            <p:cNvSpPr/>
            <p:nvPr/>
          </p:nvSpPr>
          <p:spPr>
            <a:xfrm>
              <a:off x="6090665" y="2405634"/>
              <a:ext cx="1163320" cy="341630"/>
            </a:xfrm>
            <a:custGeom>
              <a:avLst/>
              <a:gdLst/>
              <a:ahLst/>
              <a:cxnLst/>
              <a:rect l="l" t="t" r="r" b="b"/>
              <a:pathLst>
                <a:path w="1163320" h="341630">
                  <a:moveTo>
                    <a:pt x="0" y="0"/>
                  </a:moveTo>
                  <a:lnTo>
                    <a:pt x="0" y="0"/>
                  </a:lnTo>
                </a:path>
                <a:path w="1163320" h="341630">
                  <a:moveTo>
                    <a:pt x="1162812" y="341376"/>
                  </a:moveTo>
                  <a:lnTo>
                    <a:pt x="1162812" y="341376"/>
                  </a:lnTo>
                </a:path>
              </a:pathLst>
            </a:custGeom>
            <a:ln w="25518">
              <a:solidFill>
                <a:srgbClr val="008D84"/>
              </a:solidFill>
            </a:ln>
          </p:spPr>
          <p:txBody>
            <a:bodyPr wrap="square" lIns="0" tIns="0" rIns="0" bIns="0" rtlCol="0"/>
            <a:lstStyle/>
            <a:p>
              <a:endParaRPr/>
            </a:p>
          </p:txBody>
        </p:sp>
      </p:grpSp>
      <p:sp>
        <p:nvSpPr>
          <p:cNvPr id="14" name="object 14"/>
          <p:cNvSpPr txBox="1"/>
          <p:nvPr/>
        </p:nvSpPr>
        <p:spPr>
          <a:xfrm>
            <a:off x="3961257" y="4016146"/>
            <a:ext cx="548005" cy="232410"/>
          </a:xfrm>
          <a:prstGeom prst="rect">
            <a:avLst/>
          </a:prstGeom>
        </p:spPr>
        <p:txBody>
          <a:bodyPr vert="horz" wrap="square" lIns="0" tIns="13335" rIns="0" bIns="0" rtlCol="0">
            <a:spAutoFit/>
          </a:bodyPr>
          <a:lstStyle/>
          <a:p>
            <a:pPr marL="12700">
              <a:lnSpc>
                <a:spcPct val="100000"/>
              </a:lnSpc>
              <a:spcBef>
                <a:spcPts val="105"/>
              </a:spcBef>
            </a:pPr>
            <a:r>
              <a:rPr sz="1350" spc="-10" dirty="0">
                <a:latin typeface="Arial"/>
                <a:cs typeface="Arial"/>
              </a:rPr>
              <a:t>Fuzzer</a:t>
            </a:r>
            <a:endParaRPr sz="1350">
              <a:latin typeface="Arial"/>
              <a:cs typeface="Arial"/>
            </a:endParaRPr>
          </a:p>
        </p:txBody>
      </p:sp>
      <p:sp>
        <p:nvSpPr>
          <p:cNvPr id="15" name="object 15"/>
          <p:cNvSpPr txBox="1"/>
          <p:nvPr/>
        </p:nvSpPr>
        <p:spPr>
          <a:xfrm>
            <a:off x="6264021" y="2485390"/>
            <a:ext cx="81216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Arial"/>
                <a:cs typeface="Arial"/>
              </a:rPr>
              <a:t>performance</a:t>
            </a:r>
            <a:endParaRPr sz="1100">
              <a:latin typeface="Arial"/>
              <a:cs typeface="Arial"/>
            </a:endParaRPr>
          </a:p>
        </p:txBody>
      </p:sp>
      <p:grpSp>
        <p:nvGrpSpPr>
          <p:cNvPr id="16" name="object 16"/>
          <p:cNvGrpSpPr/>
          <p:nvPr/>
        </p:nvGrpSpPr>
        <p:grpSpPr>
          <a:xfrm>
            <a:off x="6077648" y="2042096"/>
            <a:ext cx="1189355" cy="367665"/>
            <a:chOff x="6077648" y="2042096"/>
            <a:chExt cx="1189355" cy="367665"/>
          </a:xfrm>
        </p:grpSpPr>
        <p:sp>
          <p:nvSpPr>
            <p:cNvPr id="17" name="object 17"/>
            <p:cNvSpPr/>
            <p:nvPr/>
          </p:nvSpPr>
          <p:spPr>
            <a:xfrm>
              <a:off x="6089903" y="2054351"/>
              <a:ext cx="1163320" cy="341630"/>
            </a:xfrm>
            <a:custGeom>
              <a:avLst/>
              <a:gdLst/>
              <a:ahLst/>
              <a:cxnLst/>
              <a:rect l="l" t="t" r="r" b="b"/>
              <a:pathLst>
                <a:path w="1163320" h="341630">
                  <a:moveTo>
                    <a:pt x="1077722" y="0"/>
                  </a:moveTo>
                  <a:lnTo>
                    <a:pt x="85090" y="0"/>
                  </a:lnTo>
                  <a:lnTo>
                    <a:pt x="0" y="341375"/>
                  </a:lnTo>
                  <a:lnTo>
                    <a:pt x="1162812" y="341375"/>
                  </a:lnTo>
                  <a:lnTo>
                    <a:pt x="1077722" y="0"/>
                  </a:lnTo>
                  <a:close/>
                </a:path>
              </a:pathLst>
            </a:custGeom>
            <a:solidFill>
              <a:srgbClr val="91CF4F"/>
            </a:solidFill>
          </p:spPr>
          <p:txBody>
            <a:bodyPr wrap="square" lIns="0" tIns="0" rIns="0" bIns="0" rtlCol="0"/>
            <a:lstStyle/>
            <a:p>
              <a:endParaRPr/>
            </a:p>
          </p:txBody>
        </p:sp>
        <p:sp>
          <p:nvSpPr>
            <p:cNvPr id="18" name="object 18"/>
            <p:cNvSpPr/>
            <p:nvPr/>
          </p:nvSpPr>
          <p:spPr>
            <a:xfrm>
              <a:off x="6090665" y="2055113"/>
              <a:ext cx="1163320" cy="341630"/>
            </a:xfrm>
            <a:custGeom>
              <a:avLst/>
              <a:gdLst/>
              <a:ahLst/>
              <a:cxnLst/>
              <a:rect l="l" t="t" r="r" b="b"/>
              <a:pathLst>
                <a:path w="1163320" h="341630">
                  <a:moveTo>
                    <a:pt x="0" y="341375"/>
                  </a:moveTo>
                  <a:lnTo>
                    <a:pt x="85089" y="0"/>
                  </a:lnTo>
                  <a:lnTo>
                    <a:pt x="1077722" y="0"/>
                  </a:lnTo>
                  <a:lnTo>
                    <a:pt x="1162812" y="341375"/>
                  </a:lnTo>
                  <a:lnTo>
                    <a:pt x="0" y="341375"/>
                  </a:lnTo>
                  <a:close/>
                </a:path>
              </a:pathLst>
            </a:custGeom>
            <a:ln w="25518">
              <a:solidFill>
                <a:srgbClr val="008D84"/>
              </a:solidFill>
            </a:ln>
          </p:spPr>
          <p:txBody>
            <a:bodyPr wrap="square" lIns="0" tIns="0" rIns="0" bIns="0" rtlCol="0"/>
            <a:lstStyle/>
            <a:p>
              <a:endParaRPr/>
            </a:p>
          </p:txBody>
        </p:sp>
        <p:sp>
          <p:nvSpPr>
            <p:cNvPr id="19" name="object 19"/>
            <p:cNvSpPr/>
            <p:nvPr/>
          </p:nvSpPr>
          <p:spPr>
            <a:xfrm>
              <a:off x="6090665" y="2055113"/>
              <a:ext cx="1163320" cy="341630"/>
            </a:xfrm>
            <a:custGeom>
              <a:avLst/>
              <a:gdLst/>
              <a:ahLst/>
              <a:cxnLst/>
              <a:rect l="l" t="t" r="r" b="b"/>
              <a:pathLst>
                <a:path w="1163320" h="341630">
                  <a:moveTo>
                    <a:pt x="0" y="0"/>
                  </a:moveTo>
                  <a:lnTo>
                    <a:pt x="0" y="0"/>
                  </a:lnTo>
                </a:path>
                <a:path w="1163320" h="341630">
                  <a:moveTo>
                    <a:pt x="1162812" y="341375"/>
                  </a:moveTo>
                  <a:lnTo>
                    <a:pt x="1162812" y="341375"/>
                  </a:lnTo>
                </a:path>
              </a:pathLst>
            </a:custGeom>
            <a:ln w="25518">
              <a:solidFill>
                <a:srgbClr val="008D84"/>
              </a:solidFill>
            </a:ln>
          </p:spPr>
          <p:txBody>
            <a:bodyPr wrap="square" lIns="0" tIns="0" rIns="0" bIns="0" rtlCol="0"/>
            <a:lstStyle/>
            <a:p>
              <a:endParaRPr/>
            </a:p>
          </p:txBody>
        </p:sp>
      </p:grpSp>
      <p:sp>
        <p:nvSpPr>
          <p:cNvPr id="20" name="object 20"/>
          <p:cNvSpPr txBox="1"/>
          <p:nvPr/>
        </p:nvSpPr>
        <p:spPr>
          <a:xfrm>
            <a:off x="6355460" y="2134870"/>
            <a:ext cx="6235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FFFFFF"/>
                </a:solidFill>
                <a:latin typeface="Arial"/>
                <a:cs typeface="Arial"/>
              </a:rPr>
              <a:t>scalability</a:t>
            </a:r>
            <a:endParaRPr sz="1100">
              <a:latin typeface="Arial"/>
              <a:cs typeface="Arial"/>
            </a:endParaRPr>
          </a:p>
        </p:txBody>
      </p:sp>
      <p:grpSp>
        <p:nvGrpSpPr>
          <p:cNvPr id="21" name="object 21"/>
          <p:cNvGrpSpPr/>
          <p:nvPr/>
        </p:nvGrpSpPr>
        <p:grpSpPr>
          <a:xfrm>
            <a:off x="1400492" y="2392616"/>
            <a:ext cx="1189355" cy="367665"/>
            <a:chOff x="1400492" y="2392616"/>
            <a:chExt cx="1189355" cy="367665"/>
          </a:xfrm>
        </p:grpSpPr>
        <p:sp>
          <p:nvSpPr>
            <p:cNvPr id="22" name="object 22"/>
            <p:cNvSpPr/>
            <p:nvPr/>
          </p:nvSpPr>
          <p:spPr>
            <a:xfrm>
              <a:off x="1412748" y="2404872"/>
              <a:ext cx="1163320" cy="341630"/>
            </a:xfrm>
            <a:custGeom>
              <a:avLst/>
              <a:gdLst/>
              <a:ahLst/>
              <a:cxnLst/>
              <a:rect l="l" t="t" r="r" b="b"/>
              <a:pathLst>
                <a:path w="1163320" h="341630">
                  <a:moveTo>
                    <a:pt x="1077722" y="0"/>
                  </a:moveTo>
                  <a:lnTo>
                    <a:pt x="85090" y="0"/>
                  </a:lnTo>
                  <a:lnTo>
                    <a:pt x="0" y="341375"/>
                  </a:lnTo>
                  <a:lnTo>
                    <a:pt x="1162812" y="341375"/>
                  </a:lnTo>
                  <a:lnTo>
                    <a:pt x="1077722" y="0"/>
                  </a:lnTo>
                  <a:close/>
                </a:path>
              </a:pathLst>
            </a:custGeom>
            <a:solidFill>
              <a:srgbClr val="91CF4F"/>
            </a:solidFill>
          </p:spPr>
          <p:txBody>
            <a:bodyPr wrap="square" lIns="0" tIns="0" rIns="0" bIns="0" rtlCol="0"/>
            <a:lstStyle/>
            <a:p>
              <a:endParaRPr/>
            </a:p>
          </p:txBody>
        </p:sp>
        <p:sp>
          <p:nvSpPr>
            <p:cNvPr id="23" name="object 23"/>
            <p:cNvSpPr/>
            <p:nvPr/>
          </p:nvSpPr>
          <p:spPr>
            <a:xfrm>
              <a:off x="1413510" y="2405634"/>
              <a:ext cx="1163320" cy="341630"/>
            </a:xfrm>
            <a:custGeom>
              <a:avLst/>
              <a:gdLst/>
              <a:ahLst/>
              <a:cxnLst/>
              <a:rect l="l" t="t" r="r" b="b"/>
              <a:pathLst>
                <a:path w="1163320" h="341630">
                  <a:moveTo>
                    <a:pt x="0" y="341376"/>
                  </a:moveTo>
                  <a:lnTo>
                    <a:pt x="85090" y="0"/>
                  </a:lnTo>
                  <a:lnTo>
                    <a:pt x="1077722" y="0"/>
                  </a:lnTo>
                  <a:lnTo>
                    <a:pt x="1162812" y="341376"/>
                  </a:lnTo>
                  <a:lnTo>
                    <a:pt x="0" y="341376"/>
                  </a:lnTo>
                  <a:close/>
                </a:path>
              </a:pathLst>
            </a:custGeom>
            <a:ln w="25518">
              <a:solidFill>
                <a:srgbClr val="008D84"/>
              </a:solidFill>
            </a:ln>
          </p:spPr>
          <p:txBody>
            <a:bodyPr wrap="square" lIns="0" tIns="0" rIns="0" bIns="0" rtlCol="0"/>
            <a:lstStyle/>
            <a:p>
              <a:endParaRPr/>
            </a:p>
          </p:txBody>
        </p:sp>
        <p:sp>
          <p:nvSpPr>
            <p:cNvPr id="24" name="object 24"/>
            <p:cNvSpPr/>
            <p:nvPr/>
          </p:nvSpPr>
          <p:spPr>
            <a:xfrm>
              <a:off x="1413510" y="2405634"/>
              <a:ext cx="1163320" cy="341630"/>
            </a:xfrm>
            <a:custGeom>
              <a:avLst/>
              <a:gdLst/>
              <a:ahLst/>
              <a:cxnLst/>
              <a:rect l="l" t="t" r="r" b="b"/>
              <a:pathLst>
                <a:path w="1163320" h="341630">
                  <a:moveTo>
                    <a:pt x="0" y="0"/>
                  </a:moveTo>
                  <a:lnTo>
                    <a:pt x="0" y="0"/>
                  </a:lnTo>
                </a:path>
                <a:path w="1163320" h="341630">
                  <a:moveTo>
                    <a:pt x="1162812" y="341376"/>
                  </a:moveTo>
                  <a:lnTo>
                    <a:pt x="1162812" y="341376"/>
                  </a:lnTo>
                </a:path>
              </a:pathLst>
            </a:custGeom>
            <a:ln w="25518">
              <a:solidFill>
                <a:srgbClr val="008D84"/>
              </a:solidFill>
            </a:ln>
          </p:spPr>
          <p:txBody>
            <a:bodyPr wrap="square" lIns="0" tIns="0" rIns="0" bIns="0" rtlCol="0"/>
            <a:lstStyle/>
            <a:p>
              <a:endParaRPr/>
            </a:p>
          </p:txBody>
        </p:sp>
      </p:grpSp>
      <p:sp>
        <p:nvSpPr>
          <p:cNvPr id="25" name="object 25"/>
          <p:cNvSpPr txBox="1"/>
          <p:nvPr/>
        </p:nvSpPr>
        <p:spPr>
          <a:xfrm>
            <a:off x="1711832" y="2402840"/>
            <a:ext cx="563880" cy="361315"/>
          </a:xfrm>
          <a:prstGeom prst="rect">
            <a:avLst/>
          </a:prstGeom>
        </p:spPr>
        <p:txBody>
          <a:bodyPr vert="horz" wrap="square" lIns="0" tIns="12700" rIns="0" bIns="0" rtlCol="0">
            <a:spAutoFit/>
          </a:bodyPr>
          <a:lstStyle/>
          <a:p>
            <a:pPr marL="12700" marR="5080" indent="91440">
              <a:lnSpc>
                <a:spcPct val="100000"/>
              </a:lnSpc>
              <a:spcBef>
                <a:spcPts val="100"/>
              </a:spcBef>
            </a:pPr>
            <a:r>
              <a:rPr sz="1100" spc="-15" dirty="0">
                <a:solidFill>
                  <a:srgbClr val="FFFFFF"/>
                </a:solidFill>
                <a:latin typeface="Arial"/>
                <a:cs typeface="Arial"/>
              </a:rPr>
              <a:t>Blind-  </a:t>
            </a:r>
            <a:r>
              <a:rPr sz="1100" spc="15" dirty="0">
                <a:solidFill>
                  <a:srgbClr val="FFFFFF"/>
                </a:solidFill>
                <a:latin typeface="Arial"/>
                <a:cs typeface="Arial"/>
              </a:rPr>
              <a:t>m</a:t>
            </a:r>
            <a:r>
              <a:rPr sz="1100" spc="-5" dirty="0">
                <a:solidFill>
                  <a:srgbClr val="FFFFFF"/>
                </a:solidFill>
                <a:latin typeface="Arial"/>
                <a:cs typeface="Arial"/>
              </a:rPr>
              <a:t>u</a:t>
            </a:r>
            <a:r>
              <a:rPr sz="1100" spc="5" dirty="0">
                <a:solidFill>
                  <a:srgbClr val="FFFFFF"/>
                </a:solidFill>
                <a:latin typeface="Arial"/>
                <a:cs typeface="Arial"/>
              </a:rPr>
              <a:t>t</a:t>
            </a:r>
            <a:r>
              <a:rPr sz="1100" spc="-5" dirty="0">
                <a:solidFill>
                  <a:srgbClr val="FFFFFF"/>
                </a:solidFill>
                <a:latin typeface="Arial"/>
                <a:cs typeface="Arial"/>
              </a:rPr>
              <a:t>a</a:t>
            </a:r>
            <a:r>
              <a:rPr sz="1100" spc="5" dirty="0">
                <a:solidFill>
                  <a:srgbClr val="FFFFFF"/>
                </a:solidFill>
                <a:latin typeface="Arial"/>
                <a:cs typeface="Arial"/>
              </a:rPr>
              <a:t>t</a:t>
            </a:r>
            <a:r>
              <a:rPr sz="1100" spc="-20" dirty="0">
                <a:solidFill>
                  <a:srgbClr val="FFFFFF"/>
                </a:solidFill>
                <a:latin typeface="Arial"/>
                <a:cs typeface="Arial"/>
              </a:rPr>
              <a:t>i</a:t>
            </a:r>
            <a:r>
              <a:rPr sz="1100" spc="-5" dirty="0">
                <a:solidFill>
                  <a:srgbClr val="FFFFFF"/>
                </a:solidFill>
                <a:latin typeface="Arial"/>
                <a:cs typeface="Arial"/>
              </a:rPr>
              <a:t>o</a:t>
            </a:r>
            <a:r>
              <a:rPr sz="1100" dirty="0">
                <a:solidFill>
                  <a:srgbClr val="FFFFFF"/>
                </a:solidFill>
                <a:latin typeface="Arial"/>
                <a:cs typeface="Arial"/>
              </a:rPr>
              <a:t>n</a:t>
            </a:r>
            <a:endParaRPr sz="1100">
              <a:latin typeface="Arial"/>
              <a:cs typeface="Arial"/>
            </a:endParaRPr>
          </a:p>
        </p:txBody>
      </p:sp>
      <p:sp>
        <p:nvSpPr>
          <p:cNvPr id="26" name="object 26"/>
          <p:cNvSpPr/>
          <p:nvPr/>
        </p:nvSpPr>
        <p:spPr>
          <a:xfrm>
            <a:off x="3768852" y="1354836"/>
            <a:ext cx="912876" cy="9128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21" y="57150"/>
            <a:ext cx="8248294" cy="444352"/>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Fuzzing- A balancing Act</a:t>
            </a:r>
          </a:p>
        </p:txBody>
      </p:sp>
      <p:grpSp>
        <p:nvGrpSpPr>
          <p:cNvPr id="3" name="object 3"/>
          <p:cNvGrpSpPr/>
          <p:nvPr/>
        </p:nvGrpSpPr>
        <p:grpSpPr>
          <a:xfrm>
            <a:off x="647636" y="2284412"/>
            <a:ext cx="7422515" cy="1626235"/>
            <a:chOff x="647636" y="2284412"/>
            <a:chExt cx="7422515" cy="1626235"/>
          </a:xfrm>
        </p:grpSpPr>
        <p:sp>
          <p:nvSpPr>
            <p:cNvPr id="4" name="object 4"/>
            <p:cNvSpPr/>
            <p:nvPr/>
          </p:nvSpPr>
          <p:spPr>
            <a:xfrm>
              <a:off x="3954779" y="2901695"/>
              <a:ext cx="539750" cy="995680"/>
            </a:xfrm>
            <a:custGeom>
              <a:avLst/>
              <a:gdLst/>
              <a:ahLst/>
              <a:cxnLst/>
              <a:rect l="l" t="t" r="r" b="b"/>
              <a:pathLst>
                <a:path w="539750" h="995679">
                  <a:moveTo>
                    <a:pt x="262763" y="0"/>
                  </a:moveTo>
                  <a:lnTo>
                    <a:pt x="0" y="995172"/>
                  </a:lnTo>
                  <a:lnTo>
                    <a:pt x="539496" y="995172"/>
                  </a:lnTo>
                  <a:lnTo>
                    <a:pt x="262763" y="0"/>
                  </a:lnTo>
                  <a:close/>
                </a:path>
              </a:pathLst>
            </a:custGeom>
            <a:solidFill>
              <a:srgbClr val="00BEB4"/>
            </a:solidFill>
          </p:spPr>
          <p:txBody>
            <a:bodyPr wrap="square" lIns="0" tIns="0" rIns="0" bIns="0" rtlCol="0"/>
            <a:lstStyle/>
            <a:p>
              <a:endParaRPr/>
            </a:p>
          </p:txBody>
        </p:sp>
        <p:sp>
          <p:nvSpPr>
            <p:cNvPr id="5" name="object 5"/>
            <p:cNvSpPr/>
            <p:nvPr/>
          </p:nvSpPr>
          <p:spPr>
            <a:xfrm>
              <a:off x="3955541" y="2902458"/>
              <a:ext cx="539750" cy="995680"/>
            </a:xfrm>
            <a:custGeom>
              <a:avLst/>
              <a:gdLst/>
              <a:ahLst/>
              <a:cxnLst/>
              <a:rect l="l" t="t" r="r" b="b"/>
              <a:pathLst>
                <a:path w="539750" h="995679">
                  <a:moveTo>
                    <a:pt x="0" y="995172"/>
                  </a:moveTo>
                  <a:lnTo>
                    <a:pt x="262763" y="0"/>
                  </a:lnTo>
                  <a:lnTo>
                    <a:pt x="539496" y="995172"/>
                  </a:lnTo>
                  <a:lnTo>
                    <a:pt x="0" y="995172"/>
                  </a:lnTo>
                  <a:close/>
                </a:path>
              </a:pathLst>
            </a:custGeom>
            <a:ln w="25518">
              <a:solidFill>
                <a:srgbClr val="008D84"/>
              </a:solidFill>
            </a:ln>
          </p:spPr>
          <p:txBody>
            <a:bodyPr wrap="square" lIns="0" tIns="0" rIns="0" bIns="0" rtlCol="0"/>
            <a:lstStyle/>
            <a:p>
              <a:endParaRPr/>
            </a:p>
          </p:txBody>
        </p:sp>
        <p:sp>
          <p:nvSpPr>
            <p:cNvPr id="6" name="object 6"/>
            <p:cNvSpPr/>
            <p:nvPr/>
          </p:nvSpPr>
          <p:spPr>
            <a:xfrm>
              <a:off x="3955541" y="2902458"/>
              <a:ext cx="539750" cy="995680"/>
            </a:xfrm>
            <a:custGeom>
              <a:avLst/>
              <a:gdLst/>
              <a:ahLst/>
              <a:cxnLst/>
              <a:rect l="l" t="t" r="r" b="b"/>
              <a:pathLst>
                <a:path w="539750" h="995679">
                  <a:moveTo>
                    <a:pt x="0" y="0"/>
                  </a:moveTo>
                  <a:lnTo>
                    <a:pt x="0" y="0"/>
                  </a:lnTo>
                </a:path>
                <a:path w="539750" h="995679">
                  <a:moveTo>
                    <a:pt x="539496" y="995172"/>
                  </a:moveTo>
                  <a:lnTo>
                    <a:pt x="539496" y="995172"/>
                  </a:lnTo>
                </a:path>
              </a:pathLst>
            </a:custGeom>
            <a:ln w="25518">
              <a:solidFill>
                <a:srgbClr val="008D84"/>
              </a:solidFill>
            </a:ln>
          </p:spPr>
          <p:txBody>
            <a:bodyPr wrap="square" lIns="0" tIns="0" rIns="0" bIns="0" rtlCol="0"/>
            <a:lstStyle/>
            <a:p>
              <a:endParaRPr/>
            </a:p>
          </p:txBody>
        </p:sp>
        <p:sp>
          <p:nvSpPr>
            <p:cNvPr id="7" name="object 7"/>
            <p:cNvSpPr/>
            <p:nvPr/>
          </p:nvSpPr>
          <p:spPr>
            <a:xfrm>
              <a:off x="688847" y="2333244"/>
              <a:ext cx="7338059" cy="927100"/>
            </a:xfrm>
            <a:custGeom>
              <a:avLst/>
              <a:gdLst/>
              <a:ahLst/>
              <a:cxnLst/>
              <a:rect l="l" t="t" r="r" b="b"/>
              <a:pathLst>
                <a:path w="7338059" h="927100">
                  <a:moveTo>
                    <a:pt x="7338059" y="0"/>
                  </a:moveTo>
                  <a:lnTo>
                    <a:pt x="749173" y="321182"/>
                  </a:lnTo>
                  <a:lnTo>
                    <a:pt x="0" y="926592"/>
                  </a:lnTo>
                  <a:lnTo>
                    <a:pt x="6588886" y="604138"/>
                  </a:lnTo>
                  <a:lnTo>
                    <a:pt x="7338059" y="0"/>
                  </a:lnTo>
                  <a:close/>
                </a:path>
              </a:pathLst>
            </a:custGeom>
            <a:solidFill>
              <a:srgbClr val="00BEB4"/>
            </a:solidFill>
          </p:spPr>
          <p:txBody>
            <a:bodyPr wrap="square" lIns="0" tIns="0" rIns="0" bIns="0" rtlCol="0"/>
            <a:lstStyle/>
            <a:p>
              <a:endParaRPr/>
            </a:p>
          </p:txBody>
        </p:sp>
        <p:sp>
          <p:nvSpPr>
            <p:cNvPr id="8" name="object 8"/>
            <p:cNvSpPr/>
            <p:nvPr/>
          </p:nvSpPr>
          <p:spPr>
            <a:xfrm>
              <a:off x="688593" y="2334005"/>
              <a:ext cx="7340600" cy="927100"/>
            </a:xfrm>
            <a:custGeom>
              <a:avLst/>
              <a:gdLst/>
              <a:ahLst/>
              <a:cxnLst/>
              <a:rect l="l" t="t" r="r" b="b"/>
              <a:pathLst>
                <a:path w="7340600" h="927100">
                  <a:moveTo>
                    <a:pt x="0" y="926592"/>
                  </a:moveTo>
                  <a:lnTo>
                    <a:pt x="749427" y="321182"/>
                  </a:lnTo>
                  <a:lnTo>
                    <a:pt x="7340091" y="0"/>
                  </a:lnTo>
                  <a:lnTo>
                    <a:pt x="6590664" y="604138"/>
                  </a:lnTo>
                  <a:lnTo>
                    <a:pt x="0" y="926592"/>
                  </a:lnTo>
                  <a:close/>
                </a:path>
              </a:pathLst>
            </a:custGeom>
            <a:ln w="25518">
              <a:solidFill>
                <a:srgbClr val="008D84"/>
              </a:solidFill>
            </a:ln>
          </p:spPr>
          <p:txBody>
            <a:bodyPr wrap="square" lIns="0" tIns="0" rIns="0" bIns="0" rtlCol="0"/>
            <a:lstStyle/>
            <a:p>
              <a:endParaRPr/>
            </a:p>
          </p:txBody>
        </p:sp>
        <p:sp>
          <p:nvSpPr>
            <p:cNvPr id="9" name="object 9"/>
            <p:cNvSpPr/>
            <p:nvPr/>
          </p:nvSpPr>
          <p:spPr>
            <a:xfrm>
              <a:off x="660653" y="2693162"/>
              <a:ext cx="7396480" cy="207010"/>
            </a:xfrm>
            <a:custGeom>
              <a:avLst/>
              <a:gdLst/>
              <a:ahLst/>
              <a:cxnLst/>
              <a:rect l="l" t="t" r="r" b="b"/>
              <a:pathLst>
                <a:path w="7396480" h="207010">
                  <a:moveTo>
                    <a:pt x="0" y="0"/>
                  </a:moveTo>
                  <a:lnTo>
                    <a:pt x="0" y="0"/>
                  </a:lnTo>
                </a:path>
                <a:path w="7396480" h="207010">
                  <a:moveTo>
                    <a:pt x="7395972" y="207010"/>
                  </a:moveTo>
                  <a:lnTo>
                    <a:pt x="7395972" y="207010"/>
                  </a:lnTo>
                </a:path>
              </a:pathLst>
            </a:custGeom>
            <a:ln w="25518">
              <a:solidFill>
                <a:srgbClr val="008D84"/>
              </a:solidFill>
            </a:ln>
          </p:spPr>
          <p:txBody>
            <a:bodyPr wrap="square" lIns="0" tIns="0" rIns="0" bIns="0" rtlCol="0"/>
            <a:lstStyle/>
            <a:p>
              <a:endParaRPr/>
            </a:p>
          </p:txBody>
        </p:sp>
        <p:sp>
          <p:nvSpPr>
            <p:cNvPr id="10" name="object 10"/>
            <p:cNvSpPr/>
            <p:nvPr/>
          </p:nvSpPr>
          <p:spPr>
            <a:xfrm>
              <a:off x="4163568" y="2735580"/>
              <a:ext cx="123444" cy="12344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089903" y="2296667"/>
              <a:ext cx="1163320" cy="341630"/>
            </a:xfrm>
            <a:custGeom>
              <a:avLst/>
              <a:gdLst/>
              <a:ahLst/>
              <a:cxnLst/>
              <a:rect l="l" t="t" r="r" b="b"/>
              <a:pathLst>
                <a:path w="1163320" h="341630">
                  <a:moveTo>
                    <a:pt x="1077722" y="0"/>
                  </a:moveTo>
                  <a:lnTo>
                    <a:pt x="85090" y="0"/>
                  </a:lnTo>
                  <a:lnTo>
                    <a:pt x="0" y="341375"/>
                  </a:lnTo>
                  <a:lnTo>
                    <a:pt x="1162812" y="341375"/>
                  </a:lnTo>
                  <a:lnTo>
                    <a:pt x="1077722" y="0"/>
                  </a:lnTo>
                  <a:close/>
                </a:path>
              </a:pathLst>
            </a:custGeom>
            <a:solidFill>
              <a:srgbClr val="91CF4F"/>
            </a:solidFill>
          </p:spPr>
          <p:txBody>
            <a:bodyPr wrap="square" lIns="0" tIns="0" rIns="0" bIns="0" rtlCol="0"/>
            <a:lstStyle/>
            <a:p>
              <a:endParaRPr/>
            </a:p>
          </p:txBody>
        </p:sp>
        <p:sp>
          <p:nvSpPr>
            <p:cNvPr id="12" name="object 12"/>
            <p:cNvSpPr/>
            <p:nvPr/>
          </p:nvSpPr>
          <p:spPr>
            <a:xfrm>
              <a:off x="6090665" y="2297429"/>
              <a:ext cx="1163320" cy="341630"/>
            </a:xfrm>
            <a:custGeom>
              <a:avLst/>
              <a:gdLst/>
              <a:ahLst/>
              <a:cxnLst/>
              <a:rect l="l" t="t" r="r" b="b"/>
              <a:pathLst>
                <a:path w="1163320" h="341630">
                  <a:moveTo>
                    <a:pt x="0" y="341375"/>
                  </a:moveTo>
                  <a:lnTo>
                    <a:pt x="85089" y="0"/>
                  </a:lnTo>
                  <a:lnTo>
                    <a:pt x="1077722" y="0"/>
                  </a:lnTo>
                  <a:lnTo>
                    <a:pt x="1162812" y="341375"/>
                  </a:lnTo>
                  <a:lnTo>
                    <a:pt x="0" y="341375"/>
                  </a:lnTo>
                  <a:close/>
                </a:path>
              </a:pathLst>
            </a:custGeom>
            <a:ln w="25518">
              <a:solidFill>
                <a:srgbClr val="008D84"/>
              </a:solidFill>
            </a:ln>
          </p:spPr>
          <p:txBody>
            <a:bodyPr wrap="square" lIns="0" tIns="0" rIns="0" bIns="0" rtlCol="0"/>
            <a:lstStyle/>
            <a:p>
              <a:endParaRPr/>
            </a:p>
          </p:txBody>
        </p:sp>
        <p:sp>
          <p:nvSpPr>
            <p:cNvPr id="13" name="object 13"/>
            <p:cNvSpPr/>
            <p:nvPr/>
          </p:nvSpPr>
          <p:spPr>
            <a:xfrm>
              <a:off x="6090665" y="2297429"/>
              <a:ext cx="1163320" cy="341630"/>
            </a:xfrm>
            <a:custGeom>
              <a:avLst/>
              <a:gdLst/>
              <a:ahLst/>
              <a:cxnLst/>
              <a:rect l="l" t="t" r="r" b="b"/>
              <a:pathLst>
                <a:path w="1163320" h="341630">
                  <a:moveTo>
                    <a:pt x="0" y="0"/>
                  </a:moveTo>
                  <a:lnTo>
                    <a:pt x="0" y="0"/>
                  </a:lnTo>
                </a:path>
                <a:path w="1163320" h="341630">
                  <a:moveTo>
                    <a:pt x="1162812" y="341375"/>
                  </a:moveTo>
                  <a:lnTo>
                    <a:pt x="1162812" y="341375"/>
                  </a:lnTo>
                </a:path>
              </a:pathLst>
            </a:custGeom>
            <a:ln w="25518">
              <a:solidFill>
                <a:srgbClr val="008D84"/>
              </a:solidFill>
            </a:ln>
          </p:spPr>
          <p:txBody>
            <a:bodyPr wrap="square" lIns="0" tIns="0" rIns="0" bIns="0" rtlCol="0"/>
            <a:lstStyle/>
            <a:p>
              <a:endParaRPr/>
            </a:p>
          </p:txBody>
        </p:sp>
      </p:grpSp>
      <p:sp>
        <p:nvSpPr>
          <p:cNvPr id="14" name="object 14"/>
          <p:cNvSpPr txBox="1"/>
          <p:nvPr/>
        </p:nvSpPr>
        <p:spPr>
          <a:xfrm>
            <a:off x="3961257" y="4016146"/>
            <a:ext cx="548005" cy="232410"/>
          </a:xfrm>
          <a:prstGeom prst="rect">
            <a:avLst/>
          </a:prstGeom>
        </p:spPr>
        <p:txBody>
          <a:bodyPr vert="horz" wrap="square" lIns="0" tIns="13335" rIns="0" bIns="0" rtlCol="0">
            <a:spAutoFit/>
          </a:bodyPr>
          <a:lstStyle/>
          <a:p>
            <a:pPr marL="12700">
              <a:lnSpc>
                <a:spcPct val="100000"/>
              </a:lnSpc>
              <a:spcBef>
                <a:spcPts val="105"/>
              </a:spcBef>
            </a:pPr>
            <a:r>
              <a:rPr sz="1350" spc="-10" dirty="0">
                <a:latin typeface="Arial"/>
                <a:cs typeface="Arial"/>
              </a:rPr>
              <a:t>Fuzzer</a:t>
            </a:r>
            <a:endParaRPr sz="1350">
              <a:latin typeface="Arial"/>
              <a:cs typeface="Arial"/>
            </a:endParaRPr>
          </a:p>
        </p:txBody>
      </p:sp>
      <p:sp>
        <p:nvSpPr>
          <p:cNvPr id="15" name="object 15"/>
          <p:cNvSpPr txBox="1"/>
          <p:nvPr/>
        </p:nvSpPr>
        <p:spPr>
          <a:xfrm>
            <a:off x="6264021" y="2376297"/>
            <a:ext cx="81216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Arial"/>
                <a:cs typeface="Arial"/>
              </a:rPr>
              <a:t>performance</a:t>
            </a:r>
            <a:endParaRPr sz="1100">
              <a:latin typeface="Arial"/>
              <a:cs typeface="Arial"/>
            </a:endParaRPr>
          </a:p>
        </p:txBody>
      </p:sp>
      <p:grpSp>
        <p:nvGrpSpPr>
          <p:cNvPr id="16" name="object 16"/>
          <p:cNvGrpSpPr/>
          <p:nvPr/>
        </p:nvGrpSpPr>
        <p:grpSpPr>
          <a:xfrm>
            <a:off x="6077648" y="1953704"/>
            <a:ext cx="1189355" cy="367665"/>
            <a:chOff x="6077648" y="1953704"/>
            <a:chExt cx="1189355" cy="367665"/>
          </a:xfrm>
        </p:grpSpPr>
        <p:sp>
          <p:nvSpPr>
            <p:cNvPr id="17" name="object 17"/>
            <p:cNvSpPr/>
            <p:nvPr/>
          </p:nvSpPr>
          <p:spPr>
            <a:xfrm>
              <a:off x="6089903" y="1965960"/>
              <a:ext cx="1163320" cy="341630"/>
            </a:xfrm>
            <a:custGeom>
              <a:avLst/>
              <a:gdLst/>
              <a:ahLst/>
              <a:cxnLst/>
              <a:rect l="l" t="t" r="r" b="b"/>
              <a:pathLst>
                <a:path w="1163320" h="341630">
                  <a:moveTo>
                    <a:pt x="1077722" y="0"/>
                  </a:moveTo>
                  <a:lnTo>
                    <a:pt x="85090" y="0"/>
                  </a:lnTo>
                  <a:lnTo>
                    <a:pt x="0" y="341375"/>
                  </a:lnTo>
                  <a:lnTo>
                    <a:pt x="1162812" y="341375"/>
                  </a:lnTo>
                  <a:lnTo>
                    <a:pt x="1077722" y="0"/>
                  </a:lnTo>
                  <a:close/>
                </a:path>
              </a:pathLst>
            </a:custGeom>
            <a:solidFill>
              <a:srgbClr val="91CF4F"/>
            </a:solidFill>
          </p:spPr>
          <p:txBody>
            <a:bodyPr wrap="square" lIns="0" tIns="0" rIns="0" bIns="0" rtlCol="0"/>
            <a:lstStyle/>
            <a:p>
              <a:endParaRPr/>
            </a:p>
          </p:txBody>
        </p:sp>
        <p:sp>
          <p:nvSpPr>
            <p:cNvPr id="18" name="object 18"/>
            <p:cNvSpPr/>
            <p:nvPr/>
          </p:nvSpPr>
          <p:spPr>
            <a:xfrm>
              <a:off x="6090665" y="1966722"/>
              <a:ext cx="1163320" cy="341630"/>
            </a:xfrm>
            <a:custGeom>
              <a:avLst/>
              <a:gdLst/>
              <a:ahLst/>
              <a:cxnLst/>
              <a:rect l="l" t="t" r="r" b="b"/>
              <a:pathLst>
                <a:path w="1163320" h="341630">
                  <a:moveTo>
                    <a:pt x="0" y="341375"/>
                  </a:moveTo>
                  <a:lnTo>
                    <a:pt x="85089" y="0"/>
                  </a:lnTo>
                  <a:lnTo>
                    <a:pt x="1077722" y="0"/>
                  </a:lnTo>
                  <a:lnTo>
                    <a:pt x="1162812" y="341375"/>
                  </a:lnTo>
                  <a:lnTo>
                    <a:pt x="0" y="341375"/>
                  </a:lnTo>
                  <a:close/>
                </a:path>
              </a:pathLst>
            </a:custGeom>
            <a:ln w="25518">
              <a:solidFill>
                <a:srgbClr val="008D84"/>
              </a:solidFill>
            </a:ln>
          </p:spPr>
          <p:txBody>
            <a:bodyPr wrap="square" lIns="0" tIns="0" rIns="0" bIns="0" rtlCol="0"/>
            <a:lstStyle/>
            <a:p>
              <a:endParaRPr/>
            </a:p>
          </p:txBody>
        </p:sp>
        <p:sp>
          <p:nvSpPr>
            <p:cNvPr id="19" name="object 19"/>
            <p:cNvSpPr/>
            <p:nvPr/>
          </p:nvSpPr>
          <p:spPr>
            <a:xfrm>
              <a:off x="6090665" y="1966722"/>
              <a:ext cx="1163320" cy="341630"/>
            </a:xfrm>
            <a:custGeom>
              <a:avLst/>
              <a:gdLst/>
              <a:ahLst/>
              <a:cxnLst/>
              <a:rect l="l" t="t" r="r" b="b"/>
              <a:pathLst>
                <a:path w="1163320" h="341630">
                  <a:moveTo>
                    <a:pt x="0" y="0"/>
                  </a:moveTo>
                  <a:lnTo>
                    <a:pt x="0" y="0"/>
                  </a:lnTo>
                </a:path>
                <a:path w="1163320" h="341630">
                  <a:moveTo>
                    <a:pt x="1162812" y="341375"/>
                  </a:moveTo>
                  <a:lnTo>
                    <a:pt x="1162812" y="341375"/>
                  </a:lnTo>
                </a:path>
              </a:pathLst>
            </a:custGeom>
            <a:ln w="25518">
              <a:solidFill>
                <a:srgbClr val="008D84"/>
              </a:solidFill>
            </a:ln>
          </p:spPr>
          <p:txBody>
            <a:bodyPr wrap="square" lIns="0" tIns="0" rIns="0" bIns="0" rtlCol="0"/>
            <a:lstStyle/>
            <a:p>
              <a:endParaRPr/>
            </a:p>
          </p:txBody>
        </p:sp>
      </p:grpSp>
      <p:sp>
        <p:nvSpPr>
          <p:cNvPr id="20" name="object 20"/>
          <p:cNvSpPr txBox="1"/>
          <p:nvPr/>
        </p:nvSpPr>
        <p:spPr>
          <a:xfrm>
            <a:off x="6355460" y="2045970"/>
            <a:ext cx="6235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FFFFFF"/>
                </a:solidFill>
                <a:latin typeface="Arial"/>
                <a:cs typeface="Arial"/>
              </a:rPr>
              <a:t>scalability</a:t>
            </a:r>
            <a:endParaRPr sz="1100">
              <a:latin typeface="Arial"/>
              <a:cs typeface="Arial"/>
            </a:endParaRPr>
          </a:p>
        </p:txBody>
      </p:sp>
      <p:grpSp>
        <p:nvGrpSpPr>
          <p:cNvPr id="21" name="object 21"/>
          <p:cNvGrpSpPr/>
          <p:nvPr/>
        </p:nvGrpSpPr>
        <p:grpSpPr>
          <a:xfrm>
            <a:off x="1400492" y="2116772"/>
            <a:ext cx="1189355" cy="725805"/>
            <a:chOff x="1400492" y="2116772"/>
            <a:chExt cx="1189355" cy="725805"/>
          </a:xfrm>
        </p:grpSpPr>
        <p:sp>
          <p:nvSpPr>
            <p:cNvPr id="22" name="object 22"/>
            <p:cNvSpPr/>
            <p:nvPr/>
          </p:nvSpPr>
          <p:spPr>
            <a:xfrm>
              <a:off x="1412748" y="2487168"/>
              <a:ext cx="1163320" cy="341630"/>
            </a:xfrm>
            <a:custGeom>
              <a:avLst/>
              <a:gdLst/>
              <a:ahLst/>
              <a:cxnLst/>
              <a:rect l="l" t="t" r="r" b="b"/>
              <a:pathLst>
                <a:path w="1163320" h="341630">
                  <a:moveTo>
                    <a:pt x="1077722" y="0"/>
                  </a:moveTo>
                  <a:lnTo>
                    <a:pt x="85090" y="0"/>
                  </a:lnTo>
                  <a:lnTo>
                    <a:pt x="0" y="341375"/>
                  </a:lnTo>
                  <a:lnTo>
                    <a:pt x="1162812" y="341375"/>
                  </a:lnTo>
                  <a:lnTo>
                    <a:pt x="1077722" y="0"/>
                  </a:lnTo>
                  <a:close/>
                </a:path>
              </a:pathLst>
            </a:custGeom>
            <a:solidFill>
              <a:srgbClr val="91CF4F"/>
            </a:solidFill>
          </p:spPr>
          <p:txBody>
            <a:bodyPr wrap="square" lIns="0" tIns="0" rIns="0" bIns="0" rtlCol="0"/>
            <a:lstStyle/>
            <a:p>
              <a:endParaRPr/>
            </a:p>
          </p:txBody>
        </p:sp>
        <p:sp>
          <p:nvSpPr>
            <p:cNvPr id="23" name="object 23"/>
            <p:cNvSpPr/>
            <p:nvPr/>
          </p:nvSpPr>
          <p:spPr>
            <a:xfrm>
              <a:off x="1413510" y="2487930"/>
              <a:ext cx="1163320" cy="341630"/>
            </a:xfrm>
            <a:custGeom>
              <a:avLst/>
              <a:gdLst/>
              <a:ahLst/>
              <a:cxnLst/>
              <a:rect l="l" t="t" r="r" b="b"/>
              <a:pathLst>
                <a:path w="1163320" h="341630">
                  <a:moveTo>
                    <a:pt x="0" y="341375"/>
                  </a:moveTo>
                  <a:lnTo>
                    <a:pt x="85090" y="0"/>
                  </a:lnTo>
                  <a:lnTo>
                    <a:pt x="1077722" y="0"/>
                  </a:lnTo>
                  <a:lnTo>
                    <a:pt x="1162812" y="341375"/>
                  </a:lnTo>
                  <a:lnTo>
                    <a:pt x="0" y="341375"/>
                  </a:lnTo>
                  <a:close/>
                </a:path>
              </a:pathLst>
            </a:custGeom>
            <a:ln w="25518">
              <a:solidFill>
                <a:srgbClr val="008D84"/>
              </a:solidFill>
            </a:ln>
          </p:spPr>
          <p:txBody>
            <a:bodyPr wrap="square" lIns="0" tIns="0" rIns="0" bIns="0" rtlCol="0"/>
            <a:lstStyle/>
            <a:p>
              <a:endParaRPr/>
            </a:p>
          </p:txBody>
        </p:sp>
        <p:sp>
          <p:nvSpPr>
            <p:cNvPr id="24" name="object 24"/>
            <p:cNvSpPr/>
            <p:nvPr/>
          </p:nvSpPr>
          <p:spPr>
            <a:xfrm>
              <a:off x="1413510" y="2487930"/>
              <a:ext cx="1163320" cy="341630"/>
            </a:xfrm>
            <a:custGeom>
              <a:avLst/>
              <a:gdLst/>
              <a:ahLst/>
              <a:cxnLst/>
              <a:rect l="l" t="t" r="r" b="b"/>
              <a:pathLst>
                <a:path w="1163320" h="341630">
                  <a:moveTo>
                    <a:pt x="0" y="0"/>
                  </a:moveTo>
                  <a:lnTo>
                    <a:pt x="0" y="0"/>
                  </a:lnTo>
                </a:path>
                <a:path w="1163320" h="341630">
                  <a:moveTo>
                    <a:pt x="1162812" y="341375"/>
                  </a:moveTo>
                  <a:lnTo>
                    <a:pt x="1162812" y="341375"/>
                  </a:lnTo>
                </a:path>
              </a:pathLst>
            </a:custGeom>
            <a:ln w="25518">
              <a:solidFill>
                <a:srgbClr val="008D84"/>
              </a:solidFill>
            </a:ln>
          </p:spPr>
          <p:txBody>
            <a:bodyPr wrap="square" lIns="0" tIns="0" rIns="0" bIns="0" rtlCol="0"/>
            <a:lstStyle/>
            <a:p>
              <a:endParaRPr/>
            </a:p>
          </p:txBody>
        </p:sp>
        <p:sp>
          <p:nvSpPr>
            <p:cNvPr id="25" name="object 25"/>
            <p:cNvSpPr/>
            <p:nvPr/>
          </p:nvSpPr>
          <p:spPr>
            <a:xfrm>
              <a:off x="1412748" y="2129028"/>
              <a:ext cx="1163320" cy="342900"/>
            </a:xfrm>
            <a:custGeom>
              <a:avLst/>
              <a:gdLst/>
              <a:ahLst/>
              <a:cxnLst/>
              <a:rect l="l" t="t" r="r" b="b"/>
              <a:pathLst>
                <a:path w="1163320" h="342900">
                  <a:moveTo>
                    <a:pt x="1077722" y="0"/>
                  </a:moveTo>
                  <a:lnTo>
                    <a:pt x="85090" y="0"/>
                  </a:lnTo>
                  <a:lnTo>
                    <a:pt x="0" y="342900"/>
                  </a:lnTo>
                  <a:lnTo>
                    <a:pt x="1162812" y="342900"/>
                  </a:lnTo>
                  <a:lnTo>
                    <a:pt x="1077722" y="0"/>
                  </a:lnTo>
                  <a:close/>
                </a:path>
              </a:pathLst>
            </a:custGeom>
            <a:solidFill>
              <a:srgbClr val="008F86"/>
            </a:solidFill>
          </p:spPr>
          <p:txBody>
            <a:bodyPr wrap="square" lIns="0" tIns="0" rIns="0" bIns="0" rtlCol="0"/>
            <a:lstStyle/>
            <a:p>
              <a:endParaRPr/>
            </a:p>
          </p:txBody>
        </p:sp>
        <p:sp>
          <p:nvSpPr>
            <p:cNvPr id="26" name="object 26"/>
            <p:cNvSpPr/>
            <p:nvPr/>
          </p:nvSpPr>
          <p:spPr>
            <a:xfrm>
              <a:off x="1413510" y="2129790"/>
              <a:ext cx="1163320" cy="342900"/>
            </a:xfrm>
            <a:custGeom>
              <a:avLst/>
              <a:gdLst/>
              <a:ahLst/>
              <a:cxnLst/>
              <a:rect l="l" t="t" r="r" b="b"/>
              <a:pathLst>
                <a:path w="1163320" h="342900">
                  <a:moveTo>
                    <a:pt x="0" y="342900"/>
                  </a:moveTo>
                  <a:lnTo>
                    <a:pt x="85090" y="0"/>
                  </a:lnTo>
                  <a:lnTo>
                    <a:pt x="1077722" y="0"/>
                  </a:lnTo>
                  <a:lnTo>
                    <a:pt x="1162812" y="342900"/>
                  </a:lnTo>
                  <a:lnTo>
                    <a:pt x="0" y="342900"/>
                  </a:lnTo>
                  <a:close/>
                </a:path>
              </a:pathLst>
            </a:custGeom>
            <a:ln w="25518">
              <a:solidFill>
                <a:srgbClr val="008D84"/>
              </a:solidFill>
            </a:ln>
          </p:spPr>
          <p:txBody>
            <a:bodyPr wrap="square" lIns="0" tIns="0" rIns="0" bIns="0" rtlCol="0"/>
            <a:lstStyle/>
            <a:p>
              <a:endParaRPr/>
            </a:p>
          </p:txBody>
        </p:sp>
        <p:sp>
          <p:nvSpPr>
            <p:cNvPr id="27" name="object 27"/>
            <p:cNvSpPr/>
            <p:nvPr/>
          </p:nvSpPr>
          <p:spPr>
            <a:xfrm>
              <a:off x="1413510" y="2129790"/>
              <a:ext cx="1163320" cy="342900"/>
            </a:xfrm>
            <a:custGeom>
              <a:avLst/>
              <a:gdLst/>
              <a:ahLst/>
              <a:cxnLst/>
              <a:rect l="l" t="t" r="r" b="b"/>
              <a:pathLst>
                <a:path w="1163320" h="342900">
                  <a:moveTo>
                    <a:pt x="0" y="0"/>
                  </a:moveTo>
                  <a:lnTo>
                    <a:pt x="0" y="0"/>
                  </a:lnTo>
                </a:path>
                <a:path w="1163320" h="342900">
                  <a:moveTo>
                    <a:pt x="1162812" y="342900"/>
                  </a:moveTo>
                  <a:lnTo>
                    <a:pt x="1162812" y="342900"/>
                  </a:lnTo>
                </a:path>
              </a:pathLst>
            </a:custGeom>
            <a:ln w="25518">
              <a:solidFill>
                <a:srgbClr val="008D84"/>
              </a:solidFill>
            </a:ln>
          </p:spPr>
          <p:txBody>
            <a:bodyPr wrap="square" lIns="0" tIns="0" rIns="0" bIns="0" rtlCol="0"/>
            <a:lstStyle/>
            <a:p>
              <a:endParaRPr/>
            </a:p>
          </p:txBody>
        </p:sp>
      </p:grpSp>
      <p:sp>
        <p:nvSpPr>
          <p:cNvPr id="28" name="object 28"/>
          <p:cNvSpPr txBox="1"/>
          <p:nvPr/>
        </p:nvSpPr>
        <p:spPr>
          <a:xfrm>
            <a:off x="1656333" y="2211070"/>
            <a:ext cx="676275" cy="637540"/>
          </a:xfrm>
          <a:prstGeom prst="rect">
            <a:avLst/>
          </a:prstGeom>
        </p:spPr>
        <p:txBody>
          <a:bodyPr vert="horz" wrap="square" lIns="0" tIns="12700" rIns="0" bIns="0" rtlCol="0">
            <a:spAutoFit/>
          </a:bodyPr>
          <a:lstStyle/>
          <a:p>
            <a:pPr algn="ctr">
              <a:lnSpc>
                <a:spcPct val="100000"/>
              </a:lnSpc>
              <a:spcBef>
                <a:spcPts val="100"/>
              </a:spcBef>
            </a:pPr>
            <a:r>
              <a:rPr sz="1100" dirty="0">
                <a:solidFill>
                  <a:srgbClr val="FFFFFF"/>
                </a:solidFill>
                <a:latin typeface="Arial"/>
                <a:cs typeface="Arial"/>
              </a:rPr>
              <a:t>M</a:t>
            </a:r>
            <a:r>
              <a:rPr sz="1100" spc="-5" dirty="0">
                <a:solidFill>
                  <a:srgbClr val="FFFFFF"/>
                </a:solidFill>
                <a:latin typeface="Arial"/>
                <a:cs typeface="Arial"/>
              </a:rPr>
              <a:t>on</a:t>
            </a:r>
            <a:r>
              <a:rPr sz="1100" spc="-10" dirty="0">
                <a:solidFill>
                  <a:srgbClr val="FFFFFF"/>
                </a:solidFill>
                <a:latin typeface="Arial"/>
                <a:cs typeface="Arial"/>
              </a:rPr>
              <a:t>i</a:t>
            </a:r>
            <a:r>
              <a:rPr sz="1100" dirty="0">
                <a:solidFill>
                  <a:srgbClr val="FFFFFF"/>
                </a:solidFill>
                <a:latin typeface="Arial"/>
                <a:cs typeface="Arial"/>
              </a:rPr>
              <a:t>t</a:t>
            </a:r>
            <a:r>
              <a:rPr sz="1100" spc="-15" dirty="0">
                <a:solidFill>
                  <a:srgbClr val="FFFFFF"/>
                </a:solidFill>
                <a:latin typeface="Arial"/>
                <a:cs typeface="Arial"/>
              </a:rPr>
              <a:t>o</a:t>
            </a:r>
            <a:r>
              <a:rPr sz="1100" spc="-10" dirty="0">
                <a:solidFill>
                  <a:srgbClr val="FFFFFF"/>
                </a:solidFill>
                <a:latin typeface="Arial"/>
                <a:cs typeface="Arial"/>
              </a:rPr>
              <a:t>ri</a:t>
            </a:r>
            <a:r>
              <a:rPr sz="1100" spc="-5" dirty="0">
                <a:solidFill>
                  <a:srgbClr val="FFFFFF"/>
                </a:solidFill>
                <a:latin typeface="Arial"/>
                <a:cs typeface="Arial"/>
              </a:rPr>
              <a:t>ng</a:t>
            </a:r>
            <a:endParaRPr sz="1100">
              <a:latin typeface="Arial"/>
              <a:cs typeface="Arial"/>
            </a:endParaRPr>
          </a:p>
          <a:p>
            <a:pPr marL="71755" marR="57785" indent="-1270" algn="ctr">
              <a:lnSpc>
                <a:spcPts val="1300"/>
              </a:lnSpc>
              <a:spcBef>
                <a:spcPts val="940"/>
              </a:spcBef>
            </a:pPr>
            <a:r>
              <a:rPr sz="1100" spc="-15" dirty="0">
                <a:solidFill>
                  <a:srgbClr val="FFFFFF"/>
                </a:solidFill>
                <a:latin typeface="Arial"/>
                <a:cs typeface="Arial"/>
              </a:rPr>
              <a:t>Blind-  </a:t>
            </a:r>
            <a:r>
              <a:rPr sz="1100" spc="15" dirty="0">
                <a:solidFill>
                  <a:srgbClr val="FFFFFF"/>
                </a:solidFill>
                <a:latin typeface="Arial"/>
                <a:cs typeface="Arial"/>
              </a:rPr>
              <a:t>m</a:t>
            </a:r>
            <a:r>
              <a:rPr sz="1100" spc="-5" dirty="0">
                <a:solidFill>
                  <a:srgbClr val="FFFFFF"/>
                </a:solidFill>
                <a:latin typeface="Arial"/>
                <a:cs typeface="Arial"/>
              </a:rPr>
              <a:t>u</a:t>
            </a:r>
            <a:r>
              <a:rPr sz="1100" spc="5" dirty="0">
                <a:solidFill>
                  <a:srgbClr val="FFFFFF"/>
                </a:solidFill>
                <a:latin typeface="Arial"/>
                <a:cs typeface="Arial"/>
              </a:rPr>
              <a:t>t</a:t>
            </a:r>
            <a:r>
              <a:rPr sz="1100" spc="-5" dirty="0">
                <a:solidFill>
                  <a:srgbClr val="FFFFFF"/>
                </a:solidFill>
                <a:latin typeface="Arial"/>
                <a:cs typeface="Arial"/>
              </a:rPr>
              <a:t>a</a:t>
            </a:r>
            <a:r>
              <a:rPr sz="1100" spc="5" dirty="0">
                <a:solidFill>
                  <a:srgbClr val="FFFFFF"/>
                </a:solidFill>
                <a:latin typeface="Arial"/>
                <a:cs typeface="Arial"/>
              </a:rPr>
              <a:t>t</a:t>
            </a:r>
            <a:r>
              <a:rPr sz="1100" spc="-20" dirty="0">
                <a:solidFill>
                  <a:srgbClr val="FFFFFF"/>
                </a:solidFill>
                <a:latin typeface="Arial"/>
                <a:cs typeface="Arial"/>
              </a:rPr>
              <a:t>i</a:t>
            </a:r>
            <a:r>
              <a:rPr sz="1100" spc="-5" dirty="0">
                <a:solidFill>
                  <a:srgbClr val="FFFFFF"/>
                </a:solidFill>
                <a:latin typeface="Arial"/>
                <a:cs typeface="Arial"/>
              </a:rPr>
              <a:t>o</a:t>
            </a:r>
            <a:r>
              <a:rPr sz="1100" dirty="0">
                <a:solidFill>
                  <a:srgbClr val="FFFFFF"/>
                </a:solidFill>
                <a:latin typeface="Arial"/>
                <a:cs typeface="Arial"/>
              </a:rPr>
              <a:t>n</a:t>
            </a:r>
            <a:endParaRPr sz="1100">
              <a:latin typeface="Arial"/>
              <a:cs typeface="Arial"/>
            </a:endParaRPr>
          </a:p>
        </p:txBody>
      </p:sp>
      <p:sp>
        <p:nvSpPr>
          <p:cNvPr id="29" name="object 29"/>
          <p:cNvSpPr/>
          <p:nvPr/>
        </p:nvSpPr>
        <p:spPr>
          <a:xfrm>
            <a:off x="3768852" y="1339596"/>
            <a:ext cx="912876" cy="91287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20" y="63373"/>
            <a:ext cx="8248294" cy="444352"/>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Fuzzing- A balancing Act</a:t>
            </a:r>
          </a:p>
        </p:txBody>
      </p:sp>
      <p:grpSp>
        <p:nvGrpSpPr>
          <p:cNvPr id="3" name="object 3"/>
          <p:cNvGrpSpPr/>
          <p:nvPr/>
        </p:nvGrpSpPr>
        <p:grpSpPr>
          <a:xfrm>
            <a:off x="646112" y="2135060"/>
            <a:ext cx="7423784" cy="1776095"/>
            <a:chOff x="646112" y="2135060"/>
            <a:chExt cx="7423784" cy="1776095"/>
          </a:xfrm>
        </p:grpSpPr>
        <p:sp>
          <p:nvSpPr>
            <p:cNvPr id="4" name="object 4"/>
            <p:cNvSpPr/>
            <p:nvPr/>
          </p:nvSpPr>
          <p:spPr>
            <a:xfrm>
              <a:off x="3954779" y="2901696"/>
              <a:ext cx="539750" cy="995680"/>
            </a:xfrm>
            <a:custGeom>
              <a:avLst/>
              <a:gdLst/>
              <a:ahLst/>
              <a:cxnLst/>
              <a:rect l="l" t="t" r="r" b="b"/>
              <a:pathLst>
                <a:path w="539750" h="995679">
                  <a:moveTo>
                    <a:pt x="262763" y="0"/>
                  </a:moveTo>
                  <a:lnTo>
                    <a:pt x="0" y="995172"/>
                  </a:lnTo>
                  <a:lnTo>
                    <a:pt x="539496" y="995172"/>
                  </a:lnTo>
                  <a:lnTo>
                    <a:pt x="262763" y="0"/>
                  </a:lnTo>
                  <a:close/>
                </a:path>
              </a:pathLst>
            </a:custGeom>
            <a:solidFill>
              <a:srgbClr val="00BEB4"/>
            </a:solidFill>
          </p:spPr>
          <p:txBody>
            <a:bodyPr wrap="square" lIns="0" tIns="0" rIns="0" bIns="0" rtlCol="0"/>
            <a:lstStyle/>
            <a:p>
              <a:endParaRPr/>
            </a:p>
          </p:txBody>
        </p:sp>
        <p:sp>
          <p:nvSpPr>
            <p:cNvPr id="5" name="object 5"/>
            <p:cNvSpPr/>
            <p:nvPr/>
          </p:nvSpPr>
          <p:spPr>
            <a:xfrm>
              <a:off x="3955541" y="2902458"/>
              <a:ext cx="539750" cy="995680"/>
            </a:xfrm>
            <a:custGeom>
              <a:avLst/>
              <a:gdLst/>
              <a:ahLst/>
              <a:cxnLst/>
              <a:rect l="l" t="t" r="r" b="b"/>
              <a:pathLst>
                <a:path w="539750" h="995679">
                  <a:moveTo>
                    <a:pt x="0" y="995172"/>
                  </a:moveTo>
                  <a:lnTo>
                    <a:pt x="262763" y="0"/>
                  </a:lnTo>
                  <a:lnTo>
                    <a:pt x="539496" y="995172"/>
                  </a:lnTo>
                  <a:lnTo>
                    <a:pt x="0" y="995172"/>
                  </a:lnTo>
                  <a:close/>
                </a:path>
              </a:pathLst>
            </a:custGeom>
            <a:ln w="25518">
              <a:solidFill>
                <a:srgbClr val="008D84"/>
              </a:solidFill>
            </a:ln>
          </p:spPr>
          <p:txBody>
            <a:bodyPr wrap="square" lIns="0" tIns="0" rIns="0" bIns="0" rtlCol="0"/>
            <a:lstStyle/>
            <a:p>
              <a:endParaRPr/>
            </a:p>
          </p:txBody>
        </p:sp>
        <p:sp>
          <p:nvSpPr>
            <p:cNvPr id="6" name="object 6"/>
            <p:cNvSpPr/>
            <p:nvPr/>
          </p:nvSpPr>
          <p:spPr>
            <a:xfrm>
              <a:off x="3955541" y="2902458"/>
              <a:ext cx="539750" cy="995680"/>
            </a:xfrm>
            <a:custGeom>
              <a:avLst/>
              <a:gdLst/>
              <a:ahLst/>
              <a:cxnLst/>
              <a:rect l="l" t="t" r="r" b="b"/>
              <a:pathLst>
                <a:path w="539750" h="995679">
                  <a:moveTo>
                    <a:pt x="0" y="0"/>
                  </a:moveTo>
                  <a:lnTo>
                    <a:pt x="0" y="0"/>
                  </a:lnTo>
                </a:path>
                <a:path w="539750" h="995679">
                  <a:moveTo>
                    <a:pt x="539496" y="995172"/>
                  </a:moveTo>
                  <a:lnTo>
                    <a:pt x="539496" y="995172"/>
                  </a:lnTo>
                </a:path>
              </a:pathLst>
            </a:custGeom>
            <a:ln w="25518">
              <a:solidFill>
                <a:srgbClr val="008D84"/>
              </a:solidFill>
            </a:ln>
          </p:spPr>
          <p:txBody>
            <a:bodyPr wrap="square" lIns="0" tIns="0" rIns="0" bIns="0" rtlCol="0"/>
            <a:lstStyle/>
            <a:p>
              <a:endParaRPr/>
            </a:p>
          </p:txBody>
        </p:sp>
        <p:sp>
          <p:nvSpPr>
            <p:cNvPr id="7" name="object 7"/>
            <p:cNvSpPr/>
            <p:nvPr/>
          </p:nvSpPr>
          <p:spPr>
            <a:xfrm>
              <a:off x="716280" y="2147316"/>
              <a:ext cx="7282180" cy="1298575"/>
            </a:xfrm>
            <a:custGeom>
              <a:avLst/>
              <a:gdLst/>
              <a:ahLst/>
              <a:cxnLst/>
              <a:rect l="l" t="t" r="r" b="b"/>
              <a:pathLst>
                <a:path w="7282180" h="1298575">
                  <a:moveTo>
                    <a:pt x="7281672" y="0"/>
                  </a:moveTo>
                  <a:lnTo>
                    <a:pt x="717550" y="655573"/>
                  </a:lnTo>
                  <a:lnTo>
                    <a:pt x="0" y="1298447"/>
                  </a:lnTo>
                  <a:lnTo>
                    <a:pt x="6564122" y="642873"/>
                  </a:lnTo>
                  <a:lnTo>
                    <a:pt x="7281672" y="0"/>
                  </a:lnTo>
                  <a:close/>
                </a:path>
              </a:pathLst>
            </a:custGeom>
            <a:solidFill>
              <a:srgbClr val="00BEB4"/>
            </a:solidFill>
          </p:spPr>
          <p:txBody>
            <a:bodyPr wrap="square" lIns="0" tIns="0" rIns="0" bIns="0" rtlCol="0"/>
            <a:lstStyle/>
            <a:p>
              <a:endParaRPr/>
            </a:p>
          </p:txBody>
        </p:sp>
        <p:sp>
          <p:nvSpPr>
            <p:cNvPr id="8" name="object 8"/>
            <p:cNvSpPr/>
            <p:nvPr/>
          </p:nvSpPr>
          <p:spPr>
            <a:xfrm>
              <a:off x="716292" y="2148078"/>
              <a:ext cx="7283450" cy="1298575"/>
            </a:xfrm>
            <a:custGeom>
              <a:avLst/>
              <a:gdLst/>
              <a:ahLst/>
              <a:cxnLst/>
              <a:rect l="l" t="t" r="r" b="b"/>
              <a:pathLst>
                <a:path w="7283450" h="1298575">
                  <a:moveTo>
                    <a:pt x="0" y="1298448"/>
                  </a:moveTo>
                  <a:lnTo>
                    <a:pt x="717664" y="655574"/>
                  </a:lnTo>
                  <a:lnTo>
                    <a:pt x="7283183" y="0"/>
                  </a:lnTo>
                  <a:lnTo>
                    <a:pt x="6565506" y="642874"/>
                  </a:lnTo>
                  <a:lnTo>
                    <a:pt x="0" y="1298448"/>
                  </a:lnTo>
                  <a:close/>
                </a:path>
              </a:pathLst>
            </a:custGeom>
            <a:ln w="25518">
              <a:solidFill>
                <a:srgbClr val="008D84"/>
              </a:solidFill>
            </a:ln>
          </p:spPr>
          <p:txBody>
            <a:bodyPr wrap="square" lIns="0" tIns="0" rIns="0" bIns="0" rtlCol="0"/>
            <a:lstStyle/>
            <a:p>
              <a:endParaRPr/>
            </a:p>
          </p:txBody>
        </p:sp>
        <p:sp>
          <p:nvSpPr>
            <p:cNvPr id="9" name="object 9"/>
            <p:cNvSpPr/>
            <p:nvPr/>
          </p:nvSpPr>
          <p:spPr>
            <a:xfrm>
              <a:off x="659129" y="2713482"/>
              <a:ext cx="7397750" cy="167640"/>
            </a:xfrm>
            <a:custGeom>
              <a:avLst/>
              <a:gdLst/>
              <a:ahLst/>
              <a:cxnLst/>
              <a:rect l="l" t="t" r="r" b="b"/>
              <a:pathLst>
                <a:path w="7397750" h="167639">
                  <a:moveTo>
                    <a:pt x="0" y="167640"/>
                  </a:moveTo>
                  <a:lnTo>
                    <a:pt x="0" y="167640"/>
                  </a:lnTo>
                </a:path>
                <a:path w="7397750" h="167639">
                  <a:moveTo>
                    <a:pt x="7397496" y="0"/>
                  </a:moveTo>
                  <a:lnTo>
                    <a:pt x="7397496" y="0"/>
                  </a:lnTo>
                </a:path>
              </a:pathLst>
            </a:custGeom>
            <a:ln w="25518">
              <a:solidFill>
                <a:srgbClr val="008D84"/>
              </a:solidFill>
            </a:ln>
          </p:spPr>
          <p:txBody>
            <a:bodyPr wrap="square" lIns="0" tIns="0" rIns="0" bIns="0" rtlCol="0"/>
            <a:lstStyle/>
            <a:p>
              <a:endParaRPr/>
            </a:p>
          </p:txBody>
        </p:sp>
        <p:sp>
          <p:nvSpPr>
            <p:cNvPr id="10" name="object 10"/>
            <p:cNvSpPr/>
            <p:nvPr/>
          </p:nvSpPr>
          <p:spPr>
            <a:xfrm>
              <a:off x="4163567" y="2735580"/>
              <a:ext cx="123444" cy="12344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5501640" y="2363724"/>
              <a:ext cx="1164590" cy="341630"/>
            </a:xfrm>
            <a:custGeom>
              <a:avLst/>
              <a:gdLst/>
              <a:ahLst/>
              <a:cxnLst/>
              <a:rect l="l" t="t" r="r" b="b"/>
              <a:pathLst>
                <a:path w="1164590" h="341630">
                  <a:moveTo>
                    <a:pt x="1079245" y="0"/>
                  </a:moveTo>
                  <a:lnTo>
                    <a:pt x="86360" y="0"/>
                  </a:lnTo>
                  <a:lnTo>
                    <a:pt x="0" y="341375"/>
                  </a:lnTo>
                  <a:lnTo>
                    <a:pt x="1164336" y="341375"/>
                  </a:lnTo>
                  <a:lnTo>
                    <a:pt x="1079245" y="0"/>
                  </a:lnTo>
                  <a:close/>
                </a:path>
              </a:pathLst>
            </a:custGeom>
            <a:solidFill>
              <a:srgbClr val="91CF4F"/>
            </a:solidFill>
          </p:spPr>
          <p:txBody>
            <a:bodyPr wrap="square" lIns="0" tIns="0" rIns="0" bIns="0" rtlCol="0"/>
            <a:lstStyle/>
            <a:p>
              <a:endParaRPr/>
            </a:p>
          </p:txBody>
        </p:sp>
        <p:sp>
          <p:nvSpPr>
            <p:cNvPr id="12" name="object 12"/>
            <p:cNvSpPr/>
            <p:nvPr/>
          </p:nvSpPr>
          <p:spPr>
            <a:xfrm>
              <a:off x="5502402" y="2364486"/>
              <a:ext cx="1164590" cy="341630"/>
            </a:xfrm>
            <a:custGeom>
              <a:avLst/>
              <a:gdLst/>
              <a:ahLst/>
              <a:cxnLst/>
              <a:rect l="l" t="t" r="r" b="b"/>
              <a:pathLst>
                <a:path w="1164590" h="341630">
                  <a:moveTo>
                    <a:pt x="0" y="341375"/>
                  </a:moveTo>
                  <a:lnTo>
                    <a:pt x="86360" y="0"/>
                  </a:lnTo>
                  <a:lnTo>
                    <a:pt x="1079246" y="0"/>
                  </a:lnTo>
                  <a:lnTo>
                    <a:pt x="1164336" y="341375"/>
                  </a:lnTo>
                  <a:lnTo>
                    <a:pt x="0" y="341375"/>
                  </a:lnTo>
                  <a:close/>
                </a:path>
              </a:pathLst>
            </a:custGeom>
            <a:ln w="25518">
              <a:solidFill>
                <a:srgbClr val="008D84"/>
              </a:solidFill>
            </a:ln>
          </p:spPr>
          <p:txBody>
            <a:bodyPr wrap="square" lIns="0" tIns="0" rIns="0" bIns="0" rtlCol="0"/>
            <a:lstStyle/>
            <a:p>
              <a:endParaRPr/>
            </a:p>
          </p:txBody>
        </p:sp>
        <p:sp>
          <p:nvSpPr>
            <p:cNvPr id="13" name="object 13"/>
            <p:cNvSpPr/>
            <p:nvPr/>
          </p:nvSpPr>
          <p:spPr>
            <a:xfrm>
              <a:off x="5502402" y="2364486"/>
              <a:ext cx="1164590" cy="341630"/>
            </a:xfrm>
            <a:custGeom>
              <a:avLst/>
              <a:gdLst/>
              <a:ahLst/>
              <a:cxnLst/>
              <a:rect l="l" t="t" r="r" b="b"/>
              <a:pathLst>
                <a:path w="1164590" h="341630">
                  <a:moveTo>
                    <a:pt x="0" y="0"/>
                  </a:moveTo>
                  <a:lnTo>
                    <a:pt x="0" y="0"/>
                  </a:lnTo>
                </a:path>
                <a:path w="1164590" h="341630">
                  <a:moveTo>
                    <a:pt x="1164336" y="341375"/>
                  </a:moveTo>
                  <a:lnTo>
                    <a:pt x="1164336" y="341375"/>
                  </a:lnTo>
                </a:path>
              </a:pathLst>
            </a:custGeom>
            <a:ln w="25518">
              <a:solidFill>
                <a:srgbClr val="008D84"/>
              </a:solidFill>
            </a:ln>
          </p:spPr>
          <p:txBody>
            <a:bodyPr wrap="square" lIns="0" tIns="0" rIns="0" bIns="0" rtlCol="0"/>
            <a:lstStyle/>
            <a:p>
              <a:endParaRPr/>
            </a:p>
          </p:txBody>
        </p:sp>
      </p:grpSp>
      <p:sp>
        <p:nvSpPr>
          <p:cNvPr id="14" name="object 14"/>
          <p:cNvSpPr txBox="1"/>
          <p:nvPr/>
        </p:nvSpPr>
        <p:spPr>
          <a:xfrm>
            <a:off x="3961257" y="4016146"/>
            <a:ext cx="548005" cy="232410"/>
          </a:xfrm>
          <a:prstGeom prst="rect">
            <a:avLst/>
          </a:prstGeom>
        </p:spPr>
        <p:txBody>
          <a:bodyPr vert="horz" wrap="square" lIns="0" tIns="13335" rIns="0" bIns="0" rtlCol="0">
            <a:spAutoFit/>
          </a:bodyPr>
          <a:lstStyle/>
          <a:p>
            <a:pPr marL="12700">
              <a:lnSpc>
                <a:spcPct val="100000"/>
              </a:lnSpc>
              <a:spcBef>
                <a:spcPts val="105"/>
              </a:spcBef>
            </a:pPr>
            <a:r>
              <a:rPr sz="1350" spc="-10" dirty="0">
                <a:latin typeface="Arial"/>
                <a:cs typeface="Arial"/>
              </a:rPr>
              <a:t>Fuzzer</a:t>
            </a:r>
            <a:endParaRPr sz="1350">
              <a:latin typeface="Arial"/>
              <a:cs typeface="Arial"/>
            </a:endParaRPr>
          </a:p>
        </p:txBody>
      </p:sp>
      <p:sp>
        <p:nvSpPr>
          <p:cNvPr id="15" name="object 15"/>
          <p:cNvSpPr txBox="1"/>
          <p:nvPr/>
        </p:nvSpPr>
        <p:spPr>
          <a:xfrm>
            <a:off x="5677280" y="2443734"/>
            <a:ext cx="81216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Arial"/>
                <a:cs typeface="Arial"/>
              </a:rPr>
              <a:t>performance</a:t>
            </a:r>
            <a:endParaRPr sz="1100">
              <a:latin typeface="Arial"/>
              <a:cs typeface="Arial"/>
            </a:endParaRPr>
          </a:p>
        </p:txBody>
      </p:sp>
      <p:grpSp>
        <p:nvGrpSpPr>
          <p:cNvPr id="16" name="object 16"/>
          <p:cNvGrpSpPr/>
          <p:nvPr/>
        </p:nvGrpSpPr>
        <p:grpSpPr>
          <a:xfrm>
            <a:off x="5489384" y="2020760"/>
            <a:ext cx="1190625" cy="367665"/>
            <a:chOff x="5489384" y="2020760"/>
            <a:chExt cx="1190625" cy="367665"/>
          </a:xfrm>
        </p:grpSpPr>
        <p:sp>
          <p:nvSpPr>
            <p:cNvPr id="17" name="object 17"/>
            <p:cNvSpPr/>
            <p:nvPr/>
          </p:nvSpPr>
          <p:spPr>
            <a:xfrm>
              <a:off x="5501639" y="2033016"/>
              <a:ext cx="1164590" cy="341630"/>
            </a:xfrm>
            <a:custGeom>
              <a:avLst/>
              <a:gdLst/>
              <a:ahLst/>
              <a:cxnLst/>
              <a:rect l="l" t="t" r="r" b="b"/>
              <a:pathLst>
                <a:path w="1164590" h="341630">
                  <a:moveTo>
                    <a:pt x="1079245" y="0"/>
                  </a:moveTo>
                  <a:lnTo>
                    <a:pt x="86360" y="0"/>
                  </a:lnTo>
                  <a:lnTo>
                    <a:pt x="0" y="341375"/>
                  </a:lnTo>
                  <a:lnTo>
                    <a:pt x="1164336" y="341375"/>
                  </a:lnTo>
                  <a:lnTo>
                    <a:pt x="1079245" y="0"/>
                  </a:lnTo>
                  <a:close/>
                </a:path>
              </a:pathLst>
            </a:custGeom>
            <a:solidFill>
              <a:srgbClr val="91CF4F"/>
            </a:solidFill>
          </p:spPr>
          <p:txBody>
            <a:bodyPr wrap="square" lIns="0" tIns="0" rIns="0" bIns="0" rtlCol="0"/>
            <a:lstStyle/>
            <a:p>
              <a:endParaRPr/>
            </a:p>
          </p:txBody>
        </p:sp>
        <p:sp>
          <p:nvSpPr>
            <p:cNvPr id="18" name="object 18"/>
            <p:cNvSpPr/>
            <p:nvPr/>
          </p:nvSpPr>
          <p:spPr>
            <a:xfrm>
              <a:off x="5502401" y="2033778"/>
              <a:ext cx="1164590" cy="341630"/>
            </a:xfrm>
            <a:custGeom>
              <a:avLst/>
              <a:gdLst/>
              <a:ahLst/>
              <a:cxnLst/>
              <a:rect l="l" t="t" r="r" b="b"/>
              <a:pathLst>
                <a:path w="1164590" h="341630">
                  <a:moveTo>
                    <a:pt x="0" y="341376"/>
                  </a:moveTo>
                  <a:lnTo>
                    <a:pt x="86360" y="0"/>
                  </a:lnTo>
                  <a:lnTo>
                    <a:pt x="1079246" y="0"/>
                  </a:lnTo>
                  <a:lnTo>
                    <a:pt x="1164336" y="341376"/>
                  </a:lnTo>
                  <a:lnTo>
                    <a:pt x="0" y="341376"/>
                  </a:lnTo>
                  <a:close/>
                </a:path>
              </a:pathLst>
            </a:custGeom>
            <a:ln w="25518">
              <a:solidFill>
                <a:srgbClr val="008D84"/>
              </a:solidFill>
            </a:ln>
          </p:spPr>
          <p:txBody>
            <a:bodyPr wrap="square" lIns="0" tIns="0" rIns="0" bIns="0" rtlCol="0"/>
            <a:lstStyle/>
            <a:p>
              <a:endParaRPr/>
            </a:p>
          </p:txBody>
        </p:sp>
        <p:sp>
          <p:nvSpPr>
            <p:cNvPr id="19" name="object 19"/>
            <p:cNvSpPr/>
            <p:nvPr/>
          </p:nvSpPr>
          <p:spPr>
            <a:xfrm>
              <a:off x="5502401" y="2033778"/>
              <a:ext cx="1164590" cy="341630"/>
            </a:xfrm>
            <a:custGeom>
              <a:avLst/>
              <a:gdLst/>
              <a:ahLst/>
              <a:cxnLst/>
              <a:rect l="l" t="t" r="r" b="b"/>
              <a:pathLst>
                <a:path w="1164590" h="341630">
                  <a:moveTo>
                    <a:pt x="0" y="0"/>
                  </a:moveTo>
                  <a:lnTo>
                    <a:pt x="0" y="0"/>
                  </a:lnTo>
                </a:path>
                <a:path w="1164590" h="341630">
                  <a:moveTo>
                    <a:pt x="1164336" y="341376"/>
                  </a:moveTo>
                  <a:lnTo>
                    <a:pt x="1164336" y="341376"/>
                  </a:lnTo>
                </a:path>
              </a:pathLst>
            </a:custGeom>
            <a:ln w="25518">
              <a:solidFill>
                <a:srgbClr val="008D84"/>
              </a:solidFill>
            </a:ln>
          </p:spPr>
          <p:txBody>
            <a:bodyPr wrap="square" lIns="0" tIns="0" rIns="0" bIns="0" rtlCol="0"/>
            <a:lstStyle/>
            <a:p>
              <a:endParaRPr/>
            </a:p>
          </p:txBody>
        </p:sp>
      </p:grpSp>
      <p:sp>
        <p:nvSpPr>
          <p:cNvPr id="20" name="object 20"/>
          <p:cNvSpPr txBox="1"/>
          <p:nvPr/>
        </p:nvSpPr>
        <p:spPr>
          <a:xfrm>
            <a:off x="5768721" y="2113280"/>
            <a:ext cx="62484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FFFFFF"/>
                </a:solidFill>
                <a:latin typeface="Arial"/>
                <a:cs typeface="Arial"/>
              </a:rPr>
              <a:t>scalability</a:t>
            </a:r>
            <a:endParaRPr sz="1100">
              <a:latin typeface="Arial"/>
              <a:cs typeface="Arial"/>
            </a:endParaRPr>
          </a:p>
        </p:txBody>
      </p:sp>
      <p:grpSp>
        <p:nvGrpSpPr>
          <p:cNvPr id="21" name="object 21"/>
          <p:cNvGrpSpPr/>
          <p:nvPr/>
        </p:nvGrpSpPr>
        <p:grpSpPr>
          <a:xfrm>
            <a:off x="1400492" y="2365184"/>
            <a:ext cx="1189355" cy="710565"/>
            <a:chOff x="1400492" y="2365184"/>
            <a:chExt cx="1189355" cy="710565"/>
          </a:xfrm>
        </p:grpSpPr>
        <p:sp>
          <p:nvSpPr>
            <p:cNvPr id="22" name="object 22"/>
            <p:cNvSpPr/>
            <p:nvPr/>
          </p:nvSpPr>
          <p:spPr>
            <a:xfrm>
              <a:off x="1412748" y="2720340"/>
              <a:ext cx="1163320" cy="341630"/>
            </a:xfrm>
            <a:custGeom>
              <a:avLst/>
              <a:gdLst/>
              <a:ahLst/>
              <a:cxnLst/>
              <a:rect l="l" t="t" r="r" b="b"/>
              <a:pathLst>
                <a:path w="1163320" h="341630">
                  <a:moveTo>
                    <a:pt x="1077722" y="0"/>
                  </a:moveTo>
                  <a:lnTo>
                    <a:pt x="85090" y="0"/>
                  </a:lnTo>
                  <a:lnTo>
                    <a:pt x="0" y="341376"/>
                  </a:lnTo>
                  <a:lnTo>
                    <a:pt x="1162812" y="341376"/>
                  </a:lnTo>
                  <a:lnTo>
                    <a:pt x="1077722" y="0"/>
                  </a:lnTo>
                  <a:close/>
                </a:path>
              </a:pathLst>
            </a:custGeom>
            <a:solidFill>
              <a:srgbClr val="91CF4F"/>
            </a:solidFill>
          </p:spPr>
          <p:txBody>
            <a:bodyPr wrap="square" lIns="0" tIns="0" rIns="0" bIns="0" rtlCol="0"/>
            <a:lstStyle/>
            <a:p>
              <a:endParaRPr/>
            </a:p>
          </p:txBody>
        </p:sp>
        <p:sp>
          <p:nvSpPr>
            <p:cNvPr id="23" name="object 23"/>
            <p:cNvSpPr/>
            <p:nvPr/>
          </p:nvSpPr>
          <p:spPr>
            <a:xfrm>
              <a:off x="1413510" y="2721102"/>
              <a:ext cx="1163320" cy="341630"/>
            </a:xfrm>
            <a:custGeom>
              <a:avLst/>
              <a:gdLst/>
              <a:ahLst/>
              <a:cxnLst/>
              <a:rect l="l" t="t" r="r" b="b"/>
              <a:pathLst>
                <a:path w="1163320" h="341630">
                  <a:moveTo>
                    <a:pt x="0" y="341375"/>
                  </a:moveTo>
                  <a:lnTo>
                    <a:pt x="85090" y="0"/>
                  </a:lnTo>
                  <a:lnTo>
                    <a:pt x="1077722" y="0"/>
                  </a:lnTo>
                  <a:lnTo>
                    <a:pt x="1162812" y="341375"/>
                  </a:lnTo>
                  <a:lnTo>
                    <a:pt x="0" y="341375"/>
                  </a:lnTo>
                  <a:close/>
                </a:path>
              </a:pathLst>
            </a:custGeom>
            <a:ln w="25518">
              <a:solidFill>
                <a:srgbClr val="008D84"/>
              </a:solidFill>
            </a:ln>
          </p:spPr>
          <p:txBody>
            <a:bodyPr wrap="square" lIns="0" tIns="0" rIns="0" bIns="0" rtlCol="0"/>
            <a:lstStyle/>
            <a:p>
              <a:endParaRPr/>
            </a:p>
          </p:txBody>
        </p:sp>
        <p:sp>
          <p:nvSpPr>
            <p:cNvPr id="24" name="object 24"/>
            <p:cNvSpPr/>
            <p:nvPr/>
          </p:nvSpPr>
          <p:spPr>
            <a:xfrm>
              <a:off x="1413510" y="2721102"/>
              <a:ext cx="1163320" cy="341630"/>
            </a:xfrm>
            <a:custGeom>
              <a:avLst/>
              <a:gdLst/>
              <a:ahLst/>
              <a:cxnLst/>
              <a:rect l="l" t="t" r="r" b="b"/>
              <a:pathLst>
                <a:path w="1163320" h="341630">
                  <a:moveTo>
                    <a:pt x="0" y="0"/>
                  </a:moveTo>
                  <a:lnTo>
                    <a:pt x="0" y="0"/>
                  </a:lnTo>
                </a:path>
                <a:path w="1163320" h="341630">
                  <a:moveTo>
                    <a:pt x="1162812" y="341375"/>
                  </a:moveTo>
                  <a:lnTo>
                    <a:pt x="1162812" y="341375"/>
                  </a:lnTo>
                </a:path>
              </a:pathLst>
            </a:custGeom>
            <a:ln w="25518">
              <a:solidFill>
                <a:srgbClr val="008D84"/>
              </a:solidFill>
            </a:ln>
          </p:spPr>
          <p:txBody>
            <a:bodyPr wrap="square" lIns="0" tIns="0" rIns="0" bIns="0" rtlCol="0"/>
            <a:lstStyle/>
            <a:p>
              <a:endParaRPr/>
            </a:p>
          </p:txBody>
        </p:sp>
        <p:sp>
          <p:nvSpPr>
            <p:cNvPr id="25" name="object 25"/>
            <p:cNvSpPr/>
            <p:nvPr/>
          </p:nvSpPr>
          <p:spPr>
            <a:xfrm>
              <a:off x="1412748" y="2377440"/>
              <a:ext cx="1163320" cy="341630"/>
            </a:xfrm>
            <a:custGeom>
              <a:avLst/>
              <a:gdLst/>
              <a:ahLst/>
              <a:cxnLst/>
              <a:rect l="l" t="t" r="r" b="b"/>
              <a:pathLst>
                <a:path w="1163320" h="341630">
                  <a:moveTo>
                    <a:pt x="1077722" y="0"/>
                  </a:moveTo>
                  <a:lnTo>
                    <a:pt x="85090" y="0"/>
                  </a:lnTo>
                  <a:lnTo>
                    <a:pt x="0" y="341376"/>
                  </a:lnTo>
                  <a:lnTo>
                    <a:pt x="1162812" y="341376"/>
                  </a:lnTo>
                  <a:lnTo>
                    <a:pt x="1077722" y="0"/>
                  </a:lnTo>
                  <a:close/>
                </a:path>
              </a:pathLst>
            </a:custGeom>
            <a:solidFill>
              <a:srgbClr val="008F86"/>
            </a:solidFill>
          </p:spPr>
          <p:txBody>
            <a:bodyPr wrap="square" lIns="0" tIns="0" rIns="0" bIns="0" rtlCol="0"/>
            <a:lstStyle/>
            <a:p>
              <a:endParaRPr/>
            </a:p>
          </p:txBody>
        </p:sp>
        <p:sp>
          <p:nvSpPr>
            <p:cNvPr id="26" name="object 26"/>
            <p:cNvSpPr/>
            <p:nvPr/>
          </p:nvSpPr>
          <p:spPr>
            <a:xfrm>
              <a:off x="1413510" y="2378202"/>
              <a:ext cx="1163320" cy="341630"/>
            </a:xfrm>
            <a:custGeom>
              <a:avLst/>
              <a:gdLst/>
              <a:ahLst/>
              <a:cxnLst/>
              <a:rect l="l" t="t" r="r" b="b"/>
              <a:pathLst>
                <a:path w="1163320" h="341630">
                  <a:moveTo>
                    <a:pt x="0" y="341375"/>
                  </a:moveTo>
                  <a:lnTo>
                    <a:pt x="85090" y="0"/>
                  </a:lnTo>
                  <a:lnTo>
                    <a:pt x="1077722" y="0"/>
                  </a:lnTo>
                  <a:lnTo>
                    <a:pt x="1162812" y="341375"/>
                  </a:lnTo>
                  <a:lnTo>
                    <a:pt x="0" y="341375"/>
                  </a:lnTo>
                  <a:close/>
                </a:path>
              </a:pathLst>
            </a:custGeom>
            <a:ln w="25518">
              <a:solidFill>
                <a:srgbClr val="008D84"/>
              </a:solidFill>
            </a:ln>
          </p:spPr>
          <p:txBody>
            <a:bodyPr wrap="square" lIns="0" tIns="0" rIns="0" bIns="0" rtlCol="0"/>
            <a:lstStyle/>
            <a:p>
              <a:endParaRPr/>
            </a:p>
          </p:txBody>
        </p:sp>
        <p:sp>
          <p:nvSpPr>
            <p:cNvPr id="27" name="object 27"/>
            <p:cNvSpPr/>
            <p:nvPr/>
          </p:nvSpPr>
          <p:spPr>
            <a:xfrm>
              <a:off x="1413510" y="2378202"/>
              <a:ext cx="1163320" cy="341630"/>
            </a:xfrm>
            <a:custGeom>
              <a:avLst/>
              <a:gdLst/>
              <a:ahLst/>
              <a:cxnLst/>
              <a:rect l="l" t="t" r="r" b="b"/>
              <a:pathLst>
                <a:path w="1163320" h="341630">
                  <a:moveTo>
                    <a:pt x="0" y="0"/>
                  </a:moveTo>
                  <a:lnTo>
                    <a:pt x="0" y="0"/>
                  </a:lnTo>
                </a:path>
                <a:path w="1163320" h="341630">
                  <a:moveTo>
                    <a:pt x="1162812" y="341375"/>
                  </a:moveTo>
                  <a:lnTo>
                    <a:pt x="1162812" y="341375"/>
                  </a:lnTo>
                </a:path>
              </a:pathLst>
            </a:custGeom>
            <a:ln w="25518">
              <a:solidFill>
                <a:srgbClr val="008D84"/>
              </a:solidFill>
            </a:ln>
          </p:spPr>
          <p:txBody>
            <a:bodyPr wrap="square" lIns="0" tIns="0" rIns="0" bIns="0" rtlCol="0"/>
            <a:lstStyle/>
            <a:p>
              <a:endParaRPr/>
            </a:p>
          </p:txBody>
        </p:sp>
      </p:grpSp>
      <p:sp>
        <p:nvSpPr>
          <p:cNvPr id="28" name="object 28"/>
          <p:cNvSpPr txBox="1"/>
          <p:nvPr/>
        </p:nvSpPr>
        <p:spPr>
          <a:xfrm>
            <a:off x="1656333" y="2369413"/>
            <a:ext cx="676275" cy="706120"/>
          </a:xfrm>
          <a:prstGeom prst="rect">
            <a:avLst/>
          </a:prstGeom>
        </p:spPr>
        <p:txBody>
          <a:bodyPr vert="horz" wrap="square" lIns="0" tIns="100965" rIns="0" bIns="0" rtlCol="0">
            <a:spAutoFit/>
          </a:bodyPr>
          <a:lstStyle/>
          <a:p>
            <a:pPr algn="ctr">
              <a:lnSpc>
                <a:spcPct val="100000"/>
              </a:lnSpc>
              <a:spcBef>
                <a:spcPts val="795"/>
              </a:spcBef>
            </a:pPr>
            <a:r>
              <a:rPr sz="1100" dirty="0">
                <a:solidFill>
                  <a:srgbClr val="FFFFFF"/>
                </a:solidFill>
                <a:latin typeface="Arial"/>
                <a:cs typeface="Arial"/>
              </a:rPr>
              <a:t>M</a:t>
            </a:r>
            <a:r>
              <a:rPr sz="1100" spc="-5" dirty="0">
                <a:solidFill>
                  <a:srgbClr val="FFFFFF"/>
                </a:solidFill>
                <a:latin typeface="Arial"/>
                <a:cs typeface="Arial"/>
              </a:rPr>
              <a:t>on</a:t>
            </a:r>
            <a:r>
              <a:rPr sz="1100" spc="-10" dirty="0">
                <a:solidFill>
                  <a:srgbClr val="FFFFFF"/>
                </a:solidFill>
                <a:latin typeface="Arial"/>
                <a:cs typeface="Arial"/>
              </a:rPr>
              <a:t>i</a:t>
            </a:r>
            <a:r>
              <a:rPr sz="1100" dirty="0">
                <a:solidFill>
                  <a:srgbClr val="FFFFFF"/>
                </a:solidFill>
                <a:latin typeface="Arial"/>
                <a:cs typeface="Arial"/>
              </a:rPr>
              <a:t>t</a:t>
            </a:r>
            <a:r>
              <a:rPr sz="1100" spc="-15" dirty="0">
                <a:solidFill>
                  <a:srgbClr val="FFFFFF"/>
                </a:solidFill>
                <a:latin typeface="Arial"/>
                <a:cs typeface="Arial"/>
              </a:rPr>
              <a:t>o</a:t>
            </a:r>
            <a:r>
              <a:rPr sz="1100" spc="-10" dirty="0">
                <a:solidFill>
                  <a:srgbClr val="FFFFFF"/>
                </a:solidFill>
                <a:latin typeface="Arial"/>
                <a:cs typeface="Arial"/>
              </a:rPr>
              <a:t>ri</a:t>
            </a:r>
            <a:r>
              <a:rPr sz="1100" spc="-5" dirty="0">
                <a:solidFill>
                  <a:srgbClr val="FFFFFF"/>
                </a:solidFill>
                <a:latin typeface="Arial"/>
                <a:cs typeface="Arial"/>
              </a:rPr>
              <a:t>ng</a:t>
            </a:r>
            <a:endParaRPr sz="1100">
              <a:latin typeface="Arial"/>
              <a:cs typeface="Arial"/>
            </a:endParaRPr>
          </a:p>
          <a:p>
            <a:pPr marL="71755" marR="57785" indent="-1270" algn="ctr">
              <a:lnSpc>
                <a:spcPct val="100000"/>
              </a:lnSpc>
              <a:spcBef>
                <a:spcPts val="700"/>
              </a:spcBef>
            </a:pPr>
            <a:r>
              <a:rPr sz="1100" spc="-15" dirty="0">
                <a:solidFill>
                  <a:srgbClr val="FFFFFF"/>
                </a:solidFill>
                <a:latin typeface="Arial"/>
                <a:cs typeface="Arial"/>
              </a:rPr>
              <a:t>Blind-  </a:t>
            </a:r>
            <a:r>
              <a:rPr sz="1100" spc="15" dirty="0">
                <a:solidFill>
                  <a:srgbClr val="FFFFFF"/>
                </a:solidFill>
                <a:latin typeface="Arial"/>
                <a:cs typeface="Arial"/>
              </a:rPr>
              <a:t>m</a:t>
            </a:r>
            <a:r>
              <a:rPr sz="1100" spc="-5" dirty="0">
                <a:solidFill>
                  <a:srgbClr val="FFFFFF"/>
                </a:solidFill>
                <a:latin typeface="Arial"/>
                <a:cs typeface="Arial"/>
              </a:rPr>
              <a:t>u</a:t>
            </a:r>
            <a:r>
              <a:rPr sz="1100" spc="5" dirty="0">
                <a:solidFill>
                  <a:srgbClr val="FFFFFF"/>
                </a:solidFill>
                <a:latin typeface="Arial"/>
                <a:cs typeface="Arial"/>
              </a:rPr>
              <a:t>t</a:t>
            </a:r>
            <a:r>
              <a:rPr sz="1100" spc="-5" dirty="0">
                <a:solidFill>
                  <a:srgbClr val="FFFFFF"/>
                </a:solidFill>
                <a:latin typeface="Arial"/>
                <a:cs typeface="Arial"/>
              </a:rPr>
              <a:t>a</a:t>
            </a:r>
            <a:r>
              <a:rPr sz="1100" spc="5" dirty="0">
                <a:solidFill>
                  <a:srgbClr val="FFFFFF"/>
                </a:solidFill>
                <a:latin typeface="Arial"/>
                <a:cs typeface="Arial"/>
              </a:rPr>
              <a:t>t</a:t>
            </a:r>
            <a:r>
              <a:rPr sz="1100" spc="-20" dirty="0">
                <a:solidFill>
                  <a:srgbClr val="FFFFFF"/>
                </a:solidFill>
                <a:latin typeface="Arial"/>
                <a:cs typeface="Arial"/>
              </a:rPr>
              <a:t>i</a:t>
            </a:r>
            <a:r>
              <a:rPr sz="1100" spc="-5" dirty="0">
                <a:solidFill>
                  <a:srgbClr val="FFFFFF"/>
                </a:solidFill>
                <a:latin typeface="Arial"/>
                <a:cs typeface="Arial"/>
              </a:rPr>
              <a:t>o</a:t>
            </a:r>
            <a:r>
              <a:rPr sz="1100" dirty="0">
                <a:solidFill>
                  <a:srgbClr val="FFFFFF"/>
                </a:solidFill>
                <a:latin typeface="Arial"/>
                <a:cs typeface="Arial"/>
              </a:rPr>
              <a:t>n</a:t>
            </a:r>
            <a:endParaRPr sz="1100">
              <a:latin typeface="Arial"/>
              <a:cs typeface="Arial"/>
            </a:endParaRPr>
          </a:p>
        </p:txBody>
      </p:sp>
      <p:grpSp>
        <p:nvGrpSpPr>
          <p:cNvPr id="29" name="object 29"/>
          <p:cNvGrpSpPr/>
          <p:nvPr/>
        </p:nvGrpSpPr>
        <p:grpSpPr>
          <a:xfrm>
            <a:off x="1400492" y="2020760"/>
            <a:ext cx="1189355" cy="367665"/>
            <a:chOff x="1400492" y="2020760"/>
            <a:chExt cx="1189355" cy="367665"/>
          </a:xfrm>
        </p:grpSpPr>
        <p:sp>
          <p:nvSpPr>
            <p:cNvPr id="30" name="object 30"/>
            <p:cNvSpPr/>
            <p:nvPr/>
          </p:nvSpPr>
          <p:spPr>
            <a:xfrm>
              <a:off x="1412748" y="2033016"/>
              <a:ext cx="1163320" cy="341630"/>
            </a:xfrm>
            <a:custGeom>
              <a:avLst/>
              <a:gdLst/>
              <a:ahLst/>
              <a:cxnLst/>
              <a:rect l="l" t="t" r="r" b="b"/>
              <a:pathLst>
                <a:path w="1163320" h="341630">
                  <a:moveTo>
                    <a:pt x="1077722" y="0"/>
                  </a:moveTo>
                  <a:lnTo>
                    <a:pt x="85090" y="0"/>
                  </a:lnTo>
                  <a:lnTo>
                    <a:pt x="0" y="341375"/>
                  </a:lnTo>
                  <a:lnTo>
                    <a:pt x="1162812" y="341375"/>
                  </a:lnTo>
                  <a:lnTo>
                    <a:pt x="1077722" y="0"/>
                  </a:lnTo>
                  <a:close/>
                </a:path>
              </a:pathLst>
            </a:custGeom>
            <a:solidFill>
              <a:srgbClr val="B7530D"/>
            </a:solidFill>
          </p:spPr>
          <p:txBody>
            <a:bodyPr wrap="square" lIns="0" tIns="0" rIns="0" bIns="0" rtlCol="0"/>
            <a:lstStyle/>
            <a:p>
              <a:endParaRPr/>
            </a:p>
          </p:txBody>
        </p:sp>
        <p:sp>
          <p:nvSpPr>
            <p:cNvPr id="31" name="object 31"/>
            <p:cNvSpPr/>
            <p:nvPr/>
          </p:nvSpPr>
          <p:spPr>
            <a:xfrm>
              <a:off x="1413510" y="2033778"/>
              <a:ext cx="1163320" cy="341630"/>
            </a:xfrm>
            <a:custGeom>
              <a:avLst/>
              <a:gdLst/>
              <a:ahLst/>
              <a:cxnLst/>
              <a:rect l="l" t="t" r="r" b="b"/>
              <a:pathLst>
                <a:path w="1163320" h="341630">
                  <a:moveTo>
                    <a:pt x="0" y="341376"/>
                  </a:moveTo>
                  <a:lnTo>
                    <a:pt x="85090" y="0"/>
                  </a:lnTo>
                  <a:lnTo>
                    <a:pt x="1077722" y="0"/>
                  </a:lnTo>
                  <a:lnTo>
                    <a:pt x="1162812" y="341376"/>
                  </a:lnTo>
                  <a:lnTo>
                    <a:pt x="0" y="341376"/>
                  </a:lnTo>
                  <a:close/>
                </a:path>
              </a:pathLst>
            </a:custGeom>
            <a:ln w="25518">
              <a:solidFill>
                <a:srgbClr val="008D84"/>
              </a:solidFill>
            </a:ln>
          </p:spPr>
          <p:txBody>
            <a:bodyPr wrap="square" lIns="0" tIns="0" rIns="0" bIns="0" rtlCol="0"/>
            <a:lstStyle/>
            <a:p>
              <a:endParaRPr/>
            </a:p>
          </p:txBody>
        </p:sp>
        <p:sp>
          <p:nvSpPr>
            <p:cNvPr id="32" name="object 32"/>
            <p:cNvSpPr/>
            <p:nvPr/>
          </p:nvSpPr>
          <p:spPr>
            <a:xfrm>
              <a:off x="1413510" y="2033778"/>
              <a:ext cx="1163320" cy="341630"/>
            </a:xfrm>
            <a:custGeom>
              <a:avLst/>
              <a:gdLst/>
              <a:ahLst/>
              <a:cxnLst/>
              <a:rect l="l" t="t" r="r" b="b"/>
              <a:pathLst>
                <a:path w="1163320" h="341630">
                  <a:moveTo>
                    <a:pt x="0" y="0"/>
                  </a:moveTo>
                  <a:lnTo>
                    <a:pt x="0" y="0"/>
                  </a:lnTo>
                </a:path>
                <a:path w="1163320" h="341630">
                  <a:moveTo>
                    <a:pt x="1162812" y="341376"/>
                  </a:moveTo>
                  <a:lnTo>
                    <a:pt x="1162812" y="341376"/>
                  </a:lnTo>
                </a:path>
              </a:pathLst>
            </a:custGeom>
            <a:ln w="25518">
              <a:solidFill>
                <a:srgbClr val="008D84"/>
              </a:solidFill>
            </a:ln>
          </p:spPr>
          <p:txBody>
            <a:bodyPr wrap="square" lIns="0" tIns="0" rIns="0" bIns="0" rtlCol="0"/>
            <a:lstStyle/>
            <a:p>
              <a:endParaRPr/>
            </a:p>
          </p:txBody>
        </p:sp>
      </p:grpSp>
      <p:sp>
        <p:nvSpPr>
          <p:cNvPr id="33" name="object 33"/>
          <p:cNvSpPr txBox="1"/>
          <p:nvPr/>
        </p:nvSpPr>
        <p:spPr>
          <a:xfrm>
            <a:off x="1659763" y="2113280"/>
            <a:ext cx="66611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Arial"/>
                <a:cs typeface="Arial"/>
              </a:rPr>
              <a:t>Analysis</a:t>
            </a:r>
            <a:r>
              <a:rPr sz="1100" spc="-135" dirty="0">
                <a:solidFill>
                  <a:srgbClr val="FFFFFF"/>
                </a:solidFill>
                <a:latin typeface="Arial"/>
                <a:cs typeface="Arial"/>
              </a:rPr>
              <a:t> </a:t>
            </a:r>
            <a:r>
              <a:rPr sz="1100" dirty="0">
                <a:solidFill>
                  <a:srgbClr val="FFFFFF"/>
                </a:solidFill>
                <a:latin typeface="Arial"/>
                <a:cs typeface="Arial"/>
              </a:rPr>
              <a:t>A</a:t>
            </a:r>
            <a:endParaRPr sz="1100">
              <a:latin typeface="Arial"/>
              <a:cs typeface="Arial"/>
            </a:endParaRPr>
          </a:p>
        </p:txBody>
      </p:sp>
      <p:sp>
        <p:nvSpPr>
          <p:cNvPr id="34" name="object 34"/>
          <p:cNvSpPr/>
          <p:nvPr/>
        </p:nvSpPr>
        <p:spPr>
          <a:xfrm>
            <a:off x="3718559" y="1150619"/>
            <a:ext cx="912876" cy="9128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20" y="93936"/>
            <a:ext cx="8248294" cy="958850"/>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Fuzzing- A balancing Act</a:t>
            </a:r>
          </a:p>
        </p:txBody>
      </p:sp>
      <p:grpSp>
        <p:nvGrpSpPr>
          <p:cNvPr id="3" name="object 3"/>
          <p:cNvGrpSpPr/>
          <p:nvPr/>
        </p:nvGrpSpPr>
        <p:grpSpPr>
          <a:xfrm>
            <a:off x="940244" y="1339532"/>
            <a:ext cx="6835775" cy="2914015"/>
            <a:chOff x="940244" y="1339532"/>
            <a:chExt cx="6835775" cy="2914015"/>
          </a:xfrm>
        </p:grpSpPr>
        <p:sp>
          <p:nvSpPr>
            <p:cNvPr id="4" name="object 4"/>
            <p:cNvSpPr/>
            <p:nvPr/>
          </p:nvSpPr>
          <p:spPr>
            <a:xfrm>
              <a:off x="3954780" y="2901695"/>
              <a:ext cx="539750" cy="995680"/>
            </a:xfrm>
            <a:custGeom>
              <a:avLst/>
              <a:gdLst/>
              <a:ahLst/>
              <a:cxnLst/>
              <a:rect l="l" t="t" r="r" b="b"/>
              <a:pathLst>
                <a:path w="539750" h="995679">
                  <a:moveTo>
                    <a:pt x="262763" y="0"/>
                  </a:moveTo>
                  <a:lnTo>
                    <a:pt x="0" y="995172"/>
                  </a:lnTo>
                  <a:lnTo>
                    <a:pt x="539496" y="995172"/>
                  </a:lnTo>
                  <a:lnTo>
                    <a:pt x="262763" y="0"/>
                  </a:lnTo>
                  <a:close/>
                </a:path>
              </a:pathLst>
            </a:custGeom>
            <a:solidFill>
              <a:srgbClr val="00BEB4"/>
            </a:solidFill>
          </p:spPr>
          <p:txBody>
            <a:bodyPr wrap="square" lIns="0" tIns="0" rIns="0" bIns="0" rtlCol="0"/>
            <a:lstStyle/>
            <a:p>
              <a:endParaRPr/>
            </a:p>
          </p:txBody>
        </p:sp>
        <p:sp>
          <p:nvSpPr>
            <p:cNvPr id="5" name="object 5"/>
            <p:cNvSpPr/>
            <p:nvPr/>
          </p:nvSpPr>
          <p:spPr>
            <a:xfrm>
              <a:off x="3955542" y="2902458"/>
              <a:ext cx="539750" cy="995680"/>
            </a:xfrm>
            <a:custGeom>
              <a:avLst/>
              <a:gdLst/>
              <a:ahLst/>
              <a:cxnLst/>
              <a:rect l="l" t="t" r="r" b="b"/>
              <a:pathLst>
                <a:path w="539750" h="995679">
                  <a:moveTo>
                    <a:pt x="0" y="995172"/>
                  </a:moveTo>
                  <a:lnTo>
                    <a:pt x="262763" y="0"/>
                  </a:lnTo>
                  <a:lnTo>
                    <a:pt x="539496" y="995172"/>
                  </a:lnTo>
                  <a:lnTo>
                    <a:pt x="0" y="995172"/>
                  </a:lnTo>
                  <a:close/>
                </a:path>
              </a:pathLst>
            </a:custGeom>
            <a:ln w="25518">
              <a:solidFill>
                <a:srgbClr val="008D84"/>
              </a:solidFill>
            </a:ln>
          </p:spPr>
          <p:txBody>
            <a:bodyPr wrap="square" lIns="0" tIns="0" rIns="0" bIns="0" rtlCol="0"/>
            <a:lstStyle/>
            <a:p>
              <a:endParaRPr/>
            </a:p>
          </p:txBody>
        </p:sp>
        <p:sp>
          <p:nvSpPr>
            <p:cNvPr id="6" name="object 6"/>
            <p:cNvSpPr/>
            <p:nvPr/>
          </p:nvSpPr>
          <p:spPr>
            <a:xfrm>
              <a:off x="3955542" y="2902458"/>
              <a:ext cx="539750" cy="995680"/>
            </a:xfrm>
            <a:custGeom>
              <a:avLst/>
              <a:gdLst/>
              <a:ahLst/>
              <a:cxnLst/>
              <a:rect l="l" t="t" r="r" b="b"/>
              <a:pathLst>
                <a:path w="539750" h="995679">
                  <a:moveTo>
                    <a:pt x="0" y="0"/>
                  </a:moveTo>
                  <a:lnTo>
                    <a:pt x="0" y="0"/>
                  </a:lnTo>
                </a:path>
                <a:path w="539750" h="995679">
                  <a:moveTo>
                    <a:pt x="539496" y="995172"/>
                  </a:moveTo>
                  <a:lnTo>
                    <a:pt x="539496" y="995172"/>
                  </a:lnTo>
                </a:path>
              </a:pathLst>
            </a:custGeom>
            <a:ln w="25518">
              <a:solidFill>
                <a:srgbClr val="008D84"/>
              </a:solidFill>
            </a:ln>
          </p:spPr>
          <p:txBody>
            <a:bodyPr wrap="square" lIns="0" tIns="0" rIns="0" bIns="0" rtlCol="0"/>
            <a:lstStyle/>
            <a:p>
              <a:endParaRPr/>
            </a:p>
          </p:txBody>
        </p:sp>
        <p:sp>
          <p:nvSpPr>
            <p:cNvPr id="7" name="object 7"/>
            <p:cNvSpPr/>
            <p:nvPr/>
          </p:nvSpPr>
          <p:spPr>
            <a:xfrm>
              <a:off x="952500" y="1351787"/>
              <a:ext cx="6809740" cy="2887980"/>
            </a:xfrm>
            <a:custGeom>
              <a:avLst/>
              <a:gdLst/>
              <a:ahLst/>
              <a:cxnLst/>
              <a:rect l="l" t="t" r="r" b="b"/>
              <a:pathLst>
                <a:path w="6809740" h="2887979">
                  <a:moveTo>
                    <a:pt x="6809232" y="0"/>
                  </a:moveTo>
                  <a:lnTo>
                    <a:pt x="556260" y="2101469"/>
                  </a:lnTo>
                  <a:lnTo>
                    <a:pt x="0" y="2887980"/>
                  </a:lnTo>
                  <a:lnTo>
                    <a:pt x="6252972" y="786511"/>
                  </a:lnTo>
                  <a:lnTo>
                    <a:pt x="6809232" y="0"/>
                  </a:lnTo>
                  <a:close/>
                </a:path>
              </a:pathLst>
            </a:custGeom>
            <a:solidFill>
              <a:srgbClr val="00BEB4"/>
            </a:solidFill>
          </p:spPr>
          <p:txBody>
            <a:bodyPr wrap="square" lIns="0" tIns="0" rIns="0" bIns="0" rtlCol="0"/>
            <a:lstStyle/>
            <a:p>
              <a:endParaRPr/>
            </a:p>
          </p:txBody>
        </p:sp>
        <p:sp>
          <p:nvSpPr>
            <p:cNvPr id="8" name="object 8"/>
            <p:cNvSpPr/>
            <p:nvPr/>
          </p:nvSpPr>
          <p:spPr>
            <a:xfrm>
              <a:off x="953262" y="1352549"/>
              <a:ext cx="6809740" cy="2887980"/>
            </a:xfrm>
            <a:custGeom>
              <a:avLst/>
              <a:gdLst/>
              <a:ahLst/>
              <a:cxnLst/>
              <a:rect l="l" t="t" r="r" b="b"/>
              <a:pathLst>
                <a:path w="6809740" h="2887979">
                  <a:moveTo>
                    <a:pt x="0" y="2887980"/>
                  </a:moveTo>
                  <a:lnTo>
                    <a:pt x="556260" y="2101469"/>
                  </a:lnTo>
                  <a:lnTo>
                    <a:pt x="6809232" y="0"/>
                  </a:lnTo>
                  <a:lnTo>
                    <a:pt x="6252971" y="786511"/>
                  </a:lnTo>
                  <a:lnTo>
                    <a:pt x="0" y="2887980"/>
                  </a:lnTo>
                  <a:close/>
                </a:path>
              </a:pathLst>
            </a:custGeom>
            <a:ln w="25518">
              <a:solidFill>
                <a:srgbClr val="008D84"/>
              </a:solidFill>
            </a:ln>
          </p:spPr>
          <p:txBody>
            <a:bodyPr wrap="square" lIns="0" tIns="0" rIns="0" bIns="0" rtlCol="0"/>
            <a:lstStyle/>
            <a:p>
              <a:endParaRPr/>
            </a:p>
          </p:txBody>
        </p:sp>
        <p:sp>
          <p:nvSpPr>
            <p:cNvPr id="9" name="object 9"/>
            <p:cNvSpPr/>
            <p:nvPr/>
          </p:nvSpPr>
          <p:spPr>
            <a:xfrm>
              <a:off x="4163567" y="2735580"/>
              <a:ext cx="123444" cy="123443"/>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3961257" y="4016146"/>
            <a:ext cx="548005" cy="232410"/>
          </a:xfrm>
          <a:prstGeom prst="rect">
            <a:avLst/>
          </a:prstGeom>
        </p:spPr>
        <p:txBody>
          <a:bodyPr vert="horz" wrap="square" lIns="0" tIns="13335" rIns="0" bIns="0" rtlCol="0">
            <a:spAutoFit/>
          </a:bodyPr>
          <a:lstStyle/>
          <a:p>
            <a:pPr marL="12700">
              <a:lnSpc>
                <a:spcPct val="100000"/>
              </a:lnSpc>
              <a:spcBef>
                <a:spcPts val="105"/>
              </a:spcBef>
            </a:pPr>
            <a:r>
              <a:rPr sz="1350" spc="-10" dirty="0">
                <a:latin typeface="Arial"/>
                <a:cs typeface="Arial"/>
              </a:rPr>
              <a:t>Fuzzer</a:t>
            </a:r>
            <a:endParaRPr sz="1350">
              <a:latin typeface="Arial"/>
              <a:cs typeface="Arial"/>
            </a:endParaRPr>
          </a:p>
        </p:txBody>
      </p:sp>
      <p:grpSp>
        <p:nvGrpSpPr>
          <p:cNvPr id="11" name="object 11"/>
          <p:cNvGrpSpPr/>
          <p:nvPr/>
        </p:nvGrpSpPr>
        <p:grpSpPr>
          <a:xfrm>
            <a:off x="4221416" y="2314892"/>
            <a:ext cx="1190625" cy="368935"/>
            <a:chOff x="4221416" y="2314892"/>
            <a:chExt cx="1190625" cy="368935"/>
          </a:xfrm>
        </p:grpSpPr>
        <p:sp>
          <p:nvSpPr>
            <p:cNvPr id="12" name="object 12"/>
            <p:cNvSpPr/>
            <p:nvPr/>
          </p:nvSpPr>
          <p:spPr>
            <a:xfrm>
              <a:off x="4233671" y="2327147"/>
              <a:ext cx="1164590" cy="342900"/>
            </a:xfrm>
            <a:custGeom>
              <a:avLst/>
              <a:gdLst/>
              <a:ahLst/>
              <a:cxnLst/>
              <a:rect l="l" t="t" r="r" b="b"/>
              <a:pathLst>
                <a:path w="1164589" h="342900">
                  <a:moveTo>
                    <a:pt x="1077976" y="0"/>
                  </a:moveTo>
                  <a:lnTo>
                    <a:pt x="85089" y="0"/>
                  </a:lnTo>
                  <a:lnTo>
                    <a:pt x="0" y="342900"/>
                  </a:lnTo>
                  <a:lnTo>
                    <a:pt x="1164336" y="342900"/>
                  </a:lnTo>
                  <a:lnTo>
                    <a:pt x="1077976" y="0"/>
                  </a:lnTo>
                  <a:close/>
                </a:path>
              </a:pathLst>
            </a:custGeom>
            <a:solidFill>
              <a:srgbClr val="91CF4F"/>
            </a:solidFill>
          </p:spPr>
          <p:txBody>
            <a:bodyPr wrap="square" lIns="0" tIns="0" rIns="0" bIns="0" rtlCol="0"/>
            <a:lstStyle/>
            <a:p>
              <a:endParaRPr/>
            </a:p>
          </p:txBody>
        </p:sp>
        <p:sp>
          <p:nvSpPr>
            <p:cNvPr id="13" name="object 13"/>
            <p:cNvSpPr/>
            <p:nvPr/>
          </p:nvSpPr>
          <p:spPr>
            <a:xfrm>
              <a:off x="4234433" y="2327909"/>
              <a:ext cx="1164590" cy="342900"/>
            </a:xfrm>
            <a:custGeom>
              <a:avLst/>
              <a:gdLst/>
              <a:ahLst/>
              <a:cxnLst/>
              <a:rect l="l" t="t" r="r" b="b"/>
              <a:pathLst>
                <a:path w="1164589" h="342900">
                  <a:moveTo>
                    <a:pt x="0" y="342900"/>
                  </a:moveTo>
                  <a:lnTo>
                    <a:pt x="85089" y="0"/>
                  </a:lnTo>
                  <a:lnTo>
                    <a:pt x="1077976" y="0"/>
                  </a:lnTo>
                  <a:lnTo>
                    <a:pt x="1164336" y="342900"/>
                  </a:lnTo>
                  <a:lnTo>
                    <a:pt x="0" y="342900"/>
                  </a:lnTo>
                  <a:close/>
                </a:path>
              </a:pathLst>
            </a:custGeom>
            <a:ln w="25518">
              <a:solidFill>
                <a:srgbClr val="008D84"/>
              </a:solidFill>
            </a:ln>
          </p:spPr>
          <p:txBody>
            <a:bodyPr wrap="square" lIns="0" tIns="0" rIns="0" bIns="0" rtlCol="0"/>
            <a:lstStyle/>
            <a:p>
              <a:endParaRPr/>
            </a:p>
          </p:txBody>
        </p:sp>
        <p:sp>
          <p:nvSpPr>
            <p:cNvPr id="14" name="object 14"/>
            <p:cNvSpPr/>
            <p:nvPr/>
          </p:nvSpPr>
          <p:spPr>
            <a:xfrm>
              <a:off x="4234433" y="2327909"/>
              <a:ext cx="1164590" cy="342900"/>
            </a:xfrm>
            <a:custGeom>
              <a:avLst/>
              <a:gdLst/>
              <a:ahLst/>
              <a:cxnLst/>
              <a:rect l="l" t="t" r="r" b="b"/>
              <a:pathLst>
                <a:path w="1164589" h="342900">
                  <a:moveTo>
                    <a:pt x="0" y="0"/>
                  </a:moveTo>
                  <a:lnTo>
                    <a:pt x="0" y="0"/>
                  </a:lnTo>
                </a:path>
                <a:path w="1164589" h="342900">
                  <a:moveTo>
                    <a:pt x="1164336" y="342900"/>
                  </a:moveTo>
                  <a:lnTo>
                    <a:pt x="1164336" y="342900"/>
                  </a:lnTo>
                </a:path>
              </a:pathLst>
            </a:custGeom>
            <a:ln w="25518">
              <a:solidFill>
                <a:srgbClr val="008D84"/>
              </a:solidFill>
            </a:ln>
          </p:spPr>
          <p:txBody>
            <a:bodyPr wrap="square" lIns="0" tIns="0" rIns="0" bIns="0" rtlCol="0"/>
            <a:lstStyle/>
            <a:p>
              <a:endParaRPr/>
            </a:p>
          </p:txBody>
        </p:sp>
      </p:grpSp>
      <p:sp>
        <p:nvSpPr>
          <p:cNvPr id="15" name="object 15"/>
          <p:cNvSpPr txBox="1"/>
          <p:nvPr/>
        </p:nvSpPr>
        <p:spPr>
          <a:xfrm>
            <a:off x="4409694" y="2408047"/>
            <a:ext cx="805815"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FFFFFF"/>
                </a:solidFill>
                <a:latin typeface="Arial"/>
                <a:cs typeface="Arial"/>
              </a:rPr>
              <a:t>performance</a:t>
            </a:r>
            <a:endParaRPr sz="1100">
              <a:latin typeface="Arial"/>
              <a:cs typeface="Arial"/>
            </a:endParaRPr>
          </a:p>
        </p:txBody>
      </p:sp>
      <p:grpSp>
        <p:nvGrpSpPr>
          <p:cNvPr id="16" name="object 16"/>
          <p:cNvGrpSpPr/>
          <p:nvPr/>
        </p:nvGrpSpPr>
        <p:grpSpPr>
          <a:xfrm>
            <a:off x="4221416" y="1985708"/>
            <a:ext cx="1190625" cy="367665"/>
            <a:chOff x="4221416" y="1985708"/>
            <a:chExt cx="1190625" cy="367665"/>
          </a:xfrm>
        </p:grpSpPr>
        <p:sp>
          <p:nvSpPr>
            <p:cNvPr id="17" name="object 17"/>
            <p:cNvSpPr/>
            <p:nvPr/>
          </p:nvSpPr>
          <p:spPr>
            <a:xfrm>
              <a:off x="4233671" y="1997963"/>
              <a:ext cx="1164590" cy="341630"/>
            </a:xfrm>
            <a:custGeom>
              <a:avLst/>
              <a:gdLst/>
              <a:ahLst/>
              <a:cxnLst/>
              <a:rect l="l" t="t" r="r" b="b"/>
              <a:pathLst>
                <a:path w="1164589" h="341630">
                  <a:moveTo>
                    <a:pt x="1077976" y="0"/>
                  </a:moveTo>
                  <a:lnTo>
                    <a:pt x="85089" y="0"/>
                  </a:lnTo>
                  <a:lnTo>
                    <a:pt x="0" y="341375"/>
                  </a:lnTo>
                  <a:lnTo>
                    <a:pt x="1164336" y="341375"/>
                  </a:lnTo>
                  <a:lnTo>
                    <a:pt x="1077976" y="0"/>
                  </a:lnTo>
                  <a:close/>
                </a:path>
              </a:pathLst>
            </a:custGeom>
            <a:solidFill>
              <a:srgbClr val="91CF4F"/>
            </a:solidFill>
          </p:spPr>
          <p:txBody>
            <a:bodyPr wrap="square" lIns="0" tIns="0" rIns="0" bIns="0" rtlCol="0"/>
            <a:lstStyle/>
            <a:p>
              <a:endParaRPr/>
            </a:p>
          </p:txBody>
        </p:sp>
        <p:sp>
          <p:nvSpPr>
            <p:cNvPr id="18" name="object 18"/>
            <p:cNvSpPr/>
            <p:nvPr/>
          </p:nvSpPr>
          <p:spPr>
            <a:xfrm>
              <a:off x="4234433" y="1998725"/>
              <a:ext cx="1164590" cy="341630"/>
            </a:xfrm>
            <a:custGeom>
              <a:avLst/>
              <a:gdLst/>
              <a:ahLst/>
              <a:cxnLst/>
              <a:rect l="l" t="t" r="r" b="b"/>
              <a:pathLst>
                <a:path w="1164589" h="341630">
                  <a:moveTo>
                    <a:pt x="0" y="341375"/>
                  </a:moveTo>
                  <a:lnTo>
                    <a:pt x="85089" y="0"/>
                  </a:lnTo>
                  <a:lnTo>
                    <a:pt x="1077976" y="0"/>
                  </a:lnTo>
                  <a:lnTo>
                    <a:pt x="1164336" y="341375"/>
                  </a:lnTo>
                  <a:lnTo>
                    <a:pt x="0" y="341375"/>
                  </a:lnTo>
                  <a:close/>
                </a:path>
              </a:pathLst>
            </a:custGeom>
            <a:ln w="25518">
              <a:solidFill>
                <a:srgbClr val="008D84"/>
              </a:solidFill>
            </a:ln>
          </p:spPr>
          <p:txBody>
            <a:bodyPr wrap="square" lIns="0" tIns="0" rIns="0" bIns="0" rtlCol="0"/>
            <a:lstStyle/>
            <a:p>
              <a:endParaRPr/>
            </a:p>
          </p:txBody>
        </p:sp>
        <p:sp>
          <p:nvSpPr>
            <p:cNvPr id="19" name="object 19"/>
            <p:cNvSpPr/>
            <p:nvPr/>
          </p:nvSpPr>
          <p:spPr>
            <a:xfrm>
              <a:off x="4234433" y="1998725"/>
              <a:ext cx="1164590" cy="341630"/>
            </a:xfrm>
            <a:custGeom>
              <a:avLst/>
              <a:gdLst/>
              <a:ahLst/>
              <a:cxnLst/>
              <a:rect l="l" t="t" r="r" b="b"/>
              <a:pathLst>
                <a:path w="1164589" h="341630">
                  <a:moveTo>
                    <a:pt x="0" y="0"/>
                  </a:moveTo>
                  <a:lnTo>
                    <a:pt x="0" y="0"/>
                  </a:lnTo>
                </a:path>
                <a:path w="1164589" h="341630">
                  <a:moveTo>
                    <a:pt x="1164336" y="341375"/>
                  </a:moveTo>
                  <a:lnTo>
                    <a:pt x="1164336" y="341375"/>
                  </a:lnTo>
                </a:path>
              </a:pathLst>
            </a:custGeom>
            <a:ln w="25518">
              <a:solidFill>
                <a:srgbClr val="008D84"/>
              </a:solidFill>
            </a:ln>
          </p:spPr>
          <p:txBody>
            <a:bodyPr wrap="square" lIns="0" tIns="0" rIns="0" bIns="0" rtlCol="0"/>
            <a:lstStyle/>
            <a:p>
              <a:endParaRPr/>
            </a:p>
          </p:txBody>
        </p:sp>
      </p:grpSp>
      <p:sp>
        <p:nvSpPr>
          <p:cNvPr id="20" name="object 20"/>
          <p:cNvSpPr txBox="1"/>
          <p:nvPr/>
        </p:nvSpPr>
        <p:spPr>
          <a:xfrm>
            <a:off x="4501134" y="2077593"/>
            <a:ext cx="625475"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FFFFFF"/>
                </a:solidFill>
                <a:latin typeface="Arial"/>
                <a:cs typeface="Arial"/>
              </a:rPr>
              <a:t>scalability</a:t>
            </a:r>
            <a:endParaRPr sz="1100">
              <a:latin typeface="Arial"/>
              <a:cs typeface="Arial"/>
            </a:endParaRPr>
          </a:p>
        </p:txBody>
      </p:sp>
      <p:grpSp>
        <p:nvGrpSpPr>
          <p:cNvPr id="21" name="object 21"/>
          <p:cNvGrpSpPr/>
          <p:nvPr/>
        </p:nvGrpSpPr>
        <p:grpSpPr>
          <a:xfrm>
            <a:off x="1583372" y="2865056"/>
            <a:ext cx="1189355" cy="718185"/>
            <a:chOff x="1583372" y="2865056"/>
            <a:chExt cx="1189355" cy="718185"/>
          </a:xfrm>
        </p:grpSpPr>
        <p:sp>
          <p:nvSpPr>
            <p:cNvPr id="22" name="object 22"/>
            <p:cNvSpPr/>
            <p:nvPr/>
          </p:nvSpPr>
          <p:spPr>
            <a:xfrm>
              <a:off x="1595628" y="3227832"/>
              <a:ext cx="1163320" cy="341630"/>
            </a:xfrm>
            <a:custGeom>
              <a:avLst/>
              <a:gdLst/>
              <a:ahLst/>
              <a:cxnLst/>
              <a:rect l="l" t="t" r="r" b="b"/>
              <a:pathLst>
                <a:path w="1163320" h="341629">
                  <a:moveTo>
                    <a:pt x="1077722" y="0"/>
                  </a:moveTo>
                  <a:lnTo>
                    <a:pt x="85090" y="0"/>
                  </a:lnTo>
                  <a:lnTo>
                    <a:pt x="0" y="341376"/>
                  </a:lnTo>
                  <a:lnTo>
                    <a:pt x="1162811" y="341376"/>
                  </a:lnTo>
                  <a:lnTo>
                    <a:pt x="1077722" y="0"/>
                  </a:lnTo>
                  <a:close/>
                </a:path>
              </a:pathLst>
            </a:custGeom>
            <a:solidFill>
              <a:srgbClr val="91CF4F"/>
            </a:solidFill>
          </p:spPr>
          <p:txBody>
            <a:bodyPr wrap="square" lIns="0" tIns="0" rIns="0" bIns="0" rtlCol="0"/>
            <a:lstStyle/>
            <a:p>
              <a:endParaRPr/>
            </a:p>
          </p:txBody>
        </p:sp>
        <p:sp>
          <p:nvSpPr>
            <p:cNvPr id="23" name="object 23"/>
            <p:cNvSpPr/>
            <p:nvPr/>
          </p:nvSpPr>
          <p:spPr>
            <a:xfrm>
              <a:off x="1596390" y="3228594"/>
              <a:ext cx="1163320" cy="341630"/>
            </a:xfrm>
            <a:custGeom>
              <a:avLst/>
              <a:gdLst/>
              <a:ahLst/>
              <a:cxnLst/>
              <a:rect l="l" t="t" r="r" b="b"/>
              <a:pathLst>
                <a:path w="1163320" h="341629">
                  <a:moveTo>
                    <a:pt x="0" y="341375"/>
                  </a:moveTo>
                  <a:lnTo>
                    <a:pt x="85090" y="0"/>
                  </a:lnTo>
                  <a:lnTo>
                    <a:pt x="1077722" y="0"/>
                  </a:lnTo>
                  <a:lnTo>
                    <a:pt x="1162811" y="341375"/>
                  </a:lnTo>
                  <a:lnTo>
                    <a:pt x="0" y="341375"/>
                  </a:lnTo>
                  <a:close/>
                </a:path>
              </a:pathLst>
            </a:custGeom>
            <a:ln w="25518">
              <a:solidFill>
                <a:srgbClr val="008D84"/>
              </a:solidFill>
            </a:ln>
          </p:spPr>
          <p:txBody>
            <a:bodyPr wrap="square" lIns="0" tIns="0" rIns="0" bIns="0" rtlCol="0"/>
            <a:lstStyle/>
            <a:p>
              <a:endParaRPr/>
            </a:p>
          </p:txBody>
        </p:sp>
        <p:sp>
          <p:nvSpPr>
            <p:cNvPr id="24" name="object 24"/>
            <p:cNvSpPr/>
            <p:nvPr/>
          </p:nvSpPr>
          <p:spPr>
            <a:xfrm>
              <a:off x="1596390" y="3228594"/>
              <a:ext cx="1163320" cy="341630"/>
            </a:xfrm>
            <a:custGeom>
              <a:avLst/>
              <a:gdLst/>
              <a:ahLst/>
              <a:cxnLst/>
              <a:rect l="l" t="t" r="r" b="b"/>
              <a:pathLst>
                <a:path w="1163320" h="341629">
                  <a:moveTo>
                    <a:pt x="0" y="0"/>
                  </a:moveTo>
                  <a:lnTo>
                    <a:pt x="0" y="0"/>
                  </a:lnTo>
                </a:path>
                <a:path w="1163320" h="341629">
                  <a:moveTo>
                    <a:pt x="1162811" y="341375"/>
                  </a:moveTo>
                  <a:lnTo>
                    <a:pt x="1162811" y="341375"/>
                  </a:lnTo>
                </a:path>
              </a:pathLst>
            </a:custGeom>
            <a:ln w="25518">
              <a:solidFill>
                <a:srgbClr val="008D84"/>
              </a:solidFill>
            </a:ln>
          </p:spPr>
          <p:txBody>
            <a:bodyPr wrap="square" lIns="0" tIns="0" rIns="0" bIns="0" rtlCol="0"/>
            <a:lstStyle/>
            <a:p>
              <a:endParaRPr/>
            </a:p>
          </p:txBody>
        </p:sp>
        <p:sp>
          <p:nvSpPr>
            <p:cNvPr id="25" name="object 25"/>
            <p:cNvSpPr/>
            <p:nvPr/>
          </p:nvSpPr>
          <p:spPr>
            <a:xfrm>
              <a:off x="1595628" y="2877312"/>
              <a:ext cx="1163320" cy="341630"/>
            </a:xfrm>
            <a:custGeom>
              <a:avLst/>
              <a:gdLst/>
              <a:ahLst/>
              <a:cxnLst/>
              <a:rect l="l" t="t" r="r" b="b"/>
              <a:pathLst>
                <a:path w="1163320" h="341630">
                  <a:moveTo>
                    <a:pt x="1077722" y="0"/>
                  </a:moveTo>
                  <a:lnTo>
                    <a:pt x="85090" y="0"/>
                  </a:lnTo>
                  <a:lnTo>
                    <a:pt x="0" y="341375"/>
                  </a:lnTo>
                  <a:lnTo>
                    <a:pt x="1162811" y="341375"/>
                  </a:lnTo>
                  <a:lnTo>
                    <a:pt x="1077722" y="0"/>
                  </a:lnTo>
                  <a:close/>
                </a:path>
              </a:pathLst>
            </a:custGeom>
            <a:solidFill>
              <a:srgbClr val="008F86"/>
            </a:solidFill>
          </p:spPr>
          <p:txBody>
            <a:bodyPr wrap="square" lIns="0" tIns="0" rIns="0" bIns="0" rtlCol="0"/>
            <a:lstStyle/>
            <a:p>
              <a:endParaRPr/>
            </a:p>
          </p:txBody>
        </p:sp>
        <p:sp>
          <p:nvSpPr>
            <p:cNvPr id="26" name="object 26"/>
            <p:cNvSpPr/>
            <p:nvPr/>
          </p:nvSpPr>
          <p:spPr>
            <a:xfrm>
              <a:off x="1596390" y="2878074"/>
              <a:ext cx="1163320" cy="341630"/>
            </a:xfrm>
            <a:custGeom>
              <a:avLst/>
              <a:gdLst/>
              <a:ahLst/>
              <a:cxnLst/>
              <a:rect l="l" t="t" r="r" b="b"/>
              <a:pathLst>
                <a:path w="1163320" h="341630">
                  <a:moveTo>
                    <a:pt x="0" y="341375"/>
                  </a:moveTo>
                  <a:lnTo>
                    <a:pt x="85090" y="0"/>
                  </a:lnTo>
                  <a:lnTo>
                    <a:pt x="1077722" y="0"/>
                  </a:lnTo>
                  <a:lnTo>
                    <a:pt x="1162811" y="341375"/>
                  </a:lnTo>
                  <a:lnTo>
                    <a:pt x="0" y="341375"/>
                  </a:lnTo>
                  <a:close/>
                </a:path>
              </a:pathLst>
            </a:custGeom>
            <a:ln w="25518">
              <a:solidFill>
                <a:srgbClr val="008D84"/>
              </a:solidFill>
            </a:ln>
          </p:spPr>
          <p:txBody>
            <a:bodyPr wrap="square" lIns="0" tIns="0" rIns="0" bIns="0" rtlCol="0"/>
            <a:lstStyle/>
            <a:p>
              <a:endParaRPr/>
            </a:p>
          </p:txBody>
        </p:sp>
        <p:sp>
          <p:nvSpPr>
            <p:cNvPr id="27" name="object 27"/>
            <p:cNvSpPr/>
            <p:nvPr/>
          </p:nvSpPr>
          <p:spPr>
            <a:xfrm>
              <a:off x="1596390" y="2878074"/>
              <a:ext cx="1163320" cy="341630"/>
            </a:xfrm>
            <a:custGeom>
              <a:avLst/>
              <a:gdLst/>
              <a:ahLst/>
              <a:cxnLst/>
              <a:rect l="l" t="t" r="r" b="b"/>
              <a:pathLst>
                <a:path w="1163320" h="341630">
                  <a:moveTo>
                    <a:pt x="0" y="0"/>
                  </a:moveTo>
                  <a:lnTo>
                    <a:pt x="0" y="0"/>
                  </a:lnTo>
                </a:path>
                <a:path w="1163320" h="341630">
                  <a:moveTo>
                    <a:pt x="1162811" y="341375"/>
                  </a:moveTo>
                  <a:lnTo>
                    <a:pt x="1162811" y="341375"/>
                  </a:lnTo>
                </a:path>
              </a:pathLst>
            </a:custGeom>
            <a:ln w="25518">
              <a:solidFill>
                <a:srgbClr val="008D84"/>
              </a:solidFill>
            </a:ln>
          </p:spPr>
          <p:txBody>
            <a:bodyPr wrap="square" lIns="0" tIns="0" rIns="0" bIns="0" rtlCol="0"/>
            <a:lstStyle/>
            <a:p>
              <a:endParaRPr/>
            </a:p>
          </p:txBody>
        </p:sp>
      </p:grpSp>
      <p:sp>
        <p:nvSpPr>
          <p:cNvPr id="28" name="object 28"/>
          <p:cNvSpPr txBox="1"/>
          <p:nvPr/>
        </p:nvSpPr>
        <p:spPr>
          <a:xfrm>
            <a:off x="1839214" y="2958211"/>
            <a:ext cx="676275" cy="629920"/>
          </a:xfrm>
          <a:prstGeom prst="rect">
            <a:avLst/>
          </a:prstGeom>
        </p:spPr>
        <p:txBody>
          <a:bodyPr vert="horz" wrap="square" lIns="0" tIns="12700" rIns="0" bIns="0" rtlCol="0">
            <a:spAutoFit/>
          </a:bodyPr>
          <a:lstStyle/>
          <a:p>
            <a:pPr algn="ctr">
              <a:lnSpc>
                <a:spcPct val="100000"/>
              </a:lnSpc>
              <a:spcBef>
                <a:spcPts val="100"/>
              </a:spcBef>
            </a:pPr>
            <a:r>
              <a:rPr sz="1100" dirty="0">
                <a:solidFill>
                  <a:srgbClr val="FFFFFF"/>
                </a:solidFill>
                <a:latin typeface="Arial"/>
                <a:cs typeface="Arial"/>
              </a:rPr>
              <a:t>M</a:t>
            </a:r>
            <a:r>
              <a:rPr sz="1100" spc="-5" dirty="0">
                <a:solidFill>
                  <a:srgbClr val="FFFFFF"/>
                </a:solidFill>
                <a:latin typeface="Arial"/>
                <a:cs typeface="Arial"/>
              </a:rPr>
              <a:t>on</a:t>
            </a:r>
            <a:r>
              <a:rPr sz="1100" spc="-10" dirty="0">
                <a:solidFill>
                  <a:srgbClr val="FFFFFF"/>
                </a:solidFill>
                <a:latin typeface="Arial"/>
                <a:cs typeface="Arial"/>
              </a:rPr>
              <a:t>i</a:t>
            </a:r>
            <a:r>
              <a:rPr sz="1100" dirty="0">
                <a:solidFill>
                  <a:srgbClr val="FFFFFF"/>
                </a:solidFill>
                <a:latin typeface="Arial"/>
                <a:cs typeface="Arial"/>
              </a:rPr>
              <a:t>t</a:t>
            </a:r>
            <a:r>
              <a:rPr sz="1100" spc="-15" dirty="0">
                <a:solidFill>
                  <a:srgbClr val="FFFFFF"/>
                </a:solidFill>
                <a:latin typeface="Arial"/>
                <a:cs typeface="Arial"/>
              </a:rPr>
              <a:t>o</a:t>
            </a:r>
            <a:r>
              <a:rPr sz="1100" spc="-10" dirty="0">
                <a:solidFill>
                  <a:srgbClr val="FFFFFF"/>
                </a:solidFill>
                <a:latin typeface="Arial"/>
                <a:cs typeface="Arial"/>
              </a:rPr>
              <a:t>ri</a:t>
            </a:r>
            <a:r>
              <a:rPr sz="1100" spc="-5" dirty="0">
                <a:solidFill>
                  <a:srgbClr val="FFFFFF"/>
                </a:solidFill>
                <a:latin typeface="Arial"/>
                <a:cs typeface="Arial"/>
              </a:rPr>
              <a:t>ng</a:t>
            </a:r>
            <a:endParaRPr sz="1100">
              <a:latin typeface="Arial"/>
              <a:cs typeface="Arial"/>
            </a:endParaRPr>
          </a:p>
          <a:p>
            <a:pPr marL="71755" marR="57785" indent="-1270" algn="ctr">
              <a:lnSpc>
                <a:spcPct val="100000"/>
              </a:lnSpc>
              <a:spcBef>
                <a:spcPts val="795"/>
              </a:spcBef>
            </a:pPr>
            <a:r>
              <a:rPr sz="1100" spc="-15" dirty="0">
                <a:solidFill>
                  <a:srgbClr val="FFFFFF"/>
                </a:solidFill>
                <a:latin typeface="Arial"/>
                <a:cs typeface="Arial"/>
              </a:rPr>
              <a:t>Blind-  </a:t>
            </a:r>
            <a:r>
              <a:rPr sz="1100" spc="15" dirty="0">
                <a:solidFill>
                  <a:srgbClr val="FFFFFF"/>
                </a:solidFill>
                <a:latin typeface="Arial"/>
                <a:cs typeface="Arial"/>
              </a:rPr>
              <a:t>m</a:t>
            </a:r>
            <a:r>
              <a:rPr sz="1100" spc="-5" dirty="0">
                <a:solidFill>
                  <a:srgbClr val="FFFFFF"/>
                </a:solidFill>
                <a:latin typeface="Arial"/>
                <a:cs typeface="Arial"/>
              </a:rPr>
              <a:t>u</a:t>
            </a:r>
            <a:r>
              <a:rPr sz="1100" spc="5" dirty="0">
                <a:solidFill>
                  <a:srgbClr val="FFFFFF"/>
                </a:solidFill>
                <a:latin typeface="Arial"/>
                <a:cs typeface="Arial"/>
              </a:rPr>
              <a:t>t</a:t>
            </a:r>
            <a:r>
              <a:rPr sz="1100" spc="-5" dirty="0">
                <a:solidFill>
                  <a:srgbClr val="FFFFFF"/>
                </a:solidFill>
                <a:latin typeface="Arial"/>
                <a:cs typeface="Arial"/>
              </a:rPr>
              <a:t>a</a:t>
            </a:r>
            <a:r>
              <a:rPr sz="1100" spc="5" dirty="0">
                <a:solidFill>
                  <a:srgbClr val="FFFFFF"/>
                </a:solidFill>
                <a:latin typeface="Arial"/>
                <a:cs typeface="Arial"/>
              </a:rPr>
              <a:t>t</a:t>
            </a:r>
            <a:r>
              <a:rPr sz="1100" spc="-20" dirty="0">
                <a:solidFill>
                  <a:srgbClr val="FFFFFF"/>
                </a:solidFill>
                <a:latin typeface="Arial"/>
                <a:cs typeface="Arial"/>
              </a:rPr>
              <a:t>i</a:t>
            </a:r>
            <a:r>
              <a:rPr sz="1100" spc="-5" dirty="0">
                <a:solidFill>
                  <a:srgbClr val="FFFFFF"/>
                </a:solidFill>
                <a:latin typeface="Arial"/>
                <a:cs typeface="Arial"/>
              </a:rPr>
              <a:t>o</a:t>
            </a:r>
            <a:r>
              <a:rPr sz="1100" dirty="0">
                <a:solidFill>
                  <a:srgbClr val="FFFFFF"/>
                </a:solidFill>
                <a:latin typeface="Arial"/>
                <a:cs typeface="Arial"/>
              </a:rPr>
              <a:t>n</a:t>
            </a:r>
            <a:endParaRPr sz="1100">
              <a:latin typeface="Arial"/>
              <a:cs typeface="Arial"/>
            </a:endParaRPr>
          </a:p>
        </p:txBody>
      </p:sp>
      <p:grpSp>
        <p:nvGrpSpPr>
          <p:cNvPr id="29" name="object 29"/>
          <p:cNvGrpSpPr/>
          <p:nvPr/>
        </p:nvGrpSpPr>
        <p:grpSpPr>
          <a:xfrm>
            <a:off x="1583372" y="2513012"/>
            <a:ext cx="1189355" cy="368935"/>
            <a:chOff x="1583372" y="2513012"/>
            <a:chExt cx="1189355" cy="368935"/>
          </a:xfrm>
        </p:grpSpPr>
        <p:sp>
          <p:nvSpPr>
            <p:cNvPr id="30" name="object 30"/>
            <p:cNvSpPr/>
            <p:nvPr/>
          </p:nvSpPr>
          <p:spPr>
            <a:xfrm>
              <a:off x="1595628" y="2525267"/>
              <a:ext cx="1163320" cy="342900"/>
            </a:xfrm>
            <a:custGeom>
              <a:avLst/>
              <a:gdLst/>
              <a:ahLst/>
              <a:cxnLst/>
              <a:rect l="l" t="t" r="r" b="b"/>
              <a:pathLst>
                <a:path w="1163320" h="342900">
                  <a:moveTo>
                    <a:pt x="1077722" y="0"/>
                  </a:moveTo>
                  <a:lnTo>
                    <a:pt x="85090" y="0"/>
                  </a:lnTo>
                  <a:lnTo>
                    <a:pt x="0" y="342900"/>
                  </a:lnTo>
                  <a:lnTo>
                    <a:pt x="1162811" y="342900"/>
                  </a:lnTo>
                  <a:lnTo>
                    <a:pt x="1077722" y="0"/>
                  </a:lnTo>
                  <a:close/>
                </a:path>
              </a:pathLst>
            </a:custGeom>
            <a:solidFill>
              <a:srgbClr val="B7530D"/>
            </a:solidFill>
          </p:spPr>
          <p:txBody>
            <a:bodyPr wrap="square" lIns="0" tIns="0" rIns="0" bIns="0" rtlCol="0"/>
            <a:lstStyle/>
            <a:p>
              <a:endParaRPr/>
            </a:p>
          </p:txBody>
        </p:sp>
        <p:sp>
          <p:nvSpPr>
            <p:cNvPr id="31" name="object 31"/>
            <p:cNvSpPr/>
            <p:nvPr/>
          </p:nvSpPr>
          <p:spPr>
            <a:xfrm>
              <a:off x="1596390" y="2526029"/>
              <a:ext cx="1163320" cy="342900"/>
            </a:xfrm>
            <a:custGeom>
              <a:avLst/>
              <a:gdLst/>
              <a:ahLst/>
              <a:cxnLst/>
              <a:rect l="l" t="t" r="r" b="b"/>
              <a:pathLst>
                <a:path w="1163320" h="342900">
                  <a:moveTo>
                    <a:pt x="0" y="342900"/>
                  </a:moveTo>
                  <a:lnTo>
                    <a:pt x="85090" y="0"/>
                  </a:lnTo>
                  <a:lnTo>
                    <a:pt x="1077722" y="0"/>
                  </a:lnTo>
                  <a:lnTo>
                    <a:pt x="1162811" y="342900"/>
                  </a:lnTo>
                  <a:lnTo>
                    <a:pt x="0" y="342900"/>
                  </a:lnTo>
                  <a:close/>
                </a:path>
              </a:pathLst>
            </a:custGeom>
            <a:ln w="25518">
              <a:solidFill>
                <a:srgbClr val="008D84"/>
              </a:solidFill>
            </a:ln>
          </p:spPr>
          <p:txBody>
            <a:bodyPr wrap="square" lIns="0" tIns="0" rIns="0" bIns="0" rtlCol="0"/>
            <a:lstStyle/>
            <a:p>
              <a:endParaRPr/>
            </a:p>
          </p:txBody>
        </p:sp>
        <p:sp>
          <p:nvSpPr>
            <p:cNvPr id="32" name="object 32"/>
            <p:cNvSpPr/>
            <p:nvPr/>
          </p:nvSpPr>
          <p:spPr>
            <a:xfrm>
              <a:off x="1596390" y="2526029"/>
              <a:ext cx="1163320" cy="342900"/>
            </a:xfrm>
            <a:custGeom>
              <a:avLst/>
              <a:gdLst/>
              <a:ahLst/>
              <a:cxnLst/>
              <a:rect l="l" t="t" r="r" b="b"/>
              <a:pathLst>
                <a:path w="1163320" h="342900">
                  <a:moveTo>
                    <a:pt x="0" y="0"/>
                  </a:moveTo>
                  <a:lnTo>
                    <a:pt x="0" y="0"/>
                  </a:lnTo>
                </a:path>
                <a:path w="1163320" h="342900">
                  <a:moveTo>
                    <a:pt x="1162811" y="342900"/>
                  </a:moveTo>
                  <a:lnTo>
                    <a:pt x="1162811" y="342900"/>
                  </a:lnTo>
                </a:path>
              </a:pathLst>
            </a:custGeom>
            <a:ln w="25518">
              <a:solidFill>
                <a:srgbClr val="008D84"/>
              </a:solidFill>
            </a:ln>
          </p:spPr>
          <p:txBody>
            <a:bodyPr wrap="square" lIns="0" tIns="0" rIns="0" bIns="0" rtlCol="0"/>
            <a:lstStyle/>
            <a:p>
              <a:endParaRPr/>
            </a:p>
          </p:txBody>
        </p:sp>
      </p:grpSp>
      <p:sp>
        <p:nvSpPr>
          <p:cNvPr id="33" name="object 33"/>
          <p:cNvSpPr txBox="1"/>
          <p:nvPr/>
        </p:nvSpPr>
        <p:spPr>
          <a:xfrm>
            <a:off x="1842642" y="2606167"/>
            <a:ext cx="66611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Arial"/>
                <a:cs typeface="Arial"/>
              </a:rPr>
              <a:t>Analysis</a:t>
            </a:r>
            <a:r>
              <a:rPr sz="1100" spc="-135" dirty="0">
                <a:solidFill>
                  <a:srgbClr val="FFFFFF"/>
                </a:solidFill>
                <a:latin typeface="Arial"/>
                <a:cs typeface="Arial"/>
              </a:rPr>
              <a:t> </a:t>
            </a:r>
            <a:r>
              <a:rPr sz="1100" dirty="0">
                <a:solidFill>
                  <a:srgbClr val="FFFFFF"/>
                </a:solidFill>
                <a:latin typeface="Arial"/>
                <a:cs typeface="Arial"/>
              </a:rPr>
              <a:t>A</a:t>
            </a:r>
            <a:endParaRPr sz="1100">
              <a:latin typeface="Arial"/>
              <a:cs typeface="Arial"/>
            </a:endParaRPr>
          </a:p>
        </p:txBody>
      </p:sp>
      <p:grpSp>
        <p:nvGrpSpPr>
          <p:cNvPr id="34" name="object 34"/>
          <p:cNvGrpSpPr/>
          <p:nvPr/>
        </p:nvGrpSpPr>
        <p:grpSpPr>
          <a:xfrm>
            <a:off x="1583372" y="2189924"/>
            <a:ext cx="1189355" cy="367665"/>
            <a:chOff x="1583372" y="2189924"/>
            <a:chExt cx="1189355" cy="367665"/>
          </a:xfrm>
        </p:grpSpPr>
        <p:sp>
          <p:nvSpPr>
            <p:cNvPr id="35" name="object 35"/>
            <p:cNvSpPr/>
            <p:nvPr/>
          </p:nvSpPr>
          <p:spPr>
            <a:xfrm>
              <a:off x="1595628" y="2202179"/>
              <a:ext cx="1163320" cy="341630"/>
            </a:xfrm>
            <a:custGeom>
              <a:avLst/>
              <a:gdLst/>
              <a:ahLst/>
              <a:cxnLst/>
              <a:rect l="l" t="t" r="r" b="b"/>
              <a:pathLst>
                <a:path w="1163320" h="341630">
                  <a:moveTo>
                    <a:pt x="1077722" y="0"/>
                  </a:moveTo>
                  <a:lnTo>
                    <a:pt x="85090" y="0"/>
                  </a:lnTo>
                  <a:lnTo>
                    <a:pt x="0" y="341375"/>
                  </a:lnTo>
                  <a:lnTo>
                    <a:pt x="1162811" y="341375"/>
                  </a:lnTo>
                  <a:lnTo>
                    <a:pt x="1077722" y="0"/>
                  </a:lnTo>
                  <a:close/>
                </a:path>
              </a:pathLst>
            </a:custGeom>
            <a:solidFill>
              <a:srgbClr val="91CF4F"/>
            </a:solidFill>
          </p:spPr>
          <p:txBody>
            <a:bodyPr wrap="square" lIns="0" tIns="0" rIns="0" bIns="0" rtlCol="0"/>
            <a:lstStyle/>
            <a:p>
              <a:endParaRPr/>
            </a:p>
          </p:txBody>
        </p:sp>
        <p:sp>
          <p:nvSpPr>
            <p:cNvPr id="36" name="object 36"/>
            <p:cNvSpPr/>
            <p:nvPr/>
          </p:nvSpPr>
          <p:spPr>
            <a:xfrm>
              <a:off x="1596390" y="2202941"/>
              <a:ext cx="1163320" cy="341630"/>
            </a:xfrm>
            <a:custGeom>
              <a:avLst/>
              <a:gdLst/>
              <a:ahLst/>
              <a:cxnLst/>
              <a:rect l="l" t="t" r="r" b="b"/>
              <a:pathLst>
                <a:path w="1163320" h="341630">
                  <a:moveTo>
                    <a:pt x="0" y="341375"/>
                  </a:moveTo>
                  <a:lnTo>
                    <a:pt x="85090" y="0"/>
                  </a:lnTo>
                  <a:lnTo>
                    <a:pt x="1077722" y="0"/>
                  </a:lnTo>
                  <a:lnTo>
                    <a:pt x="1162811" y="341375"/>
                  </a:lnTo>
                  <a:lnTo>
                    <a:pt x="0" y="341375"/>
                  </a:lnTo>
                  <a:close/>
                </a:path>
              </a:pathLst>
            </a:custGeom>
            <a:ln w="25518">
              <a:solidFill>
                <a:srgbClr val="008D84"/>
              </a:solidFill>
            </a:ln>
          </p:spPr>
          <p:txBody>
            <a:bodyPr wrap="square" lIns="0" tIns="0" rIns="0" bIns="0" rtlCol="0"/>
            <a:lstStyle/>
            <a:p>
              <a:endParaRPr/>
            </a:p>
          </p:txBody>
        </p:sp>
        <p:sp>
          <p:nvSpPr>
            <p:cNvPr id="37" name="object 37"/>
            <p:cNvSpPr/>
            <p:nvPr/>
          </p:nvSpPr>
          <p:spPr>
            <a:xfrm>
              <a:off x="1596390" y="2202941"/>
              <a:ext cx="1163320" cy="341630"/>
            </a:xfrm>
            <a:custGeom>
              <a:avLst/>
              <a:gdLst/>
              <a:ahLst/>
              <a:cxnLst/>
              <a:rect l="l" t="t" r="r" b="b"/>
              <a:pathLst>
                <a:path w="1163320" h="341630">
                  <a:moveTo>
                    <a:pt x="0" y="0"/>
                  </a:moveTo>
                  <a:lnTo>
                    <a:pt x="0" y="0"/>
                  </a:lnTo>
                </a:path>
                <a:path w="1163320" h="341630">
                  <a:moveTo>
                    <a:pt x="1162811" y="341375"/>
                  </a:moveTo>
                  <a:lnTo>
                    <a:pt x="1162811" y="341375"/>
                  </a:lnTo>
                </a:path>
              </a:pathLst>
            </a:custGeom>
            <a:ln w="25518">
              <a:solidFill>
                <a:srgbClr val="008D84"/>
              </a:solidFill>
            </a:ln>
          </p:spPr>
          <p:txBody>
            <a:bodyPr wrap="square" lIns="0" tIns="0" rIns="0" bIns="0" rtlCol="0"/>
            <a:lstStyle/>
            <a:p>
              <a:endParaRPr/>
            </a:p>
          </p:txBody>
        </p:sp>
      </p:grpSp>
      <p:sp>
        <p:nvSpPr>
          <p:cNvPr id="38" name="object 38"/>
          <p:cNvSpPr txBox="1"/>
          <p:nvPr/>
        </p:nvSpPr>
        <p:spPr>
          <a:xfrm>
            <a:off x="1837435" y="2282190"/>
            <a:ext cx="668020"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Arial"/>
                <a:cs typeface="Arial"/>
              </a:rPr>
              <a:t>Analysis</a:t>
            </a:r>
            <a:r>
              <a:rPr sz="1100" spc="-130" dirty="0">
                <a:solidFill>
                  <a:srgbClr val="FFFFFF"/>
                </a:solidFill>
                <a:latin typeface="Arial"/>
                <a:cs typeface="Arial"/>
              </a:rPr>
              <a:t> </a:t>
            </a:r>
            <a:r>
              <a:rPr sz="1100" dirty="0">
                <a:solidFill>
                  <a:srgbClr val="FFFFFF"/>
                </a:solidFill>
                <a:latin typeface="Arial"/>
                <a:cs typeface="Arial"/>
              </a:rPr>
              <a:t>B</a:t>
            </a:r>
            <a:endParaRPr sz="1100">
              <a:latin typeface="Arial"/>
              <a:cs typeface="Arial"/>
            </a:endParaRPr>
          </a:p>
        </p:txBody>
      </p:sp>
      <p:sp>
        <p:nvSpPr>
          <p:cNvPr id="39" name="object 39"/>
          <p:cNvSpPr/>
          <p:nvPr/>
        </p:nvSpPr>
        <p:spPr>
          <a:xfrm>
            <a:off x="3581400" y="1132332"/>
            <a:ext cx="912876" cy="9128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93258"/>
            <a:ext cx="8248294" cy="958850"/>
          </a:xfrm>
          <a:prstGeom prst="rect">
            <a:avLst/>
          </a:prstGeom>
        </p:spPr>
        <p:txBody>
          <a:bodyPr vert="horz" wrap="square" lIns="0" tIns="13335" rIns="0" bIns="0" rtlCol="0">
            <a:spAutoFit/>
          </a:bodyPr>
          <a:lstStyle/>
          <a:p>
            <a:pPr marL="12700">
              <a:lnSpc>
                <a:spcPct val="100000"/>
              </a:lnSpc>
              <a:spcBef>
                <a:spcPts val="105"/>
              </a:spcBef>
            </a:pPr>
            <a:r>
              <a:rPr lang="en-US" sz="2800" spc="160" dirty="0">
                <a:solidFill>
                  <a:srgbClr val="C00000"/>
                </a:solidFill>
                <a:latin typeface="Arial" panose="020B0604020202020204" pitchFamily="34" charset="0"/>
                <a:cs typeface="Arial" panose="020B0604020202020204" pitchFamily="34" charset="0"/>
              </a:rPr>
              <a:t>The Plan</a:t>
            </a:r>
            <a:endParaRPr sz="2800" spc="160" dirty="0">
              <a:solidFill>
                <a:srgbClr val="C00000"/>
              </a:solidFill>
              <a:latin typeface="Arial" panose="020B0604020202020204" pitchFamily="34" charset="0"/>
              <a:cs typeface="Arial" panose="020B0604020202020204" pitchFamily="34" charset="0"/>
            </a:endParaRPr>
          </a:p>
        </p:txBody>
      </p:sp>
      <p:sp>
        <p:nvSpPr>
          <p:cNvPr id="3" name="object 3"/>
          <p:cNvSpPr txBox="1"/>
          <p:nvPr/>
        </p:nvSpPr>
        <p:spPr>
          <a:xfrm>
            <a:off x="448462" y="1297047"/>
            <a:ext cx="4101465" cy="1560195"/>
          </a:xfrm>
          <a:prstGeom prst="rect">
            <a:avLst/>
          </a:prstGeom>
        </p:spPr>
        <p:txBody>
          <a:bodyPr vert="horz" wrap="square" lIns="0" tIns="76200" rIns="0" bIns="0" rtlCol="0">
            <a:spAutoFit/>
          </a:bodyPr>
          <a:lstStyle/>
          <a:p>
            <a:pPr marL="204470" indent="-192405">
              <a:lnSpc>
                <a:spcPct val="100000"/>
              </a:lnSpc>
              <a:spcBef>
                <a:spcPts val="600"/>
              </a:spcBef>
              <a:buSzPct val="78571"/>
              <a:buFont typeface="DejaVu Sans"/>
              <a:buChar char="▪"/>
              <a:tabLst>
                <a:tab pos="205104" algn="l"/>
              </a:tabLst>
            </a:pPr>
            <a:r>
              <a:rPr sz="2000" dirty="0">
                <a:latin typeface="Arial"/>
                <a:cs typeface="Arial"/>
              </a:rPr>
              <a:t>Memory </a:t>
            </a:r>
            <a:r>
              <a:rPr sz="2000" spc="-5" dirty="0">
                <a:latin typeface="Arial"/>
                <a:cs typeface="Arial"/>
              </a:rPr>
              <a:t>corruption</a:t>
            </a:r>
            <a:r>
              <a:rPr sz="2000" spc="-175" dirty="0">
                <a:latin typeface="Arial"/>
                <a:cs typeface="Arial"/>
              </a:rPr>
              <a:t> </a:t>
            </a:r>
            <a:r>
              <a:rPr sz="2000" spc="-10" dirty="0">
                <a:latin typeface="Arial"/>
                <a:cs typeface="Arial"/>
              </a:rPr>
              <a:t>vulnerabilities</a:t>
            </a:r>
            <a:endParaRPr sz="2000" dirty="0">
              <a:latin typeface="Arial"/>
              <a:cs typeface="Arial"/>
            </a:endParaRPr>
          </a:p>
          <a:p>
            <a:pPr marL="205104" indent="-193040">
              <a:lnSpc>
                <a:spcPct val="100000"/>
              </a:lnSpc>
              <a:spcBef>
                <a:spcPts val="505"/>
              </a:spcBef>
              <a:buSzPct val="78571"/>
              <a:buFont typeface="DejaVu Sans"/>
              <a:buChar char="▪"/>
              <a:tabLst>
                <a:tab pos="205740" algn="l"/>
              </a:tabLst>
            </a:pPr>
            <a:r>
              <a:rPr sz="2000" spc="-5" dirty="0">
                <a:latin typeface="Arial"/>
                <a:cs typeface="Arial"/>
              </a:rPr>
              <a:t>Fuzzing- </a:t>
            </a:r>
            <a:r>
              <a:rPr sz="2000" spc="-10" dirty="0">
                <a:latin typeface="Arial"/>
                <a:cs typeface="Arial"/>
              </a:rPr>
              <a:t>finding</a:t>
            </a:r>
            <a:r>
              <a:rPr sz="2000" spc="-105" dirty="0">
                <a:latin typeface="Arial"/>
                <a:cs typeface="Arial"/>
              </a:rPr>
              <a:t> </a:t>
            </a:r>
            <a:r>
              <a:rPr sz="2000" spc="-15" dirty="0">
                <a:latin typeface="Arial"/>
                <a:cs typeface="Arial"/>
              </a:rPr>
              <a:t>vulnerabilities</a:t>
            </a:r>
            <a:endParaRPr sz="2000" dirty="0">
              <a:latin typeface="Arial"/>
              <a:cs typeface="Arial"/>
            </a:endParaRPr>
          </a:p>
          <a:p>
            <a:pPr marL="204470" indent="-192405">
              <a:lnSpc>
                <a:spcPct val="100000"/>
              </a:lnSpc>
              <a:spcBef>
                <a:spcPts val="495"/>
              </a:spcBef>
              <a:buSzPct val="78571"/>
              <a:buFont typeface="DejaVu Sans"/>
              <a:buChar char="▪"/>
              <a:tabLst>
                <a:tab pos="205104" algn="l"/>
              </a:tabLst>
            </a:pPr>
            <a:r>
              <a:rPr sz="2000" spc="-25" dirty="0">
                <a:latin typeface="Arial"/>
                <a:cs typeface="Arial"/>
              </a:rPr>
              <a:t>Types </a:t>
            </a:r>
            <a:r>
              <a:rPr sz="2000" spc="-5" dirty="0">
                <a:latin typeface="Arial"/>
                <a:cs typeface="Arial"/>
              </a:rPr>
              <a:t>of</a:t>
            </a:r>
            <a:r>
              <a:rPr sz="2000" spc="-75" dirty="0">
                <a:latin typeface="Arial"/>
                <a:cs typeface="Arial"/>
              </a:rPr>
              <a:t> </a:t>
            </a:r>
            <a:r>
              <a:rPr sz="2000" dirty="0">
                <a:latin typeface="Arial"/>
                <a:cs typeface="Arial"/>
              </a:rPr>
              <a:t>Fuzzing</a:t>
            </a:r>
          </a:p>
          <a:p>
            <a:pPr marL="204470" indent="-192405">
              <a:lnSpc>
                <a:spcPct val="100000"/>
              </a:lnSpc>
              <a:spcBef>
                <a:spcPts val="505"/>
              </a:spcBef>
              <a:buSzPct val="78571"/>
              <a:buFont typeface="DejaVu Sans"/>
              <a:buChar char="▪"/>
              <a:tabLst>
                <a:tab pos="205104" algn="l"/>
              </a:tabLst>
            </a:pPr>
            <a:r>
              <a:rPr sz="2000" dirty="0">
                <a:latin typeface="Arial"/>
                <a:cs typeface="Arial"/>
              </a:rPr>
              <a:t>Some </a:t>
            </a:r>
            <a:r>
              <a:rPr sz="2000" spc="-10" dirty="0">
                <a:latin typeface="Arial"/>
                <a:cs typeface="Arial"/>
              </a:rPr>
              <a:t>existing</a:t>
            </a:r>
            <a:r>
              <a:rPr sz="2000" spc="-80" dirty="0">
                <a:latin typeface="Arial"/>
                <a:cs typeface="Arial"/>
              </a:rPr>
              <a:t> </a:t>
            </a:r>
            <a:r>
              <a:rPr sz="2000" spc="-10" dirty="0">
                <a:latin typeface="Arial"/>
                <a:cs typeface="Arial"/>
              </a:rPr>
              <a:t>solutions</a:t>
            </a:r>
            <a:endParaRPr sz="200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112" y="81247"/>
            <a:ext cx="8248294" cy="958850"/>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Fuzzing- A balancing Act</a:t>
            </a:r>
          </a:p>
        </p:txBody>
      </p:sp>
      <p:grpSp>
        <p:nvGrpSpPr>
          <p:cNvPr id="3" name="object 3"/>
          <p:cNvGrpSpPr/>
          <p:nvPr/>
        </p:nvGrpSpPr>
        <p:grpSpPr>
          <a:xfrm>
            <a:off x="1371536" y="583628"/>
            <a:ext cx="5972810" cy="4425950"/>
            <a:chOff x="1371536" y="583628"/>
            <a:chExt cx="5972810" cy="4425950"/>
          </a:xfrm>
        </p:grpSpPr>
        <p:sp>
          <p:nvSpPr>
            <p:cNvPr id="4" name="object 4"/>
            <p:cNvSpPr/>
            <p:nvPr/>
          </p:nvSpPr>
          <p:spPr>
            <a:xfrm>
              <a:off x="3954780" y="2901695"/>
              <a:ext cx="539750" cy="995680"/>
            </a:xfrm>
            <a:custGeom>
              <a:avLst/>
              <a:gdLst/>
              <a:ahLst/>
              <a:cxnLst/>
              <a:rect l="l" t="t" r="r" b="b"/>
              <a:pathLst>
                <a:path w="539750" h="995679">
                  <a:moveTo>
                    <a:pt x="262763" y="0"/>
                  </a:moveTo>
                  <a:lnTo>
                    <a:pt x="0" y="995172"/>
                  </a:lnTo>
                  <a:lnTo>
                    <a:pt x="539496" y="995172"/>
                  </a:lnTo>
                  <a:lnTo>
                    <a:pt x="262763" y="0"/>
                  </a:lnTo>
                  <a:close/>
                </a:path>
              </a:pathLst>
            </a:custGeom>
            <a:solidFill>
              <a:srgbClr val="00BEB4"/>
            </a:solidFill>
          </p:spPr>
          <p:txBody>
            <a:bodyPr wrap="square" lIns="0" tIns="0" rIns="0" bIns="0" rtlCol="0"/>
            <a:lstStyle/>
            <a:p>
              <a:endParaRPr/>
            </a:p>
          </p:txBody>
        </p:sp>
        <p:sp>
          <p:nvSpPr>
            <p:cNvPr id="5" name="object 5"/>
            <p:cNvSpPr/>
            <p:nvPr/>
          </p:nvSpPr>
          <p:spPr>
            <a:xfrm>
              <a:off x="3955541" y="2902458"/>
              <a:ext cx="539750" cy="995680"/>
            </a:xfrm>
            <a:custGeom>
              <a:avLst/>
              <a:gdLst/>
              <a:ahLst/>
              <a:cxnLst/>
              <a:rect l="l" t="t" r="r" b="b"/>
              <a:pathLst>
                <a:path w="539750" h="995679">
                  <a:moveTo>
                    <a:pt x="0" y="995172"/>
                  </a:moveTo>
                  <a:lnTo>
                    <a:pt x="262763" y="0"/>
                  </a:lnTo>
                  <a:lnTo>
                    <a:pt x="539496" y="995172"/>
                  </a:lnTo>
                  <a:lnTo>
                    <a:pt x="0" y="995172"/>
                  </a:lnTo>
                  <a:close/>
                </a:path>
              </a:pathLst>
            </a:custGeom>
            <a:ln w="25518">
              <a:solidFill>
                <a:srgbClr val="008D84"/>
              </a:solidFill>
            </a:ln>
          </p:spPr>
          <p:txBody>
            <a:bodyPr wrap="square" lIns="0" tIns="0" rIns="0" bIns="0" rtlCol="0"/>
            <a:lstStyle/>
            <a:p>
              <a:endParaRPr/>
            </a:p>
          </p:txBody>
        </p:sp>
        <p:sp>
          <p:nvSpPr>
            <p:cNvPr id="6" name="object 6"/>
            <p:cNvSpPr/>
            <p:nvPr/>
          </p:nvSpPr>
          <p:spPr>
            <a:xfrm>
              <a:off x="3955541" y="2902458"/>
              <a:ext cx="539750" cy="995680"/>
            </a:xfrm>
            <a:custGeom>
              <a:avLst/>
              <a:gdLst/>
              <a:ahLst/>
              <a:cxnLst/>
              <a:rect l="l" t="t" r="r" b="b"/>
              <a:pathLst>
                <a:path w="539750" h="995679">
                  <a:moveTo>
                    <a:pt x="0" y="0"/>
                  </a:moveTo>
                  <a:lnTo>
                    <a:pt x="0" y="0"/>
                  </a:lnTo>
                </a:path>
                <a:path w="539750" h="995679">
                  <a:moveTo>
                    <a:pt x="539496" y="995172"/>
                  </a:moveTo>
                  <a:lnTo>
                    <a:pt x="539496" y="995172"/>
                  </a:lnTo>
                </a:path>
              </a:pathLst>
            </a:custGeom>
            <a:ln w="25518">
              <a:solidFill>
                <a:srgbClr val="008D84"/>
              </a:solidFill>
            </a:ln>
          </p:spPr>
          <p:txBody>
            <a:bodyPr wrap="square" lIns="0" tIns="0" rIns="0" bIns="0" rtlCol="0"/>
            <a:lstStyle/>
            <a:p>
              <a:endParaRPr/>
            </a:p>
          </p:txBody>
        </p:sp>
        <p:sp>
          <p:nvSpPr>
            <p:cNvPr id="7" name="object 7"/>
            <p:cNvSpPr/>
            <p:nvPr/>
          </p:nvSpPr>
          <p:spPr>
            <a:xfrm>
              <a:off x="1383792" y="595884"/>
              <a:ext cx="5946775" cy="4399915"/>
            </a:xfrm>
            <a:custGeom>
              <a:avLst/>
              <a:gdLst/>
              <a:ahLst/>
              <a:cxnLst/>
              <a:rect l="l" t="t" r="r" b="b"/>
              <a:pathLst>
                <a:path w="5946775" h="4399915">
                  <a:moveTo>
                    <a:pt x="5946648" y="0"/>
                  </a:moveTo>
                  <a:lnTo>
                    <a:pt x="356870" y="3505860"/>
                  </a:lnTo>
                  <a:lnTo>
                    <a:pt x="0" y="4399788"/>
                  </a:lnTo>
                  <a:lnTo>
                    <a:pt x="5589778" y="895223"/>
                  </a:lnTo>
                  <a:lnTo>
                    <a:pt x="5946648" y="0"/>
                  </a:lnTo>
                  <a:close/>
                </a:path>
              </a:pathLst>
            </a:custGeom>
            <a:solidFill>
              <a:srgbClr val="00BEB4"/>
            </a:solidFill>
          </p:spPr>
          <p:txBody>
            <a:bodyPr wrap="square" lIns="0" tIns="0" rIns="0" bIns="0" rtlCol="0"/>
            <a:lstStyle/>
            <a:p>
              <a:endParaRPr/>
            </a:p>
          </p:txBody>
        </p:sp>
        <p:sp>
          <p:nvSpPr>
            <p:cNvPr id="8" name="object 8"/>
            <p:cNvSpPr/>
            <p:nvPr/>
          </p:nvSpPr>
          <p:spPr>
            <a:xfrm>
              <a:off x="1384554" y="596646"/>
              <a:ext cx="5946775" cy="4399915"/>
            </a:xfrm>
            <a:custGeom>
              <a:avLst/>
              <a:gdLst/>
              <a:ahLst/>
              <a:cxnLst/>
              <a:rect l="l" t="t" r="r" b="b"/>
              <a:pathLst>
                <a:path w="5946775" h="4399915">
                  <a:moveTo>
                    <a:pt x="0" y="4399788"/>
                  </a:moveTo>
                  <a:lnTo>
                    <a:pt x="356870" y="3505860"/>
                  </a:lnTo>
                  <a:lnTo>
                    <a:pt x="5946648" y="0"/>
                  </a:lnTo>
                  <a:lnTo>
                    <a:pt x="5589778" y="895223"/>
                  </a:lnTo>
                  <a:lnTo>
                    <a:pt x="0" y="4399788"/>
                  </a:lnTo>
                  <a:close/>
                </a:path>
              </a:pathLst>
            </a:custGeom>
            <a:ln w="25518">
              <a:solidFill>
                <a:srgbClr val="008D84"/>
              </a:solidFill>
            </a:ln>
          </p:spPr>
          <p:txBody>
            <a:bodyPr wrap="square" lIns="0" tIns="0" rIns="0" bIns="0" rtlCol="0"/>
            <a:lstStyle/>
            <a:p>
              <a:endParaRPr/>
            </a:p>
          </p:txBody>
        </p:sp>
        <p:sp>
          <p:nvSpPr>
            <p:cNvPr id="9" name="object 9"/>
            <p:cNvSpPr/>
            <p:nvPr/>
          </p:nvSpPr>
          <p:spPr>
            <a:xfrm>
              <a:off x="4163568" y="2735580"/>
              <a:ext cx="123444" cy="123443"/>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3961257" y="4016146"/>
            <a:ext cx="548005" cy="232410"/>
          </a:xfrm>
          <a:prstGeom prst="rect">
            <a:avLst/>
          </a:prstGeom>
        </p:spPr>
        <p:txBody>
          <a:bodyPr vert="horz" wrap="square" lIns="0" tIns="13335" rIns="0" bIns="0" rtlCol="0">
            <a:spAutoFit/>
          </a:bodyPr>
          <a:lstStyle/>
          <a:p>
            <a:pPr marL="12700">
              <a:lnSpc>
                <a:spcPct val="100000"/>
              </a:lnSpc>
              <a:spcBef>
                <a:spcPts val="105"/>
              </a:spcBef>
            </a:pPr>
            <a:r>
              <a:rPr sz="1350" spc="-10" dirty="0">
                <a:latin typeface="Arial"/>
                <a:cs typeface="Arial"/>
              </a:rPr>
              <a:t>Fuzzer</a:t>
            </a:r>
            <a:endParaRPr sz="1350">
              <a:latin typeface="Arial"/>
              <a:cs typeface="Arial"/>
            </a:endParaRPr>
          </a:p>
        </p:txBody>
      </p:sp>
      <p:grpSp>
        <p:nvGrpSpPr>
          <p:cNvPr id="11" name="object 11"/>
          <p:cNvGrpSpPr/>
          <p:nvPr/>
        </p:nvGrpSpPr>
        <p:grpSpPr>
          <a:xfrm>
            <a:off x="480254" y="2772350"/>
            <a:ext cx="3886200" cy="2176145"/>
            <a:chOff x="480254" y="2772350"/>
            <a:chExt cx="3886200" cy="2176145"/>
          </a:xfrm>
        </p:grpSpPr>
        <p:sp>
          <p:nvSpPr>
            <p:cNvPr id="12" name="object 12"/>
            <p:cNvSpPr/>
            <p:nvPr/>
          </p:nvSpPr>
          <p:spPr>
            <a:xfrm>
              <a:off x="3096200" y="2772350"/>
              <a:ext cx="1269864" cy="102983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028949" y="3157219"/>
              <a:ext cx="0" cy="0"/>
            </a:xfrm>
            <a:custGeom>
              <a:avLst/>
              <a:gdLst/>
              <a:ahLst/>
              <a:cxnLst/>
              <a:rect l="l" t="t" r="r" b="b"/>
              <a:pathLst>
                <a:path>
                  <a:moveTo>
                    <a:pt x="0" y="0"/>
                  </a:moveTo>
                  <a:lnTo>
                    <a:pt x="0" y="0"/>
                  </a:lnTo>
                </a:path>
              </a:pathLst>
            </a:custGeom>
            <a:ln w="25518">
              <a:solidFill>
                <a:srgbClr val="008D84"/>
              </a:solidFill>
            </a:ln>
          </p:spPr>
          <p:txBody>
            <a:bodyPr wrap="square" lIns="0" tIns="0" rIns="0" bIns="0" rtlCol="0"/>
            <a:lstStyle/>
            <a:p>
              <a:endParaRPr/>
            </a:p>
          </p:txBody>
        </p:sp>
        <p:sp>
          <p:nvSpPr>
            <p:cNvPr id="14" name="object 14"/>
            <p:cNvSpPr/>
            <p:nvPr/>
          </p:nvSpPr>
          <p:spPr>
            <a:xfrm>
              <a:off x="480254" y="3046670"/>
              <a:ext cx="1983858" cy="1901562"/>
            </a:xfrm>
            <a:prstGeom prst="rect">
              <a:avLst/>
            </a:prstGeom>
            <a:blipFill>
              <a:blip r:embed="rId4" cstate="print"/>
              <a:stretch>
                <a:fillRect/>
              </a:stretch>
            </a:blipFill>
          </p:spPr>
          <p:txBody>
            <a:bodyPr wrap="square" lIns="0" tIns="0" rIns="0" bIns="0" rtlCol="0"/>
            <a:lstStyle/>
            <a:p>
              <a:endParaRPr/>
            </a:p>
          </p:txBody>
        </p:sp>
      </p:grpSp>
      <p:sp>
        <p:nvSpPr>
          <p:cNvPr id="15" name="object 15"/>
          <p:cNvSpPr txBox="1"/>
          <p:nvPr/>
        </p:nvSpPr>
        <p:spPr>
          <a:xfrm>
            <a:off x="1523746" y="3138297"/>
            <a:ext cx="675640"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Arial"/>
                <a:cs typeface="Arial"/>
              </a:rPr>
              <a:t>Analysis</a:t>
            </a:r>
            <a:r>
              <a:rPr sz="1100" spc="-130" dirty="0">
                <a:solidFill>
                  <a:srgbClr val="FFFFFF"/>
                </a:solidFill>
                <a:latin typeface="Arial"/>
                <a:cs typeface="Arial"/>
              </a:rPr>
              <a:t> </a:t>
            </a:r>
            <a:r>
              <a:rPr sz="1100" dirty="0">
                <a:solidFill>
                  <a:srgbClr val="FFFFFF"/>
                </a:solidFill>
                <a:latin typeface="Arial"/>
                <a:cs typeface="Arial"/>
              </a:rPr>
              <a:t>C</a:t>
            </a:r>
            <a:endParaRPr sz="1100">
              <a:latin typeface="Arial"/>
              <a:cs typeface="Arial"/>
            </a:endParaRPr>
          </a:p>
        </p:txBody>
      </p:sp>
      <p:sp>
        <p:nvSpPr>
          <p:cNvPr id="16" name="object 16"/>
          <p:cNvSpPr/>
          <p:nvPr/>
        </p:nvSpPr>
        <p:spPr>
          <a:xfrm>
            <a:off x="3677411" y="1176527"/>
            <a:ext cx="912876" cy="91287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46112" y="2135060"/>
            <a:ext cx="7423784" cy="1776095"/>
            <a:chOff x="646112" y="2135060"/>
            <a:chExt cx="7423784" cy="1776095"/>
          </a:xfrm>
        </p:grpSpPr>
        <p:sp>
          <p:nvSpPr>
            <p:cNvPr id="4" name="object 4"/>
            <p:cNvSpPr/>
            <p:nvPr/>
          </p:nvSpPr>
          <p:spPr>
            <a:xfrm>
              <a:off x="3954779" y="2901696"/>
              <a:ext cx="539750" cy="995680"/>
            </a:xfrm>
            <a:custGeom>
              <a:avLst/>
              <a:gdLst/>
              <a:ahLst/>
              <a:cxnLst/>
              <a:rect l="l" t="t" r="r" b="b"/>
              <a:pathLst>
                <a:path w="539750" h="995679">
                  <a:moveTo>
                    <a:pt x="262763" y="0"/>
                  </a:moveTo>
                  <a:lnTo>
                    <a:pt x="0" y="995172"/>
                  </a:lnTo>
                  <a:lnTo>
                    <a:pt x="539496" y="995172"/>
                  </a:lnTo>
                  <a:lnTo>
                    <a:pt x="262763" y="0"/>
                  </a:lnTo>
                  <a:close/>
                </a:path>
              </a:pathLst>
            </a:custGeom>
            <a:solidFill>
              <a:srgbClr val="00BEB4"/>
            </a:solidFill>
          </p:spPr>
          <p:txBody>
            <a:bodyPr wrap="square" lIns="0" tIns="0" rIns="0" bIns="0" rtlCol="0"/>
            <a:lstStyle/>
            <a:p>
              <a:endParaRPr/>
            </a:p>
          </p:txBody>
        </p:sp>
        <p:sp>
          <p:nvSpPr>
            <p:cNvPr id="5" name="object 5"/>
            <p:cNvSpPr/>
            <p:nvPr/>
          </p:nvSpPr>
          <p:spPr>
            <a:xfrm>
              <a:off x="3955541" y="2902458"/>
              <a:ext cx="539750" cy="995680"/>
            </a:xfrm>
            <a:custGeom>
              <a:avLst/>
              <a:gdLst/>
              <a:ahLst/>
              <a:cxnLst/>
              <a:rect l="l" t="t" r="r" b="b"/>
              <a:pathLst>
                <a:path w="539750" h="995679">
                  <a:moveTo>
                    <a:pt x="0" y="995172"/>
                  </a:moveTo>
                  <a:lnTo>
                    <a:pt x="262763" y="0"/>
                  </a:lnTo>
                  <a:lnTo>
                    <a:pt x="539496" y="995172"/>
                  </a:lnTo>
                  <a:lnTo>
                    <a:pt x="0" y="995172"/>
                  </a:lnTo>
                  <a:close/>
                </a:path>
              </a:pathLst>
            </a:custGeom>
            <a:ln w="25518">
              <a:solidFill>
                <a:srgbClr val="008D84"/>
              </a:solidFill>
            </a:ln>
          </p:spPr>
          <p:txBody>
            <a:bodyPr wrap="square" lIns="0" tIns="0" rIns="0" bIns="0" rtlCol="0"/>
            <a:lstStyle/>
            <a:p>
              <a:endParaRPr/>
            </a:p>
          </p:txBody>
        </p:sp>
        <p:sp>
          <p:nvSpPr>
            <p:cNvPr id="6" name="object 6"/>
            <p:cNvSpPr/>
            <p:nvPr/>
          </p:nvSpPr>
          <p:spPr>
            <a:xfrm>
              <a:off x="3955541" y="2902458"/>
              <a:ext cx="539750" cy="995680"/>
            </a:xfrm>
            <a:custGeom>
              <a:avLst/>
              <a:gdLst/>
              <a:ahLst/>
              <a:cxnLst/>
              <a:rect l="l" t="t" r="r" b="b"/>
              <a:pathLst>
                <a:path w="539750" h="995679">
                  <a:moveTo>
                    <a:pt x="0" y="0"/>
                  </a:moveTo>
                  <a:lnTo>
                    <a:pt x="0" y="0"/>
                  </a:lnTo>
                </a:path>
                <a:path w="539750" h="995679">
                  <a:moveTo>
                    <a:pt x="539496" y="995172"/>
                  </a:moveTo>
                  <a:lnTo>
                    <a:pt x="539496" y="995172"/>
                  </a:lnTo>
                </a:path>
              </a:pathLst>
            </a:custGeom>
            <a:ln w="25518">
              <a:solidFill>
                <a:srgbClr val="008D84"/>
              </a:solidFill>
            </a:ln>
          </p:spPr>
          <p:txBody>
            <a:bodyPr wrap="square" lIns="0" tIns="0" rIns="0" bIns="0" rtlCol="0"/>
            <a:lstStyle/>
            <a:p>
              <a:endParaRPr/>
            </a:p>
          </p:txBody>
        </p:sp>
        <p:sp>
          <p:nvSpPr>
            <p:cNvPr id="7" name="object 7"/>
            <p:cNvSpPr/>
            <p:nvPr/>
          </p:nvSpPr>
          <p:spPr>
            <a:xfrm>
              <a:off x="716280" y="2147316"/>
              <a:ext cx="7282180" cy="1298575"/>
            </a:xfrm>
            <a:custGeom>
              <a:avLst/>
              <a:gdLst/>
              <a:ahLst/>
              <a:cxnLst/>
              <a:rect l="l" t="t" r="r" b="b"/>
              <a:pathLst>
                <a:path w="7282180" h="1298575">
                  <a:moveTo>
                    <a:pt x="7281672" y="0"/>
                  </a:moveTo>
                  <a:lnTo>
                    <a:pt x="717550" y="655573"/>
                  </a:lnTo>
                  <a:lnTo>
                    <a:pt x="0" y="1298447"/>
                  </a:lnTo>
                  <a:lnTo>
                    <a:pt x="6564122" y="642873"/>
                  </a:lnTo>
                  <a:lnTo>
                    <a:pt x="7281672" y="0"/>
                  </a:lnTo>
                  <a:close/>
                </a:path>
              </a:pathLst>
            </a:custGeom>
            <a:solidFill>
              <a:srgbClr val="00BEB4"/>
            </a:solidFill>
          </p:spPr>
          <p:txBody>
            <a:bodyPr wrap="square" lIns="0" tIns="0" rIns="0" bIns="0" rtlCol="0"/>
            <a:lstStyle/>
            <a:p>
              <a:endParaRPr/>
            </a:p>
          </p:txBody>
        </p:sp>
        <p:sp>
          <p:nvSpPr>
            <p:cNvPr id="8" name="object 8"/>
            <p:cNvSpPr/>
            <p:nvPr/>
          </p:nvSpPr>
          <p:spPr>
            <a:xfrm>
              <a:off x="716292" y="2148078"/>
              <a:ext cx="7283450" cy="1298575"/>
            </a:xfrm>
            <a:custGeom>
              <a:avLst/>
              <a:gdLst/>
              <a:ahLst/>
              <a:cxnLst/>
              <a:rect l="l" t="t" r="r" b="b"/>
              <a:pathLst>
                <a:path w="7283450" h="1298575">
                  <a:moveTo>
                    <a:pt x="0" y="1298448"/>
                  </a:moveTo>
                  <a:lnTo>
                    <a:pt x="717664" y="655574"/>
                  </a:lnTo>
                  <a:lnTo>
                    <a:pt x="7283183" y="0"/>
                  </a:lnTo>
                  <a:lnTo>
                    <a:pt x="6565506" y="642874"/>
                  </a:lnTo>
                  <a:lnTo>
                    <a:pt x="0" y="1298448"/>
                  </a:lnTo>
                  <a:close/>
                </a:path>
              </a:pathLst>
            </a:custGeom>
            <a:ln w="25518">
              <a:solidFill>
                <a:srgbClr val="008D84"/>
              </a:solidFill>
            </a:ln>
          </p:spPr>
          <p:txBody>
            <a:bodyPr wrap="square" lIns="0" tIns="0" rIns="0" bIns="0" rtlCol="0"/>
            <a:lstStyle/>
            <a:p>
              <a:endParaRPr/>
            </a:p>
          </p:txBody>
        </p:sp>
        <p:sp>
          <p:nvSpPr>
            <p:cNvPr id="9" name="object 9"/>
            <p:cNvSpPr/>
            <p:nvPr/>
          </p:nvSpPr>
          <p:spPr>
            <a:xfrm>
              <a:off x="659129" y="2713482"/>
              <a:ext cx="7397750" cy="167640"/>
            </a:xfrm>
            <a:custGeom>
              <a:avLst/>
              <a:gdLst/>
              <a:ahLst/>
              <a:cxnLst/>
              <a:rect l="l" t="t" r="r" b="b"/>
              <a:pathLst>
                <a:path w="7397750" h="167639">
                  <a:moveTo>
                    <a:pt x="0" y="167640"/>
                  </a:moveTo>
                  <a:lnTo>
                    <a:pt x="0" y="167640"/>
                  </a:lnTo>
                </a:path>
                <a:path w="7397750" h="167639">
                  <a:moveTo>
                    <a:pt x="7397496" y="0"/>
                  </a:moveTo>
                  <a:lnTo>
                    <a:pt x="7397496" y="0"/>
                  </a:lnTo>
                </a:path>
              </a:pathLst>
            </a:custGeom>
            <a:ln w="25518">
              <a:solidFill>
                <a:srgbClr val="008D84"/>
              </a:solidFill>
            </a:ln>
          </p:spPr>
          <p:txBody>
            <a:bodyPr wrap="square" lIns="0" tIns="0" rIns="0" bIns="0" rtlCol="0"/>
            <a:lstStyle/>
            <a:p>
              <a:endParaRPr/>
            </a:p>
          </p:txBody>
        </p:sp>
        <p:sp>
          <p:nvSpPr>
            <p:cNvPr id="10" name="object 10"/>
            <p:cNvSpPr/>
            <p:nvPr/>
          </p:nvSpPr>
          <p:spPr>
            <a:xfrm>
              <a:off x="4163567" y="2735580"/>
              <a:ext cx="123444" cy="12344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501640" y="2363724"/>
              <a:ext cx="1164590" cy="341630"/>
            </a:xfrm>
            <a:custGeom>
              <a:avLst/>
              <a:gdLst/>
              <a:ahLst/>
              <a:cxnLst/>
              <a:rect l="l" t="t" r="r" b="b"/>
              <a:pathLst>
                <a:path w="1164590" h="341630">
                  <a:moveTo>
                    <a:pt x="1079245" y="0"/>
                  </a:moveTo>
                  <a:lnTo>
                    <a:pt x="86360" y="0"/>
                  </a:lnTo>
                  <a:lnTo>
                    <a:pt x="0" y="341375"/>
                  </a:lnTo>
                  <a:lnTo>
                    <a:pt x="1164336" y="341375"/>
                  </a:lnTo>
                  <a:lnTo>
                    <a:pt x="1079245" y="0"/>
                  </a:lnTo>
                  <a:close/>
                </a:path>
              </a:pathLst>
            </a:custGeom>
            <a:solidFill>
              <a:srgbClr val="91CF4F"/>
            </a:solidFill>
          </p:spPr>
          <p:txBody>
            <a:bodyPr wrap="square" lIns="0" tIns="0" rIns="0" bIns="0" rtlCol="0"/>
            <a:lstStyle/>
            <a:p>
              <a:endParaRPr/>
            </a:p>
          </p:txBody>
        </p:sp>
        <p:sp>
          <p:nvSpPr>
            <p:cNvPr id="12" name="object 12"/>
            <p:cNvSpPr/>
            <p:nvPr/>
          </p:nvSpPr>
          <p:spPr>
            <a:xfrm>
              <a:off x="5502402" y="2364486"/>
              <a:ext cx="1164590" cy="341630"/>
            </a:xfrm>
            <a:custGeom>
              <a:avLst/>
              <a:gdLst/>
              <a:ahLst/>
              <a:cxnLst/>
              <a:rect l="l" t="t" r="r" b="b"/>
              <a:pathLst>
                <a:path w="1164590" h="341630">
                  <a:moveTo>
                    <a:pt x="0" y="341375"/>
                  </a:moveTo>
                  <a:lnTo>
                    <a:pt x="86360" y="0"/>
                  </a:lnTo>
                  <a:lnTo>
                    <a:pt x="1079246" y="0"/>
                  </a:lnTo>
                  <a:lnTo>
                    <a:pt x="1164336" y="341375"/>
                  </a:lnTo>
                  <a:lnTo>
                    <a:pt x="0" y="341375"/>
                  </a:lnTo>
                  <a:close/>
                </a:path>
              </a:pathLst>
            </a:custGeom>
            <a:ln w="25518">
              <a:solidFill>
                <a:srgbClr val="008D84"/>
              </a:solidFill>
            </a:ln>
          </p:spPr>
          <p:txBody>
            <a:bodyPr wrap="square" lIns="0" tIns="0" rIns="0" bIns="0" rtlCol="0"/>
            <a:lstStyle/>
            <a:p>
              <a:endParaRPr/>
            </a:p>
          </p:txBody>
        </p:sp>
        <p:sp>
          <p:nvSpPr>
            <p:cNvPr id="13" name="object 13"/>
            <p:cNvSpPr/>
            <p:nvPr/>
          </p:nvSpPr>
          <p:spPr>
            <a:xfrm>
              <a:off x="5502402" y="2364486"/>
              <a:ext cx="1164590" cy="341630"/>
            </a:xfrm>
            <a:custGeom>
              <a:avLst/>
              <a:gdLst/>
              <a:ahLst/>
              <a:cxnLst/>
              <a:rect l="l" t="t" r="r" b="b"/>
              <a:pathLst>
                <a:path w="1164590" h="341630">
                  <a:moveTo>
                    <a:pt x="0" y="0"/>
                  </a:moveTo>
                  <a:lnTo>
                    <a:pt x="0" y="0"/>
                  </a:lnTo>
                </a:path>
                <a:path w="1164590" h="341630">
                  <a:moveTo>
                    <a:pt x="1164336" y="341375"/>
                  </a:moveTo>
                  <a:lnTo>
                    <a:pt x="1164336" y="341375"/>
                  </a:lnTo>
                </a:path>
              </a:pathLst>
            </a:custGeom>
            <a:ln w="25518">
              <a:solidFill>
                <a:srgbClr val="008D84"/>
              </a:solidFill>
            </a:ln>
          </p:spPr>
          <p:txBody>
            <a:bodyPr wrap="square" lIns="0" tIns="0" rIns="0" bIns="0" rtlCol="0"/>
            <a:lstStyle/>
            <a:p>
              <a:endParaRPr/>
            </a:p>
          </p:txBody>
        </p:sp>
      </p:grpSp>
      <p:sp>
        <p:nvSpPr>
          <p:cNvPr id="14" name="object 14"/>
          <p:cNvSpPr txBox="1"/>
          <p:nvPr/>
        </p:nvSpPr>
        <p:spPr>
          <a:xfrm>
            <a:off x="3284346" y="3981703"/>
            <a:ext cx="1877060" cy="232410"/>
          </a:xfrm>
          <a:prstGeom prst="rect">
            <a:avLst/>
          </a:prstGeom>
        </p:spPr>
        <p:txBody>
          <a:bodyPr vert="horz" wrap="square" lIns="0" tIns="13335" rIns="0" bIns="0" rtlCol="0">
            <a:spAutoFit/>
          </a:bodyPr>
          <a:lstStyle/>
          <a:p>
            <a:pPr marL="12700">
              <a:lnSpc>
                <a:spcPct val="100000"/>
              </a:lnSpc>
              <a:spcBef>
                <a:spcPts val="105"/>
              </a:spcBef>
            </a:pPr>
            <a:r>
              <a:rPr sz="1350" spc="-5" dirty="0">
                <a:latin typeface="Arial"/>
                <a:cs typeface="Arial"/>
              </a:rPr>
              <a:t>Happy </a:t>
            </a:r>
            <a:r>
              <a:rPr sz="1350" spc="-10" dirty="0">
                <a:latin typeface="Arial"/>
                <a:cs typeface="Arial"/>
              </a:rPr>
              <a:t>Advanced</a:t>
            </a:r>
            <a:r>
              <a:rPr sz="1350" spc="-215" dirty="0">
                <a:latin typeface="Arial"/>
                <a:cs typeface="Arial"/>
              </a:rPr>
              <a:t> </a:t>
            </a:r>
            <a:r>
              <a:rPr sz="1350" spc="-5" dirty="0">
                <a:latin typeface="Arial"/>
                <a:cs typeface="Arial"/>
              </a:rPr>
              <a:t>Fuzzer</a:t>
            </a:r>
            <a:endParaRPr sz="1350">
              <a:latin typeface="Arial"/>
              <a:cs typeface="Arial"/>
            </a:endParaRPr>
          </a:p>
        </p:txBody>
      </p:sp>
      <p:sp>
        <p:nvSpPr>
          <p:cNvPr id="15" name="object 15"/>
          <p:cNvSpPr txBox="1"/>
          <p:nvPr/>
        </p:nvSpPr>
        <p:spPr>
          <a:xfrm>
            <a:off x="5677280" y="2443734"/>
            <a:ext cx="81216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Arial"/>
                <a:cs typeface="Arial"/>
              </a:rPr>
              <a:t>performance</a:t>
            </a:r>
            <a:endParaRPr sz="1100">
              <a:latin typeface="Arial"/>
              <a:cs typeface="Arial"/>
            </a:endParaRPr>
          </a:p>
        </p:txBody>
      </p:sp>
      <p:grpSp>
        <p:nvGrpSpPr>
          <p:cNvPr id="16" name="object 16"/>
          <p:cNvGrpSpPr/>
          <p:nvPr/>
        </p:nvGrpSpPr>
        <p:grpSpPr>
          <a:xfrm>
            <a:off x="5489384" y="2020760"/>
            <a:ext cx="1190625" cy="367665"/>
            <a:chOff x="5489384" y="2020760"/>
            <a:chExt cx="1190625" cy="367665"/>
          </a:xfrm>
        </p:grpSpPr>
        <p:sp>
          <p:nvSpPr>
            <p:cNvPr id="17" name="object 17"/>
            <p:cNvSpPr/>
            <p:nvPr/>
          </p:nvSpPr>
          <p:spPr>
            <a:xfrm>
              <a:off x="5501639" y="2033016"/>
              <a:ext cx="1164590" cy="341630"/>
            </a:xfrm>
            <a:custGeom>
              <a:avLst/>
              <a:gdLst/>
              <a:ahLst/>
              <a:cxnLst/>
              <a:rect l="l" t="t" r="r" b="b"/>
              <a:pathLst>
                <a:path w="1164590" h="341630">
                  <a:moveTo>
                    <a:pt x="1079245" y="0"/>
                  </a:moveTo>
                  <a:lnTo>
                    <a:pt x="86360" y="0"/>
                  </a:lnTo>
                  <a:lnTo>
                    <a:pt x="0" y="341375"/>
                  </a:lnTo>
                  <a:lnTo>
                    <a:pt x="1164336" y="341375"/>
                  </a:lnTo>
                  <a:lnTo>
                    <a:pt x="1079245" y="0"/>
                  </a:lnTo>
                  <a:close/>
                </a:path>
              </a:pathLst>
            </a:custGeom>
            <a:solidFill>
              <a:srgbClr val="91CF4F"/>
            </a:solidFill>
          </p:spPr>
          <p:txBody>
            <a:bodyPr wrap="square" lIns="0" tIns="0" rIns="0" bIns="0" rtlCol="0"/>
            <a:lstStyle/>
            <a:p>
              <a:endParaRPr/>
            </a:p>
          </p:txBody>
        </p:sp>
        <p:sp>
          <p:nvSpPr>
            <p:cNvPr id="18" name="object 18"/>
            <p:cNvSpPr/>
            <p:nvPr/>
          </p:nvSpPr>
          <p:spPr>
            <a:xfrm>
              <a:off x="5502401" y="2033778"/>
              <a:ext cx="1164590" cy="341630"/>
            </a:xfrm>
            <a:custGeom>
              <a:avLst/>
              <a:gdLst/>
              <a:ahLst/>
              <a:cxnLst/>
              <a:rect l="l" t="t" r="r" b="b"/>
              <a:pathLst>
                <a:path w="1164590" h="341630">
                  <a:moveTo>
                    <a:pt x="0" y="341376"/>
                  </a:moveTo>
                  <a:lnTo>
                    <a:pt x="86360" y="0"/>
                  </a:lnTo>
                  <a:lnTo>
                    <a:pt x="1079246" y="0"/>
                  </a:lnTo>
                  <a:lnTo>
                    <a:pt x="1164336" y="341376"/>
                  </a:lnTo>
                  <a:lnTo>
                    <a:pt x="0" y="341376"/>
                  </a:lnTo>
                  <a:close/>
                </a:path>
              </a:pathLst>
            </a:custGeom>
            <a:ln w="25518">
              <a:solidFill>
                <a:srgbClr val="008D84"/>
              </a:solidFill>
            </a:ln>
          </p:spPr>
          <p:txBody>
            <a:bodyPr wrap="square" lIns="0" tIns="0" rIns="0" bIns="0" rtlCol="0"/>
            <a:lstStyle/>
            <a:p>
              <a:endParaRPr/>
            </a:p>
          </p:txBody>
        </p:sp>
        <p:sp>
          <p:nvSpPr>
            <p:cNvPr id="19" name="object 19"/>
            <p:cNvSpPr/>
            <p:nvPr/>
          </p:nvSpPr>
          <p:spPr>
            <a:xfrm>
              <a:off x="5502401" y="2033778"/>
              <a:ext cx="1164590" cy="341630"/>
            </a:xfrm>
            <a:custGeom>
              <a:avLst/>
              <a:gdLst/>
              <a:ahLst/>
              <a:cxnLst/>
              <a:rect l="l" t="t" r="r" b="b"/>
              <a:pathLst>
                <a:path w="1164590" h="341630">
                  <a:moveTo>
                    <a:pt x="0" y="0"/>
                  </a:moveTo>
                  <a:lnTo>
                    <a:pt x="0" y="0"/>
                  </a:lnTo>
                </a:path>
                <a:path w="1164590" h="341630">
                  <a:moveTo>
                    <a:pt x="1164336" y="341376"/>
                  </a:moveTo>
                  <a:lnTo>
                    <a:pt x="1164336" y="341376"/>
                  </a:lnTo>
                </a:path>
              </a:pathLst>
            </a:custGeom>
            <a:ln w="25518">
              <a:solidFill>
                <a:srgbClr val="008D84"/>
              </a:solidFill>
            </a:ln>
          </p:spPr>
          <p:txBody>
            <a:bodyPr wrap="square" lIns="0" tIns="0" rIns="0" bIns="0" rtlCol="0"/>
            <a:lstStyle/>
            <a:p>
              <a:endParaRPr/>
            </a:p>
          </p:txBody>
        </p:sp>
      </p:grpSp>
      <p:sp>
        <p:nvSpPr>
          <p:cNvPr id="20" name="object 20"/>
          <p:cNvSpPr txBox="1"/>
          <p:nvPr/>
        </p:nvSpPr>
        <p:spPr>
          <a:xfrm>
            <a:off x="5768721" y="2113280"/>
            <a:ext cx="62484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FFFFFF"/>
                </a:solidFill>
                <a:latin typeface="Arial"/>
                <a:cs typeface="Arial"/>
              </a:rPr>
              <a:t>scalability</a:t>
            </a:r>
            <a:endParaRPr sz="1100">
              <a:latin typeface="Arial"/>
              <a:cs typeface="Arial"/>
            </a:endParaRPr>
          </a:p>
        </p:txBody>
      </p:sp>
      <p:grpSp>
        <p:nvGrpSpPr>
          <p:cNvPr id="21" name="object 21"/>
          <p:cNvGrpSpPr/>
          <p:nvPr/>
        </p:nvGrpSpPr>
        <p:grpSpPr>
          <a:xfrm>
            <a:off x="1400492" y="2365184"/>
            <a:ext cx="1189355" cy="710565"/>
            <a:chOff x="1400492" y="2365184"/>
            <a:chExt cx="1189355" cy="710565"/>
          </a:xfrm>
        </p:grpSpPr>
        <p:sp>
          <p:nvSpPr>
            <p:cNvPr id="22" name="object 22"/>
            <p:cNvSpPr/>
            <p:nvPr/>
          </p:nvSpPr>
          <p:spPr>
            <a:xfrm>
              <a:off x="1412748" y="2720340"/>
              <a:ext cx="1163320" cy="341630"/>
            </a:xfrm>
            <a:custGeom>
              <a:avLst/>
              <a:gdLst/>
              <a:ahLst/>
              <a:cxnLst/>
              <a:rect l="l" t="t" r="r" b="b"/>
              <a:pathLst>
                <a:path w="1163320" h="341630">
                  <a:moveTo>
                    <a:pt x="1077722" y="0"/>
                  </a:moveTo>
                  <a:lnTo>
                    <a:pt x="85090" y="0"/>
                  </a:lnTo>
                  <a:lnTo>
                    <a:pt x="0" y="341376"/>
                  </a:lnTo>
                  <a:lnTo>
                    <a:pt x="1162812" y="341376"/>
                  </a:lnTo>
                  <a:lnTo>
                    <a:pt x="1077722" y="0"/>
                  </a:lnTo>
                  <a:close/>
                </a:path>
              </a:pathLst>
            </a:custGeom>
            <a:solidFill>
              <a:srgbClr val="91CF4F"/>
            </a:solidFill>
          </p:spPr>
          <p:txBody>
            <a:bodyPr wrap="square" lIns="0" tIns="0" rIns="0" bIns="0" rtlCol="0"/>
            <a:lstStyle/>
            <a:p>
              <a:endParaRPr/>
            </a:p>
          </p:txBody>
        </p:sp>
        <p:sp>
          <p:nvSpPr>
            <p:cNvPr id="23" name="object 23"/>
            <p:cNvSpPr/>
            <p:nvPr/>
          </p:nvSpPr>
          <p:spPr>
            <a:xfrm>
              <a:off x="1413510" y="2721102"/>
              <a:ext cx="1163320" cy="341630"/>
            </a:xfrm>
            <a:custGeom>
              <a:avLst/>
              <a:gdLst/>
              <a:ahLst/>
              <a:cxnLst/>
              <a:rect l="l" t="t" r="r" b="b"/>
              <a:pathLst>
                <a:path w="1163320" h="341630">
                  <a:moveTo>
                    <a:pt x="0" y="341375"/>
                  </a:moveTo>
                  <a:lnTo>
                    <a:pt x="85090" y="0"/>
                  </a:lnTo>
                  <a:lnTo>
                    <a:pt x="1077722" y="0"/>
                  </a:lnTo>
                  <a:lnTo>
                    <a:pt x="1162812" y="341375"/>
                  </a:lnTo>
                  <a:lnTo>
                    <a:pt x="0" y="341375"/>
                  </a:lnTo>
                  <a:close/>
                </a:path>
              </a:pathLst>
            </a:custGeom>
            <a:ln w="25518">
              <a:solidFill>
                <a:srgbClr val="008D84"/>
              </a:solidFill>
            </a:ln>
          </p:spPr>
          <p:txBody>
            <a:bodyPr wrap="square" lIns="0" tIns="0" rIns="0" bIns="0" rtlCol="0"/>
            <a:lstStyle/>
            <a:p>
              <a:endParaRPr/>
            </a:p>
          </p:txBody>
        </p:sp>
        <p:sp>
          <p:nvSpPr>
            <p:cNvPr id="24" name="object 24"/>
            <p:cNvSpPr/>
            <p:nvPr/>
          </p:nvSpPr>
          <p:spPr>
            <a:xfrm>
              <a:off x="1413510" y="2721102"/>
              <a:ext cx="1163320" cy="341630"/>
            </a:xfrm>
            <a:custGeom>
              <a:avLst/>
              <a:gdLst/>
              <a:ahLst/>
              <a:cxnLst/>
              <a:rect l="l" t="t" r="r" b="b"/>
              <a:pathLst>
                <a:path w="1163320" h="341630">
                  <a:moveTo>
                    <a:pt x="0" y="0"/>
                  </a:moveTo>
                  <a:lnTo>
                    <a:pt x="0" y="0"/>
                  </a:lnTo>
                </a:path>
                <a:path w="1163320" h="341630">
                  <a:moveTo>
                    <a:pt x="1162812" y="341375"/>
                  </a:moveTo>
                  <a:lnTo>
                    <a:pt x="1162812" y="341375"/>
                  </a:lnTo>
                </a:path>
              </a:pathLst>
            </a:custGeom>
            <a:ln w="25518">
              <a:solidFill>
                <a:srgbClr val="008D84"/>
              </a:solidFill>
            </a:ln>
          </p:spPr>
          <p:txBody>
            <a:bodyPr wrap="square" lIns="0" tIns="0" rIns="0" bIns="0" rtlCol="0"/>
            <a:lstStyle/>
            <a:p>
              <a:endParaRPr/>
            </a:p>
          </p:txBody>
        </p:sp>
        <p:sp>
          <p:nvSpPr>
            <p:cNvPr id="25" name="object 25"/>
            <p:cNvSpPr/>
            <p:nvPr/>
          </p:nvSpPr>
          <p:spPr>
            <a:xfrm>
              <a:off x="1412748" y="2377440"/>
              <a:ext cx="1163320" cy="341630"/>
            </a:xfrm>
            <a:custGeom>
              <a:avLst/>
              <a:gdLst/>
              <a:ahLst/>
              <a:cxnLst/>
              <a:rect l="l" t="t" r="r" b="b"/>
              <a:pathLst>
                <a:path w="1163320" h="341630">
                  <a:moveTo>
                    <a:pt x="1077722" y="0"/>
                  </a:moveTo>
                  <a:lnTo>
                    <a:pt x="85090" y="0"/>
                  </a:lnTo>
                  <a:lnTo>
                    <a:pt x="0" y="341376"/>
                  </a:lnTo>
                  <a:lnTo>
                    <a:pt x="1162812" y="341376"/>
                  </a:lnTo>
                  <a:lnTo>
                    <a:pt x="1077722" y="0"/>
                  </a:lnTo>
                  <a:close/>
                </a:path>
              </a:pathLst>
            </a:custGeom>
            <a:solidFill>
              <a:srgbClr val="008F86"/>
            </a:solidFill>
          </p:spPr>
          <p:txBody>
            <a:bodyPr wrap="square" lIns="0" tIns="0" rIns="0" bIns="0" rtlCol="0"/>
            <a:lstStyle/>
            <a:p>
              <a:endParaRPr/>
            </a:p>
          </p:txBody>
        </p:sp>
        <p:sp>
          <p:nvSpPr>
            <p:cNvPr id="26" name="object 26"/>
            <p:cNvSpPr/>
            <p:nvPr/>
          </p:nvSpPr>
          <p:spPr>
            <a:xfrm>
              <a:off x="1413510" y="2378202"/>
              <a:ext cx="1163320" cy="341630"/>
            </a:xfrm>
            <a:custGeom>
              <a:avLst/>
              <a:gdLst/>
              <a:ahLst/>
              <a:cxnLst/>
              <a:rect l="l" t="t" r="r" b="b"/>
              <a:pathLst>
                <a:path w="1163320" h="341630">
                  <a:moveTo>
                    <a:pt x="0" y="341375"/>
                  </a:moveTo>
                  <a:lnTo>
                    <a:pt x="85090" y="0"/>
                  </a:lnTo>
                  <a:lnTo>
                    <a:pt x="1077722" y="0"/>
                  </a:lnTo>
                  <a:lnTo>
                    <a:pt x="1162812" y="341375"/>
                  </a:lnTo>
                  <a:lnTo>
                    <a:pt x="0" y="341375"/>
                  </a:lnTo>
                  <a:close/>
                </a:path>
              </a:pathLst>
            </a:custGeom>
            <a:ln w="25518">
              <a:solidFill>
                <a:srgbClr val="008D84"/>
              </a:solidFill>
            </a:ln>
          </p:spPr>
          <p:txBody>
            <a:bodyPr wrap="square" lIns="0" tIns="0" rIns="0" bIns="0" rtlCol="0"/>
            <a:lstStyle/>
            <a:p>
              <a:endParaRPr/>
            </a:p>
          </p:txBody>
        </p:sp>
        <p:sp>
          <p:nvSpPr>
            <p:cNvPr id="27" name="object 27"/>
            <p:cNvSpPr/>
            <p:nvPr/>
          </p:nvSpPr>
          <p:spPr>
            <a:xfrm>
              <a:off x="1413510" y="2378202"/>
              <a:ext cx="1163320" cy="341630"/>
            </a:xfrm>
            <a:custGeom>
              <a:avLst/>
              <a:gdLst/>
              <a:ahLst/>
              <a:cxnLst/>
              <a:rect l="l" t="t" r="r" b="b"/>
              <a:pathLst>
                <a:path w="1163320" h="341630">
                  <a:moveTo>
                    <a:pt x="0" y="0"/>
                  </a:moveTo>
                  <a:lnTo>
                    <a:pt x="0" y="0"/>
                  </a:lnTo>
                </a:path>
                <a:path w="1163320" h="341630">
                  <a:moveTo>
                    <a:pt x="1162812" y="341375"/>
                  </a:moveTo>
                  <a:lnTo>
                    <a:pt x="1162812" y="341375"/>
                  </a:lnTo>
                </a:path>
              </a:pathLst>
            </a:custGeom>
            <a:ln w="25518">
              <a:solidFill>
                <a:srgbClr val="008D84"/>
              </a:solidFill>
            </a:ln>
          </p:spPr>
          <p:txBody>
            <a:bodyPr wrap="square" lIns="0" tIns="0" rIns="0" bIns="0" rtlCol="0"/>
            <a:lstStyle/>
            <a:p>
              <a:endParaRPr/>
            </a:p>
          </p:txBody>
        </p:sp>
      </p:grpSp>
      <p:sp>
        <p:nvSpPr>
          <p:cNvPr id="28" name="object 28"/>
          <p:cNvSpPr txBox="1"/>
          <p:nvPr/>
        </p:nvSpPr>
        <p:spPr>
          <a:xfrm>
            <a:off x="1656333" y="2369413"/>
            <a:ext cx="676275" cy="706120"/>
          </a:xfrm>
          <a:prstGeom prst="rect">
            <a:avLst/>
          </a:prstGeom>
        </p:spPr>
        <p:txBody>
          <a:bodyPr vert="horz" wrap="square" lIns="0" tIns="100965" rIns="0" bIns="0" rtlCol="0">
            <a:spAutoFit/>
          </a:bodyPr>
          <a:lstStyle/>
          <a:p>
            <a:pPr algn="ctr">
              <a:lnSpc>
                <a:spcPct val="100000"/>
              </a:lnSpc>
              <a:spcBef>
                <a:spcPts val="795"/>
              </a:spcBef>
            </a:pPr>
            <a:r>
              <a:rPr sz="1100" dirty="0">
                <a:solidFill>
                  <a:srgbClr val="FFFFFF"/>
                </a:solidFill>
                <a:latin typeface="Arial"/>
                <a:cs typeface="Arial"/>
              </a:rPr>
              <a:t>M</a:t>
            </a:r>
            <a:r>
              <a:rPr sz="1100" spc="-5" dirty="0">
                <a:solidFill>
                  <a:srgbClr val="FFFFFF"/>
                </a:solidFill>
                <a:latin typeface="Arial"/>
                <a:cs typeface="Arial"/>
              </a:rPr>
              <a:t>on</a:t>
            </a:r>
            <a:r>
              <a:rPr sz="1100" spc="-10" dirty="0">
                <a:solidFill>
                  <a:srgbClr val="FFFFFF"/>
                </a:solidFill>
                <a:latin typeface="Arial"/>
                <a:cs typeface="Arial"/>
              </a:rPr>
              <a:t>i</a:t>
            </a:r>
            <a:r>
              <a:rPr sz="1100" dirty="0">
                <a:solidFill>
                  <a:srgbClr val="FFFFFF"/>
                </a:solidFill>
                <a:latin typeface="Arial"/>
                <a:cs typeface="Arial"/>
              </a:rPr>
              <a:t>t</a:t>
            </a:r>
            <a:r>
              <a:rPr sz="1100" spc="-15" dirty="0">
                <a:solidFill>
                  <a:srgbClr val="FFFFFF"/>
                </a:solidFill>
                <a:latin typeface="Arial"/>
                <a:cs typeface="Arial"/>
              </a:rPr>
              <a:t>o</a:t>
            </a:r>
            <a:r>
              <a:rPr sz="1100" spc="-10" dirty="0">
                <a:solidFill>
                  <a:srgbClr val="FFFFFF"/>
                </a:solidFill>
                <a:latin typeface="Arial"/>
                <a:cs typeface="Arial"/>
              </a:rPr>
              <a:t>ri</a:t>
            </a:r>
            <a:r>
              <a:rPr sz="1100" spc="-5" dirty="0">
                <a:solidFill>
                  <a:srgbClr val="FFFFFF"/>
                </a:solidFill>
                <a:latin typeface="Arial"/>
                <a:cs typeface="Arial"/>
              </a:rPr>
              <a:t>ng</a:t>
            </a:r>
            <a:endParaRPr sz="1100">
              <a:latin typeface="Arial"/>
              <a:cs typeface="Arial"/>
            </a:endParaRPr>
          </a:p>
          <a:p>
            <a:pPr marL="71755" marR="57785" indent="-1270" algn="ctr">
              <a:lnSpc>
                <a:spcPct val="100000"/>
              </a:lnSpc>
              <a:spcBef>
                <a:spcPts val="700"/>
              </a:spcBef>
            </a:pPr>
            <a:r>
              <a:rPr sz="1100" spc="-15" dirty="0">
                <a:solidFill>
                  <a:srgbClr val="FFFFFF"/>
                </a:solidFill>
                <a:latin typeface="Arial"/>
                <a:cs typeface="Arial"/>
              </a:rPr>
              <a:t>Blind-  </a:t>
            </a:r>
            <a:r>
              <a:rPr sz="1100" spc="15" dirty="0">
                <a:solidFill>
                  <a:srgbClr val="FFFFFF"/>
                </a:solidFill>
                <a:latin typeface="Arial"/>
                <a:cs typeface="Arial"/>
              </a:rPr>
              <a:t>m</a:t>
            </a:r>
            <a:r>
              <a:rPr sz="1100" spc="-5" dirty="0">
                <a:solidFill>
                  <a:srgbClr val="FFFFFF"/>
                </a:solidFill>
                <a:latin typeface="Arial"/>
                <a:cs typeface="Arial"/>
              </a:rPr>
              <a:t>u</a:t>
            </a:r>
            <a:r>
              <a:rPr sz="1100" spc="5" dirty="0">
                <a:solidFill>
                  <a:srgbClr val="FFFFFF"/>
                </a:solidFill>
                <a:latin typeface="Arial"/>
                <a:cs typeface="Arial"/>
              </a:rPr>
              <a:t>t</a:t>
            </a:r>
            <a:r>
              <a:rPr sz="1100" spc="-5" dirty="0">
                <a:solidFill>
                  <a:srgbClr val="FFFFFF"/>
                </a:solidFill>
                <a:latin typeface="Arial"/>
                <a:cs typeface="Arial"/>
              </a:rPr>
              <a:t>a</a:t>
            </a:r>
            <a:r>
              <a:rPr sz="1100" spc="5" dirty="0">
                <a:solidFill>
                  <a:srgbClr val="FFFFFF"/>
                </a:solidFill>
                <a:latin typeface="Arial"/>
                <a:cs typeface="Arial"/>
              </a:rPr>
              <a:t>t</a:t>
            </a:r>
            <a:r>
              <a:rPr sz="1100" spc="-20" dirty="0">
                <a:solidFill>
                  <a:srgbClr val="FFFFFF"/>
                </a:solidFill>
                <a:latin typeface="Arial"/>
                <a:cs typeface="Arial"/>
              </a:rPr>
              <a:t>i</a:t>
            </a:r>
            <a:r>
              <a:rPr sz="1100" spc="-5" dirty="0">
                <a:solidFill>
                  <a:srgbClr val="FFFFFF"/>
                </a:solidFill>
                <a:latin typeface="Arial"/>
                <a:cs typeface="Arial"/>
              </a:rPr>
              <a:t>o</a:t>
            </a:r>
            <a:r>
              <a:rPr sz="1100" dirty="0">
                <a:solidFill>
                  <a:srgbClr val="FFFFFF"/>
                </a:solidFill>
                <a:latin typeface="Arial"/>
                <a:cs typeface="Arial"/>
              </a:rPr>
              <a:t>n</a:t>
            </a:r>
            <a:endParaRPr sz="1100">
              <a:latin typeface="Arial"/>
              <a:cs typeface="Arial"/>
            </a:endParaRPr>
          </a:p>
        </p:txBody>
      </p:sp>
      <p:grpSp>
        <p:nvGrpSpPr>
          <p:cNvPr id="29" name="object 29"/>
          <p:cNvGrpSpPr/>
          <p:nvPr/>
        </p:nvGrpSpPr>
        <p:grpSpPr>
          <a:xfrm>
            <a:off x="1400492" y="2020760"/>
            <a:ext cx="1189355" cy="367665"/>
            <a:chOff x="1400492" y="2020760"/>
            <a:chExt cx="1189355" cy="367665"/>
          </a:xfrm>
        </p:grpSpPr>
        <p:sp>
          <p:nvSpPr>
            <p:cNvPr id="30" name="object 30"/>
            <p:cNvSpPr/>
            <p:nvPr/>
          </p:nvSpPr>
          <p:spPr>
            <a:xfrm>
              <a:off x="1412748" y="2033016"/>
              <a:ext cx="1163320" cy="341630"/>
            </a:xfrm>
            <a:custGeom>
              <a:avLst/>
              <a:gdLst/>
              <a:ahLst/>
              <a:cxnLst/>
              <a:rect l="l" t="t" r="r" b="b"/>
              <a:pathLst>
                <a:path w="1163320" h="341630">
                  <a:moveTo>
                    <a:pt x="1077722" y="0"/>
                  </a:moveTo>
                  <a:lnTo>
                    <a:pt x="85090" y="0"/>
                  </a:lnTo>
                  <a:lnTo>
                    <a:pt x="0" y="341375"/>
                  </a:lnTo>
                  <a:lnTo>
                    <a:pt x="1162812" y="341375"/>
                  </a:lnTo>
                  <a:lnTo>
                    <a:pt x="1077722" y="0"/>
                  </a:lnTo>
                  <a:close/>
                </a:path>
              </a:pathLst>
            </a:custGeom>
            <a:solidFill>
              <a:srgbClr val="B7530D"/>
            </a:solidFill>
          </p:spPr>
          <p:txBody>
            <a:bodyPr wrap="square" lIns="0" tIns="0" rIns="0" bIns="0" rtlCol="0"/>
            <a:lstStyle/>
            <a:p>
              <a:endParaRPr/>
            </a:p>
          </p:txBody>
        </p:sp>
        <p:sp>
          <p:nvSpPr>
            <p:cNvPr id="31" name="object 31"/>
            <p:cNvSpPr/>
            <p:nvPr/>
          </p:nvSpPr>
          <p:spPr>
            <a:xfrm>
              <a:off x="1413510" y="2033778"/>
              <a:ext cx="1163320" cy="341630"/>
            </a:xfrm>
            <a:custGeom>
              <a:avLst/>
              <a:gdLst/>
              <a:ahLst/>
              <a:cxnLst/>
              <a:rect l="l" t="t" r="r" b="b"/>
              <a:pathLst>
                <a:path w="1163320" h="341630">
                  <a:moveTo>
                    <a:pt x="0" y="341376"/>
                  </a:moveTo>
                  <a:lnTo>
                    <a:pt x="85090" y="0"/>
                  </a:lnTo>
                  <a:lnTo>
                    <a:pt x="1077722" y="0"/>
                  </a:lnTo>
                  <a:lnTo>
                    <a:pt x="1162812" y="341376"/>
                  </a:lnTo>
                  <a:lnTo>
                    <a:pt x="0" y="341376"/>
                  </a:lnTo>
                  <a:close/>
                </a:path>
              </a:pathLst>
            </a:custGeom>
            <a:ln w="25518">
              <a:solidFill>
                <a:srgbClr val="008D84"/>
              </a:solidFill>
            </a:ln>
          </p:spPr>
          <p:txBody>
            <a:bodyPr wrap="square" lIns="0" tIns="0" rIns="0" bIns="0" rtlCol="0"/>
            <a:lstStyle/>
            <a:p>
              <a:endParaRPr/>
            </a:p>
          </p:txBody>
        </p:sp>
        <p:sp>
          <p:nvSpPr>
            <p:cNvPr id="32" name="object 32"/>
            <p:cNvSpPr/>
            <p:nvPr/>
          </p:nvSpPr>
          <p:spPr>
            <a:xfrm>
              <a:off x="1413510" y="2033778"/>
              <a:ext cx="1163320" cy="341630"/>
            </a:xfrm>
            <a:custGeom>
              <a:avLst/>
              <a:gdLst/>
              <a:ahLst/>
              <a:cxnLst/>
              <a:rect l="l" t="t" r="r" b="b"/>
              <a:pathLst>
                <a:path w="1163320" h="341630">
                  <a:moveTo>
                    <a:pt x="0" y="0"/>
                  </a:moveTo>
                  <a:lnTo>
                    <a:pt x="0" y="0"/>
                  </a:lnTo>
                </a:path>
                <a:path w="1163320" h="341630">
                  <a:moveTo>
                    <a:pt x="1162812" y="341376"/>
                  </a:moveTo>
                  <a:lnTo>
                    <a:pt x="1162812" y="341376"/>
                  </a:lnTo>
                </a:path>
              </a:pathLst>
            </a:custGeom>
            <a:ln w="25518">
              <a:solidFill>
                <a:srgbClr val="008D84"/>
              </a:solidFill>
            </a:ln>
          </p:spPr>
          <p:txBody>
            <a:bodyPr wrap="square" lIns="0" tIns="0" rIns="0" bIns="0" rtlCol="0"/>
            <a:lstStyle/>
            <a:p>
              <a:endParaRPr/>
            </a:p>
          </p:txBody>
        </p:sp>
      </p:grpSp>
      <p:sp>
        <p:nvSpPr>
          <p:cNvPr id="33" name="object 33"/>
          <p:cNvSpPr txBox="1"/>
          <p:nvPr/>
        </p:nvSpPr>
        <p:spPr>
          <a:xfrm>
            <a:off x="1659763" y="2113280"/>
            <a:ext cx="66611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Arial"/>
                <a:cs typeface="Arial"/>
              </a:rPr>
              <a:t>Analysis</a:t>
            </a:r>
            <a:r>
              <a:rPr sz="1100" spc="-135" dirty="0">
                <a:solidFill>
                  <a:srgbClr val="FFFFFF"/>
                </a:solidFill>
                <a:latin typeface="Arial"/>
                <a:cs typeface="Arial"/>
              </a:rPr>
              <a:t> </a:t>
            </a:r>
            <a:r>
              <a:rPr sz="1100" dirty="0">
                <a:solidFill>
                  <a:srgbClr val="FFFFFF"/>
                </a:solidFill>
                <a:latin typeface="Arial"/>
                <a:cs typeface="Arial"/>
              </a:rPr>
              <a:t>A</a:t>
            </a:r>
            <a:endParaRPr sz="1100">
              <a:latin typeface="Arial"/>
              <a:cs typeface="Arial"/>
            </a:endParaRPr>
          </a:p>
        </p:txBody>
      </p:sp>
      <p:grpSp>
        <p:nvGrpSpPr>
          <p:cNvPr id="34" name="object 34"/>
          <p:cNvGrpSpPr/>
          <p:nvPr/>
        </p:nvGrpSpPr>
        <p:grpSpPr>
          <a:xfrm>
            <a:off x="1386776" y="1324292"/>
            <a:ext cx="1202690" cy="713740"/>
            <a:chOff x="1386776" y="1324292"/>
            <a:chExt cx="1202690" cy="713740"/>
          </a:xfrm>
        </p:grpSpPr>
        <p:sp>
          <p:nvSpPr>
            <p:cNvPr id="35" name="object 35"/>
            <p:cNvSpPr/>
            <p:nvPr/>
          </p:nvSpPr>
          <p:spPr>
            <a:xfrm>
              <a:off x="1412747" y="1682496"/>
              <a:ext cx="1163320" cy="341630"/>
            </a:xfrm>
            <a:custGeom>
              <a:avLst/>
              <a:gdLst/>
              <a:ahLst/>
              <a:cxnLst/>
              <a:rect l="l" t="t" r="r" b="b"/>
              <a:pathLst>
                <a:path w="1163320" h="341630">
                  <a:moveTo>
                    <a:pt x="1077722" y="0"/>
                  </a:moveTo>
                  <a:lnTo>
                    <a:pt x="85090" y="0"/>
                  </a:lnTo>
                  <a:lnTo>
                    <a:pt x="0" y="341375"/>
                  </a:lnTo>
                  <a:lnTo>
                    <a:pt x="1162812" y="341375"/>
                  </a:lnTo>
                  <a:lnTo>
                    <a:pt x="1077722" y="0"/>
                  </a:lnTo>
                  <a:close/>
                </a:path>
              </a:pathLst>
            </a:custGeom>
            <a:solidFill>
              <a:srgbClr val="91CF4F"/>
            </a:solidFill>
          </p:spPr>
          <p:txBody>
            <a:bodyPr wrap="square" lIns="0" tIns="0" rIns="0" bIns="0" rtlCol="0"/>
            <a:lstStyle/>
            <a:p>
              <a:endParaRPr/>
            </a:p>
          </p:txBody>
        </p:sp>
        <p:sp>
          <p:nvSpPr>
            <p:cNvPr id="36" name="object 36"/>
            <p:cNvSpPr/>
            <p:nvPr/>
          </p:nvSpPr>
          <p:spPr>
            <a:xfrm>
              <a:off x="1413509" y="1683258"/>
              <a:ext cx="1163320" cy="341630"/>
            </a:xfrm>
            <a:custGeom>
              <a:avLst/>
              <a:gdLst/>
              <a:ahLst/>
              <a:cxnLst/>
              <a:rect l="l" t="t" r="r" b="b"/>
              <a:pathLst>
                <a:path w="1163320" h="341630">
                  <a:moveTo>
                    <a:pt x="0" y="341375"/>
                  </a:moveTo>
                  <a:lnTo>
                    <a:pt x="85090" y="0"/>
                  </a:lnTo>
                  <a:lnTo>
                    <a:pt x="1077722" y="0"/>
                  </a:lnTo>
                  <a:lnTo>
                    <a:pt x="1162812" y="341375"/>
                  </a:lnTo>
                  <a:lnTo>
                    <a:pt x="0" y="341375"/>
                  </a:lnTo>
                  <a:close/>
                </a:path>
              </a:pathLst>
            </a:custGeom>
            <a:ln w="25518">
              <a:solidFill>
                <a:srgbClr val="008D84"/>
              </a:solidFill>
            </a:ln>
          </p:spPr>
          <p:txBody>
            <a:bodyPr wrap="square" lIns="0" tIns="0" rIns="0" bIns="0" rtlCol="0"/>
            <a:lstStyle/>
            <a:p>
              <a:endParaRPr/>
            </a:p>
          </p:txBody>
        </p:sp>
        <p:sp>
          <p:nvSpPr>
            <p:cNvPr id="37" name="object 37"/>
            <p:cNvSpPr/>
            <p:nvPr/>
          </p:nvSpPr>
          <p:spPr>
            <a:xfrm>
              <a:off x="1413509" y="1683258"/>
              <a:ext cx="1163320" cy="341630"/>
            </a:xfrm>
            <a:custGeom>
              <a:avLst/>
              <a:gdLst/>
              <a:ahLst/>
              <a:cxnLst/>
              <a:rect l="l" t="t" r="r" b="b"/>
              <a:pathLst>
                <a:path w="1163320" h="341630">
                  <a:moveTo>
                    <a:pt x="0" y="0"/>
                  </a:moveTo>
                  <a:lnTo>
                    <a:pt x="0" y="0"/>
                  </a:lnTo>
                </a:path>
                <a:path w="1163320" h="341630">
                  <a:moveTo>
                    <a:pt x="1162812" y="341375"/>
                  </a:moveTo>
                  <a:lnTo>
                    <a:pt x="1162812" y="341375"/>
                  </a:lnTo>
                </a:path>
              </a:pathLst>
            </a:custGeom>
            <a:ln w="25518">
              <a:solidFill>
                <a:srgbClr val="008D84"/>
              </a:solidFill>
            </a:ln>
          </p:spPr>
          <p:txBody>
            <a:bodyPr wrap="square" lIns="0" tIns="0" rIns="0" bIns="0" rtlCol="0"/>
            <a:lstStyle/>
            <a:p>
              <a:endParaRPr/>
            </a:p>
          </p:txBody>
        </p:sp>
        <p:sp>
          <p:nvSpPr>
            <p:cNvPr id="38" name="object 38"/>
            <p:cNvSpPr/>
            <p:nvPr/>
          </p:nvSpPr>
          <p:spPr>
            <a:xfrm>
              <a:off x="1399031" y="1336548"/>
              <a:ext cx="1165860" cy="341630"/>
            </a:xfrm>
            <a:custGeom>
              <a:avLst/>
              <a:gdLst/>
              <a:ahLst/>
              <a:cxnLst/>
              <a:rect l="l" t="t" r="r" b="b"/>
              <a:pathLst>
                <a:path w="1165860" h="341630">
                  <a:moveTo>
                    <a:pt x="1080643" y="0"/>
                  </a:moveTo>
                  <a:lnTo>
                    <a:pt x="86487" y="0"/>
                  </a:lnTo>
                  <a:lnTo>
                    <a:pt x="0" y="341375"/>
                  </a:lnTo>
                  <a:lnTo>
                    <a:pt x="1165860" y="341375"/>
                  </a:lnTo>
                  <a:lnTo>
                    <a:pt x="1080643" y="0"/>
                  </a:lnTo>
                  <a:close/>
                </a:path>
              </a:pathLst>
            </a:custGeom>
            <a:solidFill>
              <a:srgbClr val="575757"/>
            </a:solidFill>
          </p:spPr>
          <p:txBody>
            <a:bodyPr wrap="square" lIns="0" tIns="0" rIns="0" bIns="0" rtlCol="0"/>
            <a:lstStyle/>
            <a:p>
              <a:endParaRPr/>
            </a:p>
          </p:txBody>
        </p:sp>
        <p:sp>
          <p:nvSpPr>
            <p:cNvPr id="39" name="object 39"/>
            <p:cNvSpPr/>
            <p:nvPr/>
          </p:nvSpPr>
          <p:spPr>
            <a:xfrm>
              <a:off x="1399793" y="1337310"/>
              <a:ext cx="1165860" cy="341630"/>
            </a:xfrm>
            <a:custGeom>
              <a:avLst/>
              <a:gdLst/>
              <a:ahLst/>
              <a:cxnLst/>
              <a:rect l="l" t="t" r="r" b="b"/>
              <a:pathLst>
                <a:path w="1165860" h="341630">
                  <a:moveTo>
                    <a:pt x="0" y="341375"/>
                  </a:moveTo>
                  <a:lnTo>
                    <a:pt x="86487" y="0"/>
                  </a:lnTo>
                  <a:lnTo>
                    <a:pt x="1080643" y="0"/>
                  </a:lnTo>
                  <a:lnTo>
                    <a:pt x="1165860" y="341375"/>
                  </a:lnTo>
                  <a:lnTo>
                    <a:pt x="0" y="341375"/>
                  </a:lnTo>
                  <a:close/>
                </a:path>
              </a:pathLst>
            </a:custGeom>
            <a:ln w="25518">
              <a:solidFill>
                <a:srgbClr val="008D84"/>
              </a:solidFill>
            </a:ln>
          </p:spPr>
          <p:txBody>
            <a:bodyPr wrap="square" lIns="0" tIns="0" rIns="0" bIns="0" rtlCol="0"/>
            <a:lstStyle/>
            <a:p>
              <a:endParaRPr/>
            </a:p>
          </p:txBody>
        </p:sp>
        <p:sp>
          <p:nvSpPr>
            <p:cNvPr id="40" name="object 40"/>
            <p:cNvSpPr/>
            <p:nvPr/>
          </p:nvSpPr>
          <p:spPr>
            <a:xfrm>
              <a:off x="1399793" y="1337310"/>
              <a:ext cx="1165860" cy="341630"/>
            </a:xfrm>
            <a:custGeom>
              <a:avLst/>
              <a:gdLst/>
              <a:ahLst/>
              <a:cxnLst/>
              <a:rect l="l" t="t" r="r" b="b"/>
              <a:pathLst>
                <a:path w="1165860" h="341630">
                  <a:moveTo>
                    <a:pt x="0" y="0"/>
                  </a:moveTo>
                  <a:lnTo>
                    <a:pt x="0" y="0"/>
                  </a:lnTo>
                </a:path>
                <a:path w="1165860" h="341630">
                  <a:moveTo>
                    <a:pt x="1165860" y="341375"/>
                  </a:moveTo>
                  <a:lnTo>
                    <a:pt x="1165860" y="341375"/>
                  </a:lnTo>
                </a:path>
              </a:pathLst>
            </a:custGeom>
            <a:ln w="25518">
              <a:solidFill>
                <a:srgbClr val="008D84"/>
              </a:solidFill>
            </a:ln>
          </p:spPr>
          <p:txBody>
            <a:bodyPr wrap="square" lIns="0" tIns="0" rIns="0" bIns="0" rtlCol="0"/>
            <a:lstStyle/>
            <a:p>
              <a:endParaRPr/>
            </a:p>
          </p:txBody>
        </p:sp>
      </p:grpSp>
      <p:sp>
        <p:nvSpPr>
          <p:cNvPr id="41" name="object 41"/>
          <p:cNvSpPr txBox="1"/>
          <p:nvPr/>
        </p:nvSpPr>
        <p:spPr>
          <a:xfrm>
            <a:off x="1639316" y="1415922"/>
            <a:ext cx="681990" cy="556895"/>
          </a:xfrm>
          <a:prstGeom prst="rect">
            <a:avLst/>
          </a:prstGeom>
        </p:spPr>
        <p:txBody>
          <a:bodyPr vert="horz" wrap="square" lIns="0" tIns="13335" rIns="0" bIns="0" rtlCol="0">
            <a:spAutoFit/>
          </a:bodyPr>
          <a:lstStyle/>
          <a:p>
            <a:pPr marL="12700">
              <a:lnSpc>
                <a:spcPct val="100000"/>
              </a:lnSpc>
              <a:spcBef>
                <a:spcPts val="105"/>
              </a:spcBef>
            </a:pPr>
            <a:r>
              <a:rPr sz="1100" spc="-10" dirty="0">
                <a:solidFill>
                  <a:srgbClr val="FFFFFF"/>
                </a:solidFill>
                <a:latin typeface="Arial"/>
                <a:cs typeface="Arial"/>
              </a:rPr>
              <a:t>Analysis</a:t>
            </a:r>
            <a:r>
              <a:rPr sz="1100" spc="-65" dirty="0">
                <a:solidFill>
                  <a:srgbClr val="FFFFFF"/>
                </a:solidFill>
                <a:latin typeface="Arial"/>
                <a:cs typeface="Arial"/>
              </a:rPr>
              <a:t> </a:t>
            </a:r>
            <a:r>
              <a:rPr sz="1100" dirty="0">
                <a:solidFill>
                  <a:srgbClr val="FFFFFF"/>
                </a:solidFill>
                <a:latin typeface="Arial"/>
                <a:cs typeface="Arial"/>
              </a:rPr>
              <a:t>C</a:t>
            </a:r>
            <a:endParaRPr sz="1100">
              <a:latin typeface="Arial"/>
              <a:cs typeface="Arial"/>
            </a:endParaRPr>
          </a:p>
          <a:p>
            <a:pPr>
              <a:lnSpc>
                <a:spcPct val="100000"/>
              </a:lnSpc>
              <a:spcBef>
                <a:spcPts val="40"/>
              </a:spcBef>
            </a:pPr>
            <a:endParaRPr sz="1300">
              <a:latin typeface="Arial"/>
              <a:cs typeface="Arial"/>
            </a:endParaRPr>
          </a:p>
          <a:p>
            <a:pPr marL="27305">
              <a:lnSpc>
                <a:spcPct val="100000"/>
              </a:lnSpc>
            </a:pPr>
            <a:r>
              <a:rPr sz="1100" spc="-5" dirty="0">
                <a:solidFill>
                  <a:srgbClr val="FFFFFF"/>
                </a:solidFill>
                <a:latin typeface="Arial"/>
                <a:cs typeface="Arial"/>
              </a:rPr>
              <a:t>Analysis</a:t>
            </a:r>
            <a:r>
              <a:rPr sz="1100" spc="-180" dirty="0">
                <a:solidFill>
                  <a:srgbClr val="FFFFFF"/>
                </a:solidFill>
                <a:latin typeface="Arial"/>
                <a:cs typeface="Arial"/>
              </a:rPr>
              <a:t> </a:t>
            </a:r>
            <a:r>
              <a:rPr sz="1100" dirty="0">
                <a:solidFill>
                  <a:srgbClr val="FFFFFF"/>
                </a:solidFill>
                <a:latin typeface="Arial"/>
                <a:cs typeface="Arial"/>
              </a:rPr>
              <a:t>B</a:t>
            </a:r>
            <a:endParaRPr sz="1100">
              <a:latin typeface="Arial"/>
              <a:cs typeface="Arial"/>
            </a:endParaRPr>
          </a:p>
        </p:txBody>
      </p:sp>
      <p:sp>
        <p:nvSpPr>
          <p:cNvPr id="42" name="object 42"/>
          <p:cNvSpPr/>
          <p:nvPr/>
        </p:nvSpPr>
        <p:spPr>
          <a:xfrm>
            <a:off x="3768852" y="1033272"/>
            <a:ext cx="912876" cy="912876"/>
          </a:xfrm>
          <a:prstGeom prst="rect">
            <a:avLst/>
          </a:prstGeom>
          <a:blipFill>
            <a:blip r:embed="rId4" cstate="print"/>
            <a:stretch>
              <a:fillRect/>
            </a:stretch>
          </a:blipFill>
        </p:spPr>
        <p:txBody>
          <a:bodyPr wrap="square" lIns="0" tIns="0" rIns="0" bIns="0" rtlCol="0"/>
          <a:lstStyle/>
          <a:p>
            <a:endParaRPr/>
          </a:p>
        </p:txBody>
      </p:sp>
      <p:sp>
        <p:nvSpPr>
          <p:cNvPr id="47" name="object 2">
            <a:extLst>
              <a:ext uri="{FF2B5EF4-FFF2-40B4-BE49-F238E27FC236}">
                <a16:creationId xmlns:a16="http://schemas.microsoft.com/office/drawing/2014/main" id="{F3384D8A-3F7C-2E84-D721-BD3A0F232B36}"/>
              </a:ext>
            </a:extLst>
          </p:cNvPr>
          <p:cNvSpPr txBox="1">
            <a:spLocks noGrp="1"/>
          </p:cNvSpPr>
          <p:nvPr>
            <p:ph type="title"/>
          </p:nvPr>
        </p:nvSpPr>
        <p:spPr>
          <a:xfrm>
            <a:off x="111112" y="81247"/>
            <a:ext cx="8248294" cy="958850"/>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Fuzzing- A balancing Act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69298"/>
            <a:ext cx="8248294" cy="958850"/>
          </a:xfrm>
          <a:prstGeom prst="rect">
            <a:avLst/>
          </a:prstGeom>
        </p:spPr>
        <p:txBody>
          <a:bodyPr vert="horz" wrap="square" lIns="0" tIns="13335" rIns="0" bIns="0" rtlCol="0">
            <a:spAutoFit/>
          </a:bodyPr>
          <a:lstStyle/>
          <a:p>
            <a:pPr marL="12700">
              <a:lnSpc>
                <a:spcPct val="100000"/>
              </a:lnSpc>
              <a:spcBef>
                <a:spcPts val="105"/>
              </a:spcBef>
            </a:pPr>
            <a:r>
              <a:rPr sz="2800" spc="160" dirty="0">
                <a:solidFill>
                  <a:srgbClr val="C00000"/>
                </a:solidFill>
                <a:latin typeface="Arial" panose="020B0604020202020204" pitchFamily="34" charset="0"/>
                <a:cs typeface="Arial" panose="020B0604020202020204" pitchFamily="34" charset="0"/>
              </a:rPr>
              <a:t>Conclusions</a:t>
            </a:r>
            <a:r>
              <a:rPr spc="-645" dirty="0"/>
              <a:t> </a:t>
            </a:r>
          </a:p>
        </p:txBody>
      </p:sp>
      <p:sp>
        <p:nvSpPr>
          <p:cNvPr id="3" name="object 3"/>
          <p:cNvSpPr txBox="1"/>
          <p:nvPr/>
        </p:nvSpPr>
        <p:spPr>
          <a:xfrm>
            <a:off x="448462" y="1297047"/>
            <a:ext cx="7373620" cy="2462530"/>
          </a:xfrm>
          <a:prstGeom prst="rect">
            <a:avLst/>
          </a:prstGeom>
        </p:spPr>
        <p:txBody>
          <a:bodyPr vert="horz" wrap="square" lIns="0" tIns="76200" rIns="0" bIns="0" rtlCol="0">
            <a:spAutoFit/>
          </a:bodyPr>
          <a:lstStyle/>
          <a:p>
            <a:pPr marL="204470" indent="-192405">
              <a:lnSpc>
                <a:spcPct val="100000"/>
              </a:lnSpc>
              <a:spcBef>
                <a:spcPts val="600"/>
              </a:spcBef>
              <a:buSzPct val="78571"/>
              <a:buFont typeface="DejaVu Sans"/>
              <a:buChar char="▪"/>
              <a:tabLst>
                <a:tab pos="205104" algn="l"/>
                <a:tab pos="1428115" algn="l"/>
              </a:tabLst>
            </a:pPr>
            <a:r>
              <a:rPr sz="2100" spc="-5" dirty="0">
                <a:latin typeface="Arial"/>
                <a:cs typeface="Arial"/>
              </a:rPr>
              <a:t>Fuzzing</a:t>
            </a:r>
            <a:r>
              <a:rPr sz="2100" spc="-30" dirty="0">
                <a:latin typeface="Arial"/>
                <a:cs typeface="Arial"/>
              </a:rPr>
              <a:t> </a:t>
            </a:r>
            <a:r>
              <a:rPr sz="2100" spc="-555" dirty="0">
                <a:latin typeface="Arial"/>
                <a:cs typeface="Arial"/>
              </a:rPr>
              <a:t>–	</a:t>
            </a:r>
            <a:r>
              <a:rPr sz="2100" spc="-5" dirty="0">
                <a:latin typeface="Arial"/>
                <a:cs typeface="Arial"/>
              </a:rPr>
              <a:t>seems easy </a:t>
            </a:r>
            <a:r>
              <a:rPr sz="2100" spc="-10" dirty="0">
                <a:latin typeface="Arial"/>
                <a:cs typeface="Arial"/>
              </a:rPr>
              <a:t>unless </a:t>
            </a:r>
            <a:r>
              <a:rPr sz="2100" dirty="0">
                <a:latin typeface="Arial"/>
                <a:cs typeface="Arial"/>
              </a:rPr>
              <a:t>you try</a:t>
            </a:r>
            <a:r>
              <a:rPr sz="2100" spc="-70" dirty="0">
                <a:latin typeface="Arial"/>
                <a:cs typeface="Arial"/>
              </a:rPr>
              <a:t> </a:t>
            </a:r>
            <a:r>
              <a:rPr sz="2100" spc="-5" dirty="0">
                <a:latin typeface="Arial"/>
                <a:cs typeface="Arial"/>
              </a:rPr>
              <a:t>it!</a:t>
            </a:r>
            <a:endParaRPr sz="2100" dirty="0">
              <a:latin typeface="Arial"/>
              <a:cs typeface="Arial"/>
            </a:endParaRPr>
          </a:p>
          <a:p>
            <a:pPr marL="205104" indent="-193040">
              <a:lnSpc>
                <a:spcPct val="100000"/>
              </a:lnSpc>
              <a:spcBef>
                <a:spcPts val="505"/>
              </a:spcBef>
              <a:buSzPct val="78571"/>
              <a:buFont typeface="DejaVu Sans"/>
              <a:buChar char="▪"/>
              <a:tabLst>
                <a:tab pos="205740" algn="l"/>
              </a:tabLst>
            </a:pPr>
            <a:r>
              <a:rPr sz="2100" spc="-10" dirty="0">
                <a:latin typeface="Arial"/>
                <a:cs typeface="Arial"/>
              </a:rPr>
              <a:t>Scalability </a:t>
            </a:r>
            <a:r>
              <a:rPr sz="2100" spc="-5" dirty="0">
                <a:latin typeface="Arial"/>
                <a:cs typeface="Arial"/>
              </a:rPr>
              <a:t>and </a:t>
            </a:r>
            <a:r>
              <a:rPr sz="2100" spc="-10" dirty="0">
                <a:latin typeface="Arial"/>
                <a:cs typeface="Arial"/>
              </a:rPr>
              <a:t>performance </a:t>
            </a:r>
            <a:r>
              <a:rPr sz="2100" spc="-5" dirty="0">
                <a:latin typeface="Arial"/>
                <a:cs typeface="Arial"/>
              </a:rPr>
              <a:t>cannot be </a:t>
            </a:r>
            <a:r>
              <a:rPr sz="2100" spc="-15" dirty="0">
                <a:latin typeface="Arial"/>
                <a:cs typeface="Arial"/>
              </a:rPr>
              <a:t>negotiated</a:t>
            </a:r>
            <a:r>
              <a:rPr sz="2100" spc="-145" dirty="0">
                <a:latin typeface="Arial"/>
                <a:cs typeface="Arial"/>
              </a:rPr>
              <a:t> </a:t>
            </a:r>
            <a:r>
              <a:rPr sz="2100" dirty="0">
                <a:latin typeface="Arial"/>
                <a:cs typeface="Arial"/>
              </a:rPr>
              <a:t>much!</a:t>
            </a:r>
          </a:p>
          <a:p>
            <a:pPr marL="527685" lvl="1" indent="-171450">
              <a:lnSpc>
                <a:spcPct val="100000"/>
              </a:lnSpc>
              <a:spcBef>
                <a:spcPts val="204"/>
              </a:spcBef>
              <a:buChar char="–"/>
              <a:tabLst>
                <a:tab pos="528320" algn="l"/>
              </a:tabLst>
            </a:pPr>
            <a:r>
              <a:rPr sz="1800" dirty="0">
                <a:latin typeface="Arial"/>
                <a:cs typeface="Arial"/>
              </a:rPr>
              <a:t>A </a:t>
            </a:r>
            <a:r>
              <a:rPr sz="1800" spc="-15" dirty="0">
                <a:latin typeface="Arial"/>
                <a:cs typeface="Arial"/>
              </a:rPr>
              <a:t>good engineering, </a:t>
            </a:r>
            <a:r>
              <a:rPr sz="1800" spc="-5" dirty="0">
                <a:latin typeface="Arial"/>
                <a:cs typeface="Arial"/>
              </a:rPr>
              <a:t>hardware </a:t>
            </a:r>
            <a:r>
              <a:rPr sz="1800" spc="-15" dirty="0">
                <a:latin typeface="Arial"/>
                <a:cs typeface="Arial"/>
              </a:rPr>
              <a:t>assisted</a:t>
            </a:r>
            <a:r>
              <a:rPr sz="1800" spc="-90" dirty="0">
                <a:latin typeface="Arial"/>
                <a:cs typeface="Arial"/>
              </a:rPr>
              <a:t> </a:t>
            </a:r>
            <a:r>
              <a:rPr sz="1800" spc="-15" dirty="0">
                <a:latin typeface="Arial"/>
                <a:cs typeface="Arial"/>
              </a:rPr>
              <a:t>monitoring</a:t>
            </a:r>
            <a:endParaRPr sz="1800" dirty="0">
              <a:latin typeface="Arial"/>
              <a:cs typeface="Arial"/>
            </a:endParaRPr>
          </a:p>
          <a:p>
            <a:pPr marL="204470" indent="-192405">
              <a:lnSpc>
                <a:spcPct val="100000"/>
              </a:lnSpc>
              <a:spcBef>
                <a:spcPts val="495"/>
              </a:spcBef>
              <a:buSzPct val="78571"/>
              <a:buFont typeface="DejaVu Sans"/>
              <a:buChar char="▪"/>
              <a:tabLst>
                <a:tab pos="205104" algn="l"/>
              </a:tabLst>
            </a:pPr>
            <a:r>
              <a:rPr sz="2100" dirty="0">
                <a:latin typeface="Arial"/>
                <a:cs typeface="Arial"/>
              </a:rPr>
              <a:t>A </a:t>
            </a:r>
            <a:r>
              <a:rPr sz="2100" spc="-15" dirty="0">
                <a:latin typeface="Arial"/>
                <a:cs typeface="Arial"/>
              </a:rPr>
              <a:t>good </a:t>
            </a:r>
            <a:r>
              <a:rPr sz="2100" spc="-10" dirty="0">
                <a:latin typeface="Arial"/>
                <a:cs typeface="Arial"/>
              </a:rPr>
              <a:t>place </a:t>
            </a:r>
            <a:r>
              <a:rPr sz="2100" dirty="0">
                <a:latin typeface="Arial"/>
                <a:cs typeface="Arial"/>
              </a:rPr>
              <a:t>to try </a:t>
            </a:r>
            <a:r>
              <a:rPr sz="2100" spc="-20" dirty="0">
                <a:latin typeface="Arial"/>
                <a:cs typeface="Arial"/>
              </a:rPr>
              <a:t>program </a:t>
            </a:r>
            <a:r>
              <a:rPr sz="2100" spc="-10" dirty="0">
                <a:latin typeface="Arial"/>
                <a:cs typeface="Arial"/>
              </a:rPr>
              <a:t>analysis</a:t>
            </a:r>
            <a:r>
              <a:rPr sz="2100" spc="-110" dirty="0">
                <a:latin typeface="Arial"/>
                <a:cs typeface="Arial"/>
              </a:rPr>
              <a:t> </a:t>
            </a:r>
            <a:r>
              <a:rPr sz="2100" spc="-15" dirty="0">
                <a:latin typeface="Arial"/>
                <a:cs typeface="Arial"/>
              </a:rPr>
              <a:t>techniques</a:t>
            </a:r>
            <a:endParaRPr sz="2100" dirty="0">
              <a:latin typeface="Arial"/>
              <a:cs typeface="Arial"/>
            </a:endParaRPr>
          </a:p>
          <a:p>
            <a:pPr marL="527685" lvl="1" indent="-171450">
              <a:lnSpc>
                <a:spcPct val="100000"/>
              </a:lnSpc>
              <a:spcBef>
                <a:spcPts val="200"/>
              </a:spcBef>
              <a:buChar char="–"/>
              <a:tabLst>
                <a:tab pos="528320" algn="l"/>
              </a:tabLst>
            </a:pPr>
            <a:r>
              <a:rPr sz="1800" spc="-15" dirty="0">
                <a:latin typeface="Arial"/>
                <a:cs typeface="Arial"/>
              </a:rPr>
              <a:t>Possibility </a:t>
            </a:r>
            <a:r>
              <a:rPr sz="1800" dirty="0">
                <a:latin typeface="Arial"/>
                <a:cs typeface="Arial"/>
              </a:rPr>
              <a:t>to </a:t>
            </a:r>
            <a:r>
              <a:rPr sz="1800" spc="-5" dirty="0">
                <a:latin typeface="Arial"/>
                <a:cs typeface="Arial"/>
              </a:rPr>
              <a:t>compromise correctness </a:t>
            </a:r>
            <a:r>
              <a:rPr sz="1800" dirty="0">
                <a:latin typeface="Arial"/>
                <a:cs typeface="Arial"/>
              </a:rPr>
              <a:t>to make </a:t>
            </a:r>
            <a:r>
              <a:rPr sz="1800" spc="-5" dirty="0">
                <a:latin typeface="Arial"/>
                <a:cs typeface="Arial"/>
              </a:rPr>
              <a:t>them</a:t>
            </a:r>
            <a:r>
              <a:rPr sz="1800" spc="-110" dirty="0">
                <a:latin typeface="Arial"/>
                <a:cs typeface="Arial"/>
              </a:rPr>
              <a:t> </a:t>
            </a:r>
            <a:r>
              <a:rPr sz="1800" spc="-15" dirty="0">
                <a:latin typeface="Arial"/>
                <a:cs typeface="Arial"/>
              </a:rPr>
              <a:t>scalable</a:t>
            </a:r>
            <a:endParaRPr sz="1800" dirty="0">
              <a:latin typeface="Arial"/>
              <a:cs typeface="Arial"/>
            </a:endParaRPr>
          </a:p>
          <a:p>
            <a:pPr marL="182880" marR="5080" indent="-170815">
              <a:lnSpc>
                <a:spcPts val="2300"/>
              </a:lnSpc>
              <a:spcBef>
                <a:spcPts val="840"/>
              </a:spcBef>
              <a:buSzPct val="78571"/>
              <a:buFont typeface="DejaVu Sans"/>
              <a:buChar char="▪"/>
              <a:tabLst>
                <a:tab pos="205104" algn="l"/>
              </a:tabLst>
            </a:pPr>
            <a:r>
              <a:rPr sz="2100" spc="-5" dirty="0">
                <a:solidFill>
                  <a:srgbClr val="C00000"/>
                </a:solidFill>
                <a:latin typeface="Arial"/>
                <a:cs typeface="Arial"/>
              </a:rPr>
              <a:t>Software </a:t>
            </a:r>
            <a:r>
              <a:rPr sz="2100" spc="-10" dirty="0">
                <a:solidFill>
                  <a:srgbClr val="C00000"/>
                </a:solidFill>
                <a:latin typeface="Arial"/>
                <a:cs typeface="Arial"/>
              </a:rPr>
              <a:t>will remain integral </a:t>
            </a:r>
            <a:r>
              <a:rPr sz="2100" spc="-5" dirty="0">
                <a:solidFill>
                  <a:srgbClr val="C00000"/>
                </a:solidFill>
                <a:latin typeface="Arial"/>
                <a:cs typeface="Arial"/>
              </a:rPr>
              <a:t>part of </a:t>
            </a:r>
            <a:r>
              <a:rPr sz="2100" dirty="0">
                <a:solidFill>
                  <a:srgbClr val="C00000"/>
                </a:solidFill>
                <a:latin typeface="Arial"/>
                <a:cs typeface="Arial"/>
              </a:rPr>
              <a:t>the </a:t>
            </a:r>
            <a:r>
              <a:rPr sz="2100" spc="-5" dirty="0">
                <a:solidFill>
                  <a:srgbClr val="C00000"/>
                </a:solidFill>
                <a:latin typeface="Arial"/>
                <a:cs typeface="Arial"/>
              </a:rPr>
              <a:t>cyber </a:t>
            </a:r>
            <a:r>
              <a:rPr sz="2100" spc="-15" dirty="0">
                <a:solidFill>
                  <a:srgbClr val="C00000"/>
                </a:solidFill>
                <a:latin typeface="Arial"/>
                <a:cs typeface="Arial"/>
              </a:rPr>
              <a:t>world- </a:t>
            </a:r>
            <a:r>
              <a:rPr sz="2100" dirty="0">
                <a:solidFill>
                  <a:srgbClr val="C00000"/>
                </a:solidFill>
                <a:latin typeface="Arial"/>
                <a:cs typeface="Arial"/>
              </a:rPr>
              <a:t>make </a:t>
            </a:r>
            <a:r>
              <a:rPr sz="2100" spc="-10" dirty="0">
                <a:solidFill>
                  <a:srgbClr val="C00000"/>
                </a:solidFill>
                <a:latin typeface="Arial"/>
                <a:cs typeface="Arial"/>
              </a:rPr>
              <a:t>i</a:t>
            </a:r>
            <a:r>
              <a:rPr lang="en-US" sz="2100" spc="-10" dirty="0">
                <a:solidFill>
                  <a:srgbClr val="C00000"/>
                </a:solidFill>
                <a:latin typeface="Arial"/>
                <a:cs typeface="Arial"/>
              </a:rPr>
              <a:t>t</a:t>
            </a:r>
            <a:r>
              <a:rPr sz="2100" spc="-10" dirty="0">
                <a:solidFill>
                  <a:srgbClr val="C00000"/>
                </a:solidFill>
                <a:latin typeface="Arial"/>
                <a:cs typeface="Arial"/>
              </a:rPr>
              <a:t>  </a:t>
            </a:r>
            <a:r>
              <a:rPr sz="2100" spc="-5" dirty="0">
                <a:solidFill>
                  <a:srgbClr val="C00000"/>
                </a:solidFill>
                <a:latin typeface="Arial"/>
                <a:cs typeface="Arial"/>
              </a:rPr>
              <a:t>secure!</a:t>
            </a:r>
            <a:endParaRPr sz="2100" dirty="0">
              <a:solidFill>
                <a:srgbClr val="C00000"/>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04993"/>
            <a:ext cx="8248294" cy="958850"/>
          </a:xfrm>
          <a:prstGeom prst="rect">
            <a:avLst/>
          </a:prstGeom>
        </p:spPr>
        <p:txBody>
          <a:bodyPr vert="horz" wrap="square" lIns="0" tIns="13335" rIns="0" bIns="0" rtlCol="0">
            <a:spAutoFit/>
          </a:bodyPr>
          <a:lstStyle/>
          <a:p>
            <a:pPr marL="12700">
              <a:spcBef>
                <a:spcPts val="105"/>
              </a:spcBef>
            </a:pPr>
            <a:r>
              <a:rPr sz="2800" spc="160" dirty="0">
                <a:solidFill>
                  <a:srgbClr val="C00000"/>
                </a:solidFill>
                <a:latin typeface="Arial" panose="020B0604020202020204" pitchFamily="34" charset="0"/>
                <a:cs typeface="Arial" panose="020B0604020202020204" pitchFamily="34" charset="0"/>
              </a:rPr>
              <a:t>Memory Corruption Vulnerabilities</a:t>
            </a:r>
          </a:p>
        </p:txBody>
      </p:sp>
      <p:sp>
        <p:nvSpPr>
          <p:cNvPr id="3" name="object 3"/>
          <p:cNvSpPr txBox="1"/>
          <p:nvPr/>
        </p:nvSpPr>
        <p:spPr>
          <a:xfrm>
            <a:off x="762000" y="1142746"/>
            <a:ext cx="7696200" cy="2283317"/>
          </a:xfrm>
          <a:prstGeom prst="rect">
            <a:avLst/>
          </a:prstGeom>
        </p:spPr>
        <p:txBody>
          <a:bodyPr vert="horz" wrap="square" lIns="0" tIns="46355" rIns="0" bIns="0" rtlCol="0">
            <a:spAutoFit/>
          </a:bodyPr>
          <a:lstStyle/>
          <a:p>
            <a:pPr marL="183515" marR="443230" indent="-171450">
              <a:lnSpc>
                <a:spcPts val="2290"/>
              </a:lnSpc>
              <a:spcBef>
                <a:spcPts val="365"/>
              </a:spcBef>
              <a:buSzPct val="78571"/>
              <a:buFont typeface="DejaVu Sans"/>
              <a:buChar char="▪"/>
              <a:tabLst>
                <a:tab pos="205104" algn="l"/>
              </a:tabLst>
            </a:pPr>
            <a:r>
              <a:rPr sz="2100" spc="-5" dirty="0">
                <a:latin typeface="Arial"/>
                <a:cs typeface="Arial"/>
              </a:rPr>
              <a:t>WYSINWYX: </a:t>
            </a:r>
            <a:r>
              <a:rPr sz="2100" spc="-15" dirty="0">
                <a:latin typeface="Arial"/>
                <a:cs typeface="Arial"/>
              </a:rPr>
              <a:t>What </a:t>
            </a:r>
            <a:r>
              <a:rPr sz="2100" spc="-50" dirty="0">
                <a:latin typeface="Arial"/>
                <a:cs typeface="Arial"/>
              </a:rPr>
              <a:t>You </a:t>
            </a:r>
            <a:r>
              <a:rPr sz="2100" spc="-10" dirty="0">
                <a:latin typeface="Arial"/>
                <a:cs typeface="Arial"/>
              </a:rPr>
              <a:t>See </a:t>
            </a:r>
            <a:r>
              <a:rPr sz="2100" dirty="0">
                <a:latin typeface="Arial"/>
                <a:cs typeface="Arial"/>
              </a:rPr>
              <a:t>Is </a:t>
            </a:r>
            <a:r>
              <a:rPr sz="2100" spc="-15" dirty="0">
                <a:latin typeface="Arial"/>
                <a:cs typeface="Arial"/>
              </a:rPr>
              <a:t>Not What </a:t>
            </a:r>
            <a:r>
              <a:rPr sz="2100" spc="-80" dirty="0">
                <a:latin typeface="Arial"/>
                <a:cs typeface="Arial"/>
              </a:rPr>
              <a:t>You  </a:t>
            </a:r>
            <a:r>
              <a:rPr sz="2100" spc="-5" dirty="0">
                <a:latin typeface="Arial"/>
                <a:cs typeface="Arial"/>
              </a:rPr>
              <a:t>eXecute by G. </a:t>
            </a:r>
            <a:r>
              <a:rPr sz="2100" spc="-15" dirty="0">
                <a:latin typeface="Arial"/>
                <a:cs typeface="Arial"/>
              </a:rPr>
              <a:t>Balakrishnan </a:t>
            </a:r>
            <a:r>
              <a:rPr sz="2100" spc="-5" dirty="0">
                <a:latin typeface="Arial"/>
                <a:cs typeface="Arial"/>
              </a:rPr>
              <a:t>et.</a:t>
            </a:r>
            <a:r>
              <a:rPr sz="2100" spc="-70" dirty="0">
                <a:latin typeface="Arial"/>
                <a:cs typeface="Arial"/>
              </a:rPr>
              <a:t> </a:t>
            </a:r>
            <a:r>
              <a:rPr sz="2100" spc="-10" dirty="0">
                <a:latin typeface="Arial"/>
                <a:cs typeface="Arial"/>
              </a:rPr>
              <a:t>al.</a:t>
            </a:r>
            <a:endParaRPr sz="2100" dirty="0">
              <a:latin typeface="Arial"/>
              <a:cs typeface="Arial"/>
            </a:endParaRPr>
          </a:p>
          <a:p>
            <a:pPr marL="526415" lvl="1" indent="-171450">
              <a:lnSpc>
                <a:spcPct val="100000"/>
              </a:lnSpc>
              <a:spcBef>
                <a:spcPts val="75"/>
              </a:spcBef>
              <a:buChar char="–"/>
              <a:tabLst>
                <a:tab pos="527050" algn="l"/>
              </a:tabLst>
            </a:pPr>
            <a:r>
              <a:rPr sz="1800" spc="-15" dirty="0">
                <a:latin typeface="Arial"/>
                <a:cs typeface="Arial"/>
              </a:rPr>
              <a:t>Higher </a:t>
            </a:r>
            <a:r>
              <a:rPr sz="1800" spc="-10" dirty="0">
                <a:latin typeface="Arial"/>
                <a:cs typeface="Arial"/>
              </a:rPr>
              <a:t>level </a:t>
            </a:r>
            <a:r>
              <a:rPr sz="1800" spc="-5" dirty="0">
                <a:latin typeface="Arial"/>
                <a:cs typeface="Arial"/>
              </a:rPr>
              <a:t>code </a:t>
            </a:r>
            <a:r>
              <a:rPr sz="1800" dirty="0">
                <a:latin typeface="Arial"/>
                <a:cs typeface="Arial"/>
              </a:rPr>
              <a:t>-&gt; </a:t>
            </a:r>
            <a:r>
              <a:rPr sz="1800" spc="-15" dirty="0">
                <a:latin typeface="Arial"/>
                <a:cs typeface="Arial"/>
              </a:rPr>
              <a:t>low-level</a:t>
            </a:r>
            <a:r>
              <a:rPr sz="1800" spc="5" dirty="0">
                <a:latin typeface="Arial"/>
                <a:cs typeface="Arial"/>
              </a:rPr>
              <a:t> </a:t>
            </a:r>
            <a:r>
              <a:rPr sz="1800" spc="-15" dirty="0">
                <a:latin typeface="Arial"/>
                <a:cs typeface="Arial"/>
              </a:rPr>
              <a:t>representation</a:t>
            </a:r>
            <a:endParaRPr sz="1800" dirty="0">
              <a:latin typeface="Arial"/>
              <a:cs typeface="Arial"/>
            </a:endParaRPr>
          </a:p>
          <a:p>
            <a:pPr marL="526415" marR="123189" lvl="1" indent="-170815">
              <a:lnSpc>
                <a:spcPts val="1900"/>
              </a:lnSpc>
              <a:spcBef>
                <a:spcPts val="425"/>
              </a:spcBef>
              <a:buChar char="–"/>
              <a:tabLst>
                <a:tab pos="527050" algn="l"/>
              </a:tabLst>
            </a:pPr>
            <a:r>
              <a:rPr sz="1800" spc="-15" dirty="0">
                <a:latin typeface="Arial"/>
                <a:cs typeface="Arial"/>
              </a:rPr>
              <a:t>Seemingly </a:t>
            </a:r>
            <a:r>
              <a:rPr sz="1800" spc="-5" dirty="0">
                <a:latin typeface="Arial"/>
                <a:cs typeface="Arial"/>
              </a:rPr>
              <a:t>separate </a:t>
            </a:r>
            <a:r>
              <a:rPr sz="1800" spc="-15" dirty="0">
                <a:latin typeface="Arial"/>
                <a:cs typeface="Arial"/>
              </a:rPr>
              <a:t>variables </a:t>
            </a:r>
            <a:r>
              <a:rPr sz="1800" dirty="0">
                <a:latin typeface="Arial"/>
                <a:cs typeface="Arial"/>
              </a:rPr>
              <a:t>-&gt; </a:t>
            </a:r>
            <a:r>
              <a:rPr sz="1800" spc="-15" dirty="0">
                <a:latin typeface="Arial"/>
                <a:cs typeface="Arial"/>
              </a:rPr>
              <a:t>contiguous </a:t>
            </a:r>
            <a:r>
              <a:rPr sz="1800" spc="-5" dirty="0">
                <a:latin typeface="Arial"/>
                <a:cs typeface="Arial"/>
              </a:rPr>
              <a:t>memory  </a:t>
            </a:r>
            <a:r>
              <a:rPr sz="1800" spc="-20" dirty="0">
                <a:latin typeface="Arial"/>
                <a:cs typeface="Arial"/>
              </a:rPr>
              <a:t>addresses</a:t>
            </a:r>
            <a:endParaRPr sz="1800" dirty="0">
              <a:latin typeface="Arial"/>
              <a:cs typeface="Arial"/>
            </a:endParaRPr>
          </a:p>
          <a:p>
            <a:pPr lvl="1">
              <a:lnSpc>
                <a:spcPct val="100000"/>
              </a:lnSpc>
              <a:spcBef>
                <a:spcPts val="15"/>
              </a:spcBef>
              <a:buFont typeface="Arial"/>
              <a:buChar char="–"/>
            </a:pPr>
            <a:endParaRPr sz="2900" dirty="0">
              <a:latin typeface="Arial"/>
              <a:cs typeface="Arial"/>
            </a:endParaRPr>
          </a:p>
          <a:p>
            <a:pPr marL="205104" indent="-193040">
              <a:lnSpc>
                <a:spcPts val="2415"/>
              </a:lnSpc>
              <a:buSzPct val="78571"/>
              <a:buFont typeface="DejaVu Sans"/>
              <a:buChar char="▪"/>
              <a:tabLst>
                <a:tab pos="205740" algn="l"/>
              </a:tabLst>
            </a:pPr>
            <a:r>
              <a:rPr sz="2100" spc="-15" dirty="0">
                <a:latin typeface="Arial"/>
                <a:cs typeface="Arial"/>
              </a:rPr>
              <a:t>Contiguous </a:t>
            </a:r>
            <a:r>
              <a:rPr sz="2100" spc="-5" dirty="0">
                <a:latin typeface="Arial"/>
                <a:cs typeface="Arial"/>
              </a:rPr>
              <a:t>memory </a:t>
            </a:r>
            <a:r>
              <a:rPr sz="2100" spc="-15" dirty="0">
                <a:latin typeface="Arial"/>
                <a:cs typeface="Arial"/>
              </a:rPr>
              <a:t>locations </a:t>
            </a:r>
            <a:r>
              <a:rPr sz="2100" spc="-10" dirty="0">
                <a:latin typeface="Arial"/>
                <a:cs typeface="Arial"/>
              </a:rPr>
              <a:t>allow </a:t>
            </a:r>
            <a:r>
              <a:rPr sz="2100" dirty="0">
                <a:latin typeface="Arial"/>
                <a:cs typeface="Arial"/>
              </a:rPr>
              <a:t>for</a:t>
            </a:r>
            <a:r>
              <a:rPr sz="2100" spc="-15" dirty="0">
                <a:latin typeface="Arial"/>
                <a:cs typeface="Arial"/>
              </a:rPr>
              <a:t> </a:t>
            </a:r>
            <a:r>
              <a:rPr sz="2100" spc="-20" dirty="0">
                <a:latin typeface="Arial"/>
                <a:cs typeface="Arial"/>
              </a:rPr>
              <a:t>boundary</a:t>
            </a:r>
            <a:r>
              <a:rPr sz="2100" spc="-25" dirty="0">
                <a:latin typeface="Arial"/>
                <a:cs typeface="Arial"/>
              </a:rPr>
              <a:t> </a:t>
            </a:r>
            <a:endParaRPr sz="2100" dirty="0">
              <a:latin typeface="Arial"/>
              <a:cs typeface="Arial"/>
            </a:endParaRPr>
          </a:p>
          <a:p>
            <a:pPr marL="183515">
              <a:lnSpc>
                <a:spcPts val="2415"/>
              </a:lnSpc>
            </a:pPr>
            <a:r>
              <a:rPr sz="2100" spc="-10" dirty="0">
                <a:latin typeface="Arial"/>
                <a:cs typeface="Arial"/>
              </a:rPr>
              <a:t>violations!</a:t>
            </a:r>
            <a:endParaRPr sz="21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80904"/>
            <a:ext cx="8248294" cy="958850"/>
          </a:xfrm>
          <a:prstGeom prst="rect">
            <a:avLst/>
          </a:prstGeom>
        </p:spPr>
        <p:txBody>
          <a:bodyPr vert="horz" wrap="square" lIns="0" tIns="13335" rIns="0" bIns="0" rtlCol="0">
            <a:spAutoFit/>
          </a:bodyPr>
          <a:lstStyle/>
          <a:p>
            <a:pPr marL="12700">
              <a:lnSpc>
                <a:spcPct val="100000"/>
              </a:lnSpc>
              <a:spcBef>
                <a:spcPts val="105"/>
              </a:spcBef>
            </a:pPr>
            <a:r>
              <a:rPr lang="en-US" sz="2800" spc="160" dirty="0">
                <a:solidFill>
                  <a:srgbClr val="C00000"/>
                </a:solidFill>
                <a:latin typeface="Arial" panose="020B0604020202020204" pitchFamily="34" charset="0"/>
                <a:cs typeface="Arial" panose="020B0604020202020204" pitchFamily="34" charset="0"/>
              </a:rPr>
              <a:t>E</a:t>
            </a:r>
            <a:r>
              <a:rPr sz="2800" spc="160" dirty="0">
                <a:solidFill>
                  <a:srgbClr val="C00000"/>
                </a:solidFill>
                <a:latin typeface="Arial" panose="020B0604020202020204" pitchFamily="34" charset="0"/>
                <a:cs typeface="Arial" panose="020B0604020202020204" pitchFamily="34" charset="0"/>
              </a:rPr>
              <a:t>xample</a:t>
            </a:r>
          </a:p>
        </p:txBody>
      </p:sp>
      <p:sp>
        <p:nvSpPr>
          <p:cNvPr id="3" name="object 3"/>
          <p:cNvSpPr txBox="1"/>
          <p:nvPr/>
        </p:nvSpPr>
        <p:spPr>
          <a:xfrm>
            <a:off x="1560701" y="1222374"/>
            <a:ext cx="4306699" cy="3095335"/>
          </a:xfrm>
          <a:prstGeom prst="rect">
            <a:avLst/>
          </a:prstGeom>
        </p:spPr>
        <p:txBody>
          <a:bodyPr vert="horz" wrap="square" lIns="0" tIns="8890" rIns="0" bIns="0" rtlCol="0">
            <a:spAutoFit/>
          </a:bodyPr>
          <a:lstStyle/>
          <a:p>
            <a:pPr marL="12700" marR="2018030">
              <a:lnSpc>
                <a:spcPct val="102200"/>
              </a:lnSpc>
              <a:spcBef>
                <a:spcPts val="70"/>
              </a:spcBef>
            </a:pPr>
            <a:r>
              <a:rPr sz="1400" spc="-5" dirty="0">
                <a:latin typeface="Courier New"/>
                <a:cs typeface="Courier New"/>
              </a:rPr>
              <a:t>#include </a:t>
            </a:r>
            <a:r>
              <a:rPr sz="1400" dirty="0">
                <a:latin typeface="Courier New"/>
                <a:cs typeface="Courier New"/>
              </a:rPr>
              <a:t>&lt;stdio.h&gt;  </a:t>
            </a:r>
            <a:r>
              <a:rPr sz="1400" spc="-5" dirty="0">
                <a:latin typeface="Courier New"/>
                <a:cs typeface="Courier New"/>
              </a:rPr>
              <a:t>int</a:t>
            </a:r>
            <a:r>
              <a:rPr sz="1400" spc="-15" dirty="0">
                <a:latin typeface="Courier New"/>
                <a:cs typeface="Courier New"/>
              </a:rPr>
              <a:t> </a:t>
            </a:r>
            <a:r>
              <a:rPr sz="1400" spc="-5" dirty="0">
                <a:latin typeface="Courier New"/>
                <a:cs typeface="Courier New"/>
              </a:rPr>
              <a:t>get_cookie(){</a:t>
            </a:r>
            <a:endParaRPr sz="1400" dirty="0">
              <a:latin typeface="Courier New"/>
              <a:cs typeface="Courier New"/>
            </a:endParaRPr>
          </a:p>
          <a:p>
            <a:pPr marL="12700" marR="2092325" indent="154940">
              <a:lnSpc>
                <a:spcPct val="100000"/>
              </a:lnSpc>
            </a:pPr>
            <a:r>
              <a:rPr sz="1400" spc="-5" dirty="0">
                <a:latin typeface="Courier New"/>
                <a:cs typeface="Courier New"/>
              </a:rPr>
              <a:t>return</a:t>
            </a:r>
            <a:r>
              <a:rPr sz="1400" spc="-70" dirty="0">
                <a:latin typeface="Courier New"/>
                <a:cs typeface="Courier New"/>
              </a:rPr>
              <a:t> </a:t>
            </a:r>
            <a:r>
              <a:rPr sz="1400" dirty="0">
                <a:latin typeface="Courier New"/>
                <a:cs typeface="Courier New"/>
              </a:rPr>
              <a:t>rand();}  </a:t>
            </a:r>
            <a:r>
              <a:rPr sz="1400" spc="-5" dirty="0">
                <a:latin typeface="Courier New"/>
                <a:cs typeface="Courier New"/>
              </a:rPr>
              <a:t>int </a:t>
            </a:r>
            <a:r>
              <a:rPr sz="1400" dirty="0">
                <a:latin typeface="Courier New"/>
                <a:cs typeface="Courier New"/>
              </a:rPr>
              <a:t>main(){</a:t>
            </a:r>
          </a:p>
          <a:p>
            <a:pPr marL="325120" marR="2014220">
              <a:lnSpc>
                <a:spcPct val="100000"/>
              </a:lnSpc>
            </a:pPr>
            <a:r>
              <a:rPr sz="1400" spc="-5" dirty="0">
                <a:latin typeface="Courier New"/>
                <a:cs typeface="Courier New"/>
              </a:rPr>
              <a:t>int cookie;  char</a:t>
            </a:r>
            <a:r>
              <a:rPr sz="1400" spc="-90" dirty="0">
                <a:latin typeface="Courier New"/>
                <a:cs typeface="Courier New"/>
              </a:rPr>
              <a:t> </a:t>
            </a:r>
            <a:r>
              <a:rPr sz="1400" dirty="0">
                <a:latin typeface="Courier New"/>
                <a:cs typeface="Courier New"/>
              </a:rPr>
              <a:t>name[40];</a:t>
            </a:r>
          </a:p>
          <a:p>
            <a:pPr marL="325120" marR="1395730">
              <a:lnSpc>
                <a:spcPct val="100000"/>
              </a:lnSpc>
            </a:pPr>
            <a:r>
              <a:rPr sz="1400" spc="-5" dirty="0">
                <a:latin typeface="Courier New"/>
                <a:cs typeface="Courier New"/>
              </a:rPr>
              <a:t>cookie = </a:t>
            </a:r>
            <a:r>
              <a:rPr sz="1400" dirty="0">
                <a:latin typeface="Courier New"/>
                <a:cs typeface="Courier New"/>
              </a:rPr>
              <a:t>get_cookie();  gets(name);</a:t>
            </a:r>
          </a:p>
          <a:p>
            <a:pPr marL="634365" marR="467995" indent="-309880">
              <a:lnSpc>
                <a:spcPct val="100000"/>
              </a:lnSpc>
            </a:pPr>
            <a:r>
              <a:rPr sz="1400" spc="-5" dirty="0">
                <a:latin typeface="Courier New"/>
                <a:cs typeface="Courier New"/>
              </a:rPr>
              <a:t>if </a:t>
            </a:r>
            <a:r>
              <a:rPr sz="1400" dirty="0">
                <a:latin typeface="Courier New"/>
                <a:cs typeface="Courier New"/>
              </a:rPr>
              <a:t>(cookie == </a:t>
            </a:r>
            <a:r>
              <a:rPr sz="1400" b="1" dirty="0">
                <a:latin typeface="Courier New"/>
                <a:cs typeface="Courier New"/>
              </a:rPr>
              <a:t>0x41424344</a:t>
            </a:r>
            <a:r>
              <a:rPr sz="1400" dirty="0">
                <a:latin typeface="Courier New"/>
                <a:cs typeface="Courier New"/>
              </a:rPr>
              <a:t>)  printf("You win </a:t>
            </a:r>
            <a:r>
              <a:rPr sz="1400" spc="5" dirty="0">
                <a:latin typeface="Courier New"/>
                <a:cs typeface="Courier New"/>
              </a:rPr>
              <a:t>%s\n!",</a:t>
            </a:r>
            <a:r>
              <a:rPr sz="1400" spc="-35" dirty="0">
                <a:latin typeface="Courier New"/>
                <a:cs typeface="Courier New"/>
              </a:rPr>
              <a:t> </a:t>
            </a:r>
            <a:r>
              <a:rPr sz="1400" spc="-5" dirty="0">
                <a:latin typeface="Courier New"/>
                <a:cs typeface="Courier New"/>
              </a:rPr>
              <a:t>name);</a:t>
            </a:r>
            <a:endParaRPr sz="1400" dirty="0">
              <a:latin typeface="Courier New"/>
              <a:cs typeface="Courier New"/>
            </a:endParaRPr>
          </a:p>
          <a:p>
            <a:pPr marL="325120" marR="5080">
              <a:lnSpc>
                <a:spcPct val="100000"/>
              </a:lnSpc>
            </a:pPr>
            <a:r>
              <a:rPr sz="1400" spc="-5" dirty="0">
                <a:latin typeface="Courier New"/>
                <a:cs typeface="Courier New"/>
              </a:rPr>
              <a:t>else </a:t>
            </a:r>
            <a:r>
              <a:rPr sz="1400" dirty="0">
                <a:latin typeface="Courier New"/>
                <a:cs typeface="Courier New"/>
              </a:rPr>
              <a:t>printf("better </a:t>
            </a:r>
            <a:r>
              <a:rPr sz="1400" spc="-5" dirty="0">
                <a:latin typeface="Courier New"/>
                <a:cs typeface="Courier New"/>
              </a:rPr>
              <a:t>luck next time </a:t>
            </a:r>
            <a:r>
              <a:rPr sz="1400" dirty="0">
                <a:latin typeface="Courier New"/>
                <a:cs typeface="Courier New"/>
              </a:rPr>
              <a:t>:(");  </a:t>
            </a:r>
            <a:r>
              <a:rPr sz="1400" spc="-5" dirty="0">
                <a:latin typeface="Courier New"/>
                <a:cs typeface="Courier New"/>
              </a:rPr>
              <a:t>return</a:t>
            </a:r>
            <a:r>
              <a:rPr sz="1400" spc="10" dirty="0">
                <a:latin typeface="Courier New"/>
                <a:cs typeface="Courier New"/>
              </a:rPr>
              <a:t> </a:t>
            </a:r>
            <a:r>
              <a:rPr sz="1400" spc="-5" dirty="0">
                <a:latin typeface="Courier New"/>
                <a:cs typeface="Courier New"/>
              </a:rPr>
              <a:t>0;</a:t>
            </a:r>
            <a:endParaRPr sz="1400" dirty="0">
              <a:latin typeface="Courier New"/>
              <a:cs typeface="Courier New"/>
            </a:endParaRPr>
          </a:p>
          <a:p>
            <a:pPr>
              <a:lnSpc>
                <a:spcPct val="100000"/>
              </a:lnSpc>
              <a:spcBef>
                <a:spcPts val="15"/>
              </a:spcBef>
            </a:pPr>
            <a:endParaRPr dirty="0">
              <a:latin typeface="Courier New"/>
              <a:cs typeface="Courier New"/>
            </a:endParaRPr>
          </a:p>
          <a:p>
            <a:pPr marL="12700">
              <a:lnSpc>
                <a:spcPct val="100000"/>
              </a:lnSpc>
            </a:pPr>
            <a:r>
              <a:rPr sz="1400" spc="-5" dirty="0">
                <a:latin typeface="Courier New"/>
                <a:cs typeface="Courier New"/>
              </a:rPr>
              <a:t>}</a:t>
            </a:r>
            <a:endParaRPr sz="1400" dirty="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60702" y="1222374"/>
            <a:ext cx="3417570" cy="1857375"/>
          </a:xfrm>
          <a:prstGeom prst="rect">
            <a:avLst/>
          </a:prstGeom>
        </p:spPr>
        <p:txBody>
          <a:bodyPr vert="horz" wrap="square" lIns="0" tIns="8890" rIns="0" bIns="0" rtlCol="0">
            <a:spAutoFit/>
          </a:bodyPr>
          <a:lstStyle/>
          <a:p>
            <a:pPr marL="12700" marR="2018030">
              <a:lnSpc>
                <a:spcPct val="102200"/>
              </a:lnSpc>
              <a:spcBef>
                <a:spcPts val="70"/>
              </a:spcBef>
            </a:pPr>
            <a:r>
              <a:rPr sz="1000" spc="-5" dirty="0">
                <a:latin typeface="Courier New"/>
                <a:cs typeface="Courier New"/>
              </a:rPr>
              <a:t>#include </a:t>
            </a:r>
            <a:r>
              <a:rPr sz="1000" dirty="0">
                <a:latin typeface="Courier New"/>
                <a:cs typeface="Courier New"/>
              </a:rPr>
              <a:t>&lt;stdio.h&gt;  </a:t>
            </a:r>
            <a:r>
              <a:rPr sz="1000" spc="-5" dirty="0">
                <a:latin typeface="Courier New"/>
                <a:cs typeface="Courier New"/>
              </a:rPr>
              <a:t>int</a:t>
            </a:r>
            <a:r>
              <a:rPr sz="1000" spc="-15" dirty="0">
                <a:latin typeface="Courier New"/>
                <a:cs typeface="Courier New"/>
              </a:rPr>
              <a:t> </a:t>
            </a:r>
            <a:r>
              <a:rPr sz="1000" spc="-5" dirty="0">
                <a:latin typeface="Courier New"/>
                <a:cs typeface="Courier New"/>
              </a:rPr>
              <a:t>get_cookie(){</a:t>
            </a:r>
            <a:endParaRPr sz="1000" dirty="0">
              <a:latin typeface="Courier New"/>
              <a:cs typeface="Courier New"/>
            </a:endParaRPr>
          </a:p>
          <a:p>
            <a:pPr marL="12700" marR="2092325" indent="154940">
              <a:lnSpc>
                <a:spcPct val="100000"/>
              </a:lnSpc>
            </a:pPr>
            <a:r>
              <a:rPr sz="1000" spc="-5" dirty="0">
                <a:latin typeface="Courier New"/>
                <a:cs typeface="Courier New"/>
              </a:rPr>
              <a:t>return</a:t>
            </a:r>
            <a:r>
              <a:rPr sz="1000" spc="-70" dirty="0">
                <a:latin typeface="Courier New"/>
                <a:cs typeface="Courier New"/>
              </a:rPr>
              <a:t> </a:t>
            </a:r>
            <a:r>
              <a:rPr sz="1000" dirty="0">
                <a:latin typeface="Courier New"/>
                <a:cs typeface="Courier New"/>
              </a:rPr>
              <a:t>rand();}  </a:t>
            </a:r>
            <a:r>
              <a:rPr sz="1000" spc="-5" dirty="0">
                <a:latin typeface="Courier New"/>
                <a:cs typeface="Courier New"/>
              </a:rPr>
              <a:t>int </a:t>
            </a:r>
            <a:r>
              <a:rPr sz="1000" dirty="0">
                <a:latin typeface="Courier New"/>
                <a:cs typeface="Courier New"/>
              </a:rPr>
              <a:t>main(){</a:t>
            </a:r>
          </a:p>
          <a:p>
            <a:pPr marL="325120" marR="2014220">
              <a:lnSpc>
                <a:spcPct val="100000"/>
              </a:lnSpc>
            </a:pPr>
            <a:r>
              <a:rPr sz="1000" spc="-5" dirty="0">
                <a:latin typeface="Courier New"/>
                <a:cs typeface="Courier New"/>
              </a:rPr>
              <a:t>int cookie;  char</a:t>
            </a:r>
            <a:r>
              <a:rPr sz="1000" spc="-90" dirty="0">
                <a:latin typeface="Courier New"/>
                <a:cs typeface="Courier New"/>
              </a:rPr>
              <a:t> </a:t>
            </a:r>
            <a:r>
              <a:rPr sz="1000" dirty="0">
                <a:latin typeface="Courier New"/>
                <a:cs typeface="Courier New"/>
              </a:rPr>
              <a:t>name[40];</a:t>
            </a:r>
          </a:p>
          <a:p>
            <a:pPr marL="325120" marR="1395730">
              <a:lnSpc>
                <a:spcPct val="100000"/>
              </a:lnSpc>
            </a:pPr>
            <a:r>
              <a:rPr sz="1000" spc="-5" dirty="0">
                <a:latin typeface="Courier New"/>
                <a:cs typeface="Courier New"/>
              </a:rPr>
              <a:t>cookie = </a:t>
            </a:r>
            <a:r>
              <a:rPr sz="1000" dirty="0">
                <a:latin typeface="Courier New"/>
                <a:cs typeface="Courier New"/>
              </a:rPr>
              <a:t>get_cookie();  gets(name);</a:t>
            </a:r>
          </a:p>
          <a:p>
            <a:pPr marL="634365" marR="467995" indent="-309880">
              <a:lnSpc>
                <a:spcPct val="100000"/>
              </a:lnSpc>
            </a:pPr>
            <a:r>
              <a:rPr sz="1000" spc="-5" dirty="0">
                <a:latin typeface="Courier New"/>
                <a:cs typeface="Courier New"/>
              </a:rPr>
              <a:t>if </a:t>
            </a:r>
            <a:r>
              <a:rPr sz="1000" dirty="0">
                <a:latin typeface="Courier New"/>
                <a:cs typeface="Courier New"/>
              </a:rPr>
              <a:t>(cookie == </a:t>
            </a:r>
            <a:r>
              <a:rPr sz="1000" b="1" dirty="0">
                <a:latin typeface="Courier New"/>
                <a:cs typeface="Courier New"/>
              </a:rPr>
              <a:t>0x41424344</a:t>
            </a:r>
            <a:r>
              <a:rPr sz="1000" dirty="0">
                <a:latin typeface="Courier New"/>
                <a:cs typeface="Courier New"/>
              </a:rPr>
              <a:t>)  printf("You win </a:t>
            </a:r>
            <a:r>
              <a:rPr sz="1000" spc="5" dirty="0">
                <a:latin typeface="Courier New"/>
                <a:cs typeface="Courier New"/>
              </a:rPr>
              <a:t>%s\n!",</a:t>
            </a:r>
            <a:r>
              <a:rPr sz="1000" spc="-35" dirty="0">
                <a:latin typeface="Courier New"/>
                <a:cs typeface="Courier New"/>
              </a:rPr>
              <a:t> </a:t>
            </a:r>
            <a:r>
              <a:rPr sz="1000" spc="-5" dirty="0">
                <a:latin typeface="Courier New"/>
                <a:cs typeface="Courier New"/>
              </a:rPr>
              <a:t>name);</a:t>
            </a:r>
            <a:endParaRPr sz="1000" dirty="0">
              <a:latin typeface="Courier New"/>
              <a:cs typeface="Courier New"/>
            </a:endParaRPr>
          </a:p>
          <a:p>
            <a:pPr marL="325120" marR="5080">
              <a:lnSpc>
                <a:spcPct val="100000"/>
              </a:lnSpc>
            </a:pPr>
            <a:r>
              <a:rPr sz="1000" spc="-5" dirty="0">
                <a:latin typeface="Courier New"/>
                <a:cs typeface="Courier New"/>
              </a:rPr>
              <a:t>else </a:t>
            </a:r>
            <a:r>
              <a:rPr sz="1000" dirty="0">
                <a:latin typeface="Courier New"/>
                <a:cs typeface="Courier New"/>
              </a:rPr>
              <a:t>printf("better </a:t>
            </a:r>
            <a:r>
              <a:rPr sz="1000" spc="-5" dirty="0">
                <a:latin typeface="Courier New"/>
                <a:cs typeface="Courier New"/>
              </a:rPr>
              <a:t>luck next time </a:t>
            </a:r>
            <a:r>
              <a:rPr sz="1000" dirty="0">
                <a:latin typeface="Courier New"/>
                <a:cs typeface="Courier New"/>
              </a:rPr>
              <a:t>:(");  </a:t>
            </a:r>
            <a:r>
              <a:rPr sz="1000" spc="-5" dirty="0">
                <a:latin typeface="Courier New"/>
                <a:cs typeface="Courier New"/>
              </a:rPr>
              <a:t>return</a:t>
            </a:r>
            <a:r>
              <a:rPr sz="1000" spc="10" dirty="0">
                <a:latin typeface="Courier New"/>
                <a:cs typeface="Courier New"/>
              </a:rPr>
              <a:t> </a:t>
            </a:r>
            <a:r>
              <a:rPr sz="1000" spc="-5" dirty="0">
                <a:latin typeface="Courier New"/>
                <a:cs typeface="Courier New"/>
              </a:rPr>
              <a:t>0;</a:t>
            </a:r>
            <a:endParaRPr sz="1000" dirty="0">
              <a:latin typeface="Courier New"/>
              <a:cs typeface="Courier New"/>
            </a:endParaRPr>
          </a:p>
        </p:txBody>
      </p:sp>
      <p:sp>
        <p:nvSpPr>
          <p:cNvPr id="4" name="object 4"/>
          <p:cNvSpPr txBox="1"/>
          <p:nvPr/>
        </p:nvSpPr>
        <p:spPr>
          <a:xfrm>
            <a:off x="1560702" y="3243198"/>
            <a:ext cx="101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endParaRPr sz="1000">
              <a:latin typeface="Courier New"/>
              <a:cs typeface="Courier New"/>
            </a:endParaRPr>
          </a:p>
        </p:txBody>
      </p:sp>
      <p:sp>
        <p:nvSpPr>
          <p:cNvPr id="5" name="object 5"/>
          <p:cNvSpPr txBox="1"/>
          <p:nvPr/>
        </p:nvSpPr>
        <p:spPr>
          <a:xfrm>
            <a:off x="6058661" y="1315974"/>
            <a:ext cx="1370330" cy="455930"/>
          </a:xfrm>
          <a:prstGeom prst="rect">
            <a:avLst/>
          </a:prstGeom>
          <a:solidFill>
            <a:srgbClr val="00BEB4"/>
          </a:solidFill>
          <a:ln w="25518">
            <a:solidFill>
              <a:srgbClr val="008D84"/>
            </a:solidFill>
          </a:ln>
        </p:spPr>
        <p:txBody>
          <a:bodyPr vert="horz" wrap="square" lIns="0" tIns="1270" rIns="0" bIns="0" rtlCol="0">
            <a:spAutoFit/>
          </a:bodyPr>
          <a:lstStyle/>
          <a:p>
            <a:pPr>
              <a:lnSpc>
                <a:spcPct val="100000"/>
              </a:lnSpc>
              <a:spcBef>
                <a:spcPts val="10"/>
              </a:spcBef>
            </a:pPr>
            <a:endParaRPr sz="1050">
              <a:latin typeface="Times New Roman"/>
              <a:cs typeface="Times New Roman"/>
            </a:endParaRPr>
          </a:p>
          <a:p>
            <a:pPr algn="ctr">
              <a:lnSpc>
                <a:spcPct val="100000"/>
              </a:lnSpc>
            </a:pPr>
            <a:r>
              <a:rPr sz="1000" spc="-10" dirty="0">
                <a:solidFill>
                  <a:srgbClr val="FFFFFF"/>
                </a:solidFill>
                <a:latin typeface="Arial"/>
                <a:cs typeface="Arial"/>
              </a:rPr>
              <a:t>name</a:t>
            </a:r>
            <a:endParaRPr sz="1000">
              <a:latin typeface="Arial"/>
              <a:cs typeface="Arial"/>
            </a:endParaRPr>
          </a:p>
        </p:txBody>
      </p:sp>
      <p:sp>
        <p:nvSpPr>
          <p:cNvPr id="13" name="Rectangle 12">
            <a:extLst>
              <a:ext uri="{FF2B5EF4-FFF2-40B4-BE49-F238E27FC236}">
                <a16:creationId xmlns:a16="http://schemas.microsoft.com/office/drawing/2014/main" id="{1D0AD396-81B4-6FDC-AEA6-60D597E93647}"/>
              </a:ext>
            </a:extLst>
          </p:cNvPr>
          <p:cNvSpPr/>
          <p:nvPr/>
        </p:nvSpPr>
        <p:spPr>
          <a:xfrm>
            <a:off x="2209800" y="1998661"/>
            <a:ext cx="3810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3">
            <a:extLst>
              <a:ext uri="{FF2B5EF4-FFF2-40B4-BE49-F238E27FC236}">
                <a16:creationId xmlns:a16="http://schemas.microsoft.com/office/drawing/2014/main" id="{DDD80A65-4395-1B7D-4F5E-E595EB59FB0B}"/>
              </a:ext>
            </a:extLst>
          </p:cNvPr>
          <p:cNvSpPr>
            <a:spLocks noGrp="1"/>
          </p:cNvSpPr>
          <p:nvPr>
            <p:ph type="title"/>
          </p:nvPr>
        </p:nvSpPr>
        <p:spPr>
          <a:xfrm>
            <a:off x="76200" y="74040"/>
            <a:ext cx="8248294" cy="984885"/>
          </a:xfrm>
        </p:spPr>
        <p:txBody>
          <a:bodyPr/>
          <a:lstStyle/>
          <a:p>
            <a:r>
              <a:rPr lang="en-US" sz="3200" kern="0" spc="160" dirty="0">
                <a:solidFill>
                  <a:srgbClr val="C00000"/>
                </a:solidFill>
                <a:latin typeface="Arial" panose="020B0604020202020204" pitchFamily="34" charset="0"/>
                <a:cs typeface="Arial" panose="020B0604020202020204" pitchFamily="34" charset="0"/>
              </a:rPr>
              <a:t>Example</a:t>
            </a:r>
            <a:br>
              <a:rPr lang="en-US" sz="3200" kern="0" spc="160" dirty="0">
                <a:solidFill>
                  <a:srgbClr val="C00000"/>
                </a:solidFill>
                <a:latin typeface="Arial" panose="020B0604020202020204" pitchFamily="34" charset="0"/>
                <a:cs typeface="Arial" panose="020B0604020202020204" pitchFamily="34" charset="0"/>
              </a:rPr>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60702" y="1222374"/>
            <a:ext cx="3417570" cy="1857375"/>
          </a:xfrm>
          <a:prstGeom prst="rect">
            <a:avLst/>
          </a:prstGeom>
        </p:spPr>
        <p:txBody>
          <a:bodyPr vert="horz" wrap="square" lIns="0" tIns="8890" rIns="0" bIns="0" rtlCol="0">
            <a:spAutoFit/>
          </a:bodyPr>
          <a:lstStyle/>
          <a:p>
            <a:pPr marL="12700" marR="2018030">
              <a:lnSpc>
                <a:spcPct val="102200"/>
              </a:lnSpc>
              <a:spcBef>
                <a:spcPts val="70"/>
              </a:spcBef>
            </a:pPr>
            <a:r>
              <a:rPr sz="1000" spc="-5" dirty="0">
                <a:latin typeface="Courier New"/>
                <a:cs typeface="Courier New"/>
              </a:rPr>
              <a:t>#include </a:t>
            </a:r>
            <a:r>
              <a:rPr sz="1000" dirty="0">
                <a:latin typeface="Courier New"/>
                <a:cs typeface="Courier New"/>
              </a:rPr>
              <a:t>&lt;stdio.h&gt;  </a:t>
            </a:r>
            <a:r>
              <a:rPr sz="1000" spc="-5" dirty="0">
                <a:latin typeface="Courier New"/>
                <a:cs typeface="Courier New"/>
              </a:rPr>
              <a:t>int</a:t>
            </a:r>
            <a:r>
              <a:rPr sz="1000" spc="-15" dirty="0">
                <a:latin typeface="Courier New"/>
                <a:cs typeface="Courier New"/>
              </a:rPr>
              <a:t> </a:t>
            </a:r>
            <a:r>
              <a:rPr sz="1000" spc="-5" dirty="0">
                <a:latin typeface="Courier New"/>
                <a:cs typeface="Courier New"/>
              </a:rPr>
              <a:t>get_cookie(){</a:t>
            </a:r>
            <a:endParaRPr sz="1000" dirty="0">
              <a:latin typeface="Courier New"/>
              <a:cs typeface="Courier New"/>
            </a:endParaRPr>
          </a:p>
          <a:p>
            <a:pPr marL="12700" marR="2092325" indent="154940">
              <a:lnSpc>
                <a:spcPct val="100000"/>
              </a:lnSpc>
            </a:pPr>
            <a:r>
              <a:rPr sz="1000" spc="-5" dirty="0">
                <a:latin typeface="Courier New"/>
                <a:cs typeface="Courier New"/>
              </a:rPr>
              <a:t>return</a:t>
            </a:r>
            <a:r>
              <a:rPr sz="1000" spc="-70" dirty="0">
                <a:latin typeface="Courier New"/>
                <a:cs typeface="Courier New"/>
              </a:rPr>
              <a:t> </a:t>
            </a:r>
            <a:r>
              <a:rPr sz="1000" dirty="0">
                <a:latin typeface="Courier New"/>
                <a:cs typeface="Courier New"/>
              </a:rPr>
              <a:t>rand();}  </a:t>
            </a:r>
            <a:r>
              <a:rPr sz="1000" spc="-5" dirty="0">
                <a:latin typeface="Courier New"/>
                <a:cs typeface="Courier New"/>
              </a:rPr>
              <a:t>int </a:t>
            </a:r>
            <a:r>
              <a:rPr sz="1000" dirty="0">
                <a:latin typeface="Courier New"/>
                <a:cs typeface="Courier New"/>
              </a:rPr>
              <a:t>main(){</a:t>
            </a:r>
          </a:p>
          <a:p>
            <a:pPr marL="325120" marR="2014220">
              <a:lnSpc>
                <a:spcPct val="100000"/>
              </a:lnSpc>
            </a:pPr>
            <a:r>
              <a:rPr sz="1000" spc="-5" dirty="0">
                <a:latin typeface="Courier New"/>
                <a:cs typeface="Courier New"/>
              </a:rPr>
              <a:t>int cookie;  char</a:t>
            </a:r>
            <a:r>
              <a:rPr sz="1000" spc="-90" dirty="0">
                <a:latin typeface="Courier New"/>
                <a:cs typeface="Courier New"/>
              </a:rPr>
              <a:t> </a:t>
            </a:r>
            <a:r>
              <a:rPr sz="1000" dirty="0">
                <a:latin typeface="Courier New"/>
                <a:cs typeface="Courier New"/>
              </a:rPr>
              <a:t>name[40];</a:t>
            </a:r>
          </a:p>
          <a:p>
            <a:pPr marL="325120" marR="1395730">
              <a:lnSpc>
                <a:spcPct val="100000"/>
              </a:lnSpc>
            </a:pPr>
            <a:r>
              <a:rPr sz="1000" spc="-5" dirty="0">
                <a:latin typeface="Courier New"/>
                <a:cs typeface="Courier New"/>
              </a:rPr>
              <a:t>cookie = </a:t>
            </a:r>
            <a:r>
              <a:rPr sz="1000" dirty="0">
                <a:latin typeface="Courier New"/>
                <a:cs typeface="Courier New"/>
              </a:rPr>
              <a:t>get_cookie();  gets(name);</a:t>
            </a:r>
          </a:p>
          <a:p>
            <a:pPr marL="634365" marR="467995" indent="-309880">
              <a:lnSpc>
                <a:spcPct val="100000"/>
              </a:lnSpc>
            </a:pPr>
            <a:r>
              <a:rPr sz="1000" spc="-5" dirty="0">
                <a:latin typeface="Courier New"/>
                <a:cs typeface="Courier New"/>
              </a:rPr>
              <a:t>if </a:t>
            </a:r>
            <a:r>
              <a:rPr sz="1000" dirty="0">
                <a:latin typeface="Courier New"/>
                <a:cs typeface="Courier New"/>
              </a:rPr>
              <a:t>(cookie == </a:t>
            </a:r>
            <a:r>
              <a:rPr sz="1000" b="1" dirty="0">
                <a:latin typeface="Courier New"/>
                <a:cs typeface="Courier New"/>
              </a:rPr>
              <a:t>0x41424344</a:t>
            </a:r>
            <a:r>
              <a:rPr sz="1000" dirty="0">
                <a:latin typeface="Courier New"/>
                <a:cs typeface="Courier New"/>
              </a:rPr>
              <a:t>)  printf("You win </a:t>
            </a:r>
            <a:r>
              <a:rPr sz="1000" spc="5" dirty="0">
                <a:latin typeface="Courier New"/>
                <a:cs typeface="Courier New"/>
              </a:rPr>
              <a:t>%s\n!",</a:t>
            </a:r>
            <a:r>
              <a:rPr sz="1000" spc="-35" dirty="0">
                <a:latin typeface="Courier New"/>
                <a:cs typeface="Courier New"/>
              </a:rPr>
              <a:t> </a:t>
            </a:r>
            <a:r>
              <a:rPr sz="1000" spc="-5" dirty="0">
                <a:latin typeface="Courier New"/>
                <a:cs typeface="Courier New"/>
              </a:rPr>
              <a:t>name);</a:t>
            </a:r>
            <a:endParaRPr sz="1000" dirty="0">
              <a:latin typeface="Courier New"/>
              <a:cs typeface="Courier New"/>
            </a:endParaRPr>
          </a:p>
          <a:p>
            <a:pPr marL="325120" marR="5080">
              <a:lnSpc>
                <a:spcPct val="100000"/>
              </a:lnSpc>
            </a:pPr>
            <a:r>
              <a:rPr sz="1000" spc="-5" dirty="0">
                <a:latin typeface="Courier New"/>
                <a:cs typeface="Courier New"/>
              </a:rPr>
              <a:t>else </a:t>
            </a:r>
            <a:r>
              <a:rPr sz="1000" dirty="0">
                <a:latin typeface="Courier New"/>
                <a:cs typeface="Courier New"/>
              </a:rPr>
              <a:t>printf("better </a:t>
            </a:r>
            <a:r>
              <a:rPr sz="1000" spc="-5" dirty="0">
                <a:latin typeface="Courier New"/>
                <a:cs typeface="Courier New"/>
              </a:rPr>
              <a:t>luck next time </a:t>
            </a:r>
            <a:r>
              <a:rPr sz="1000" dirty="0">
                <a:latin typeface="Courier New"/>
                <a:cs typeface="Courier New"/>
              </a:rPr>
              <a:t>:(");  </a:t>
            </a:r>
            <a:r>
              <a:rPr sz="1000" spc="-5" dirty="0">
                <a:latin typeface="Courier New"/>
                <a:cs typeface="Courier New"/>
              </a:rPr>
              <a:t>return</a:t>
            </a:r>
            <a:r>
              <a:rPr sz="1000" spc="10" dirty="0">
                <a:latin typeface="Courier New"/>
                <a:cs typeface="Courier New"/>
              </a:rPr>
              <a:t> </a:t>
            </a:r>
            <a:r>
              <a:rPr sz="1000" spc="-5" dirty="0">
                <a:latin typeface="Courier New"/>
                <a:cs typeface="Courier New"/>
              </a:rPr>
              <a:t>0;</a:t>
            </a:r>
            <a:endParaRPr sz="1000" dirty="0">
              <a:latin typeface="Courier New"/>
              <a:cs typeface="Courier New"/>
            </a:endParaRPr>
          </a:p>
        </p:txBody>
      </p:sp>
      <p:sp>
        <p:nvSpPr>
          <p:cNvPr id="4" name="object 4"/>
          <p:cNvSpPr txBox="1"/>
          <p:nvPr/>
        </p:nvSpPr>
        <p:spPr>
          <a:xfrm>
            <a:off x="1560702" y="3243198"/>
            <a:ext cx="101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a:t>
            </a:r>
            <a:endParaRPr sz="1000">
              <a:latin typeface="Courier New"/>
              <a:cs typeface="Courier New"/>
            </a:endParaRPr>
          </a:p>
        </p:txBody>
      </p:sp>
      <p:sp>
        <p:nvSpPr>
          <p:cNvPr id="5" name="object 5"/>
          <p:cNvSpPr txBox="1"/>
          <p:nvPr/>
        </p:nvSpPr>
        <p:spPr>
          <a:xfrm>
            <a:off x="6058661" y="1315974"/>
            <a:ext cx="1370330" cy="455930"/>
          </a:xfrm>
          <a:prstGeom prst="rect">
            <a:avLst/>
          </a:prstGeom>
          <a:solidFill>
            <a:srgbClr val="00BEB4"/>
          </a:solidFill>
          <a:ln w="25518">
            <a:solidFill>
              <a:srgbClr val="008D84"/>
            </a:solidFill>
          </a:ln>
        </p:spPr>
        <p:txBody>
          <a:bodyPr vert="horz" wrap="square" lIns="0" tIns="1270" rIns="0" bIns="0" rtlCol="0">
            <a:spAutoFit/>
          </a:bodyPr>
          <a:lstStyle/>
          <a:p>
            <a:pPr>
              <a:lnSpc>
                <a:spcPct val="100000"/>
              </a:lnSpc>
              <a:spcBef>
                <a:spcPts val="10"/>
              </a:spcBef>
            </a:pPr>
            <a:endParaRPr sz="1050">
              <a:latin typeface="Times New Roman"/>
              <a:cs typeface="Times New Roman"/>
            </a:endParaRPr>
          </a:p>
          <a:p>
            <a:pPr algn="ctr">
              <a:lnSpc>
                <a:spcPct val="100000"/>
              </a:lnSpc>
            </a:pPr>
            <a:r>
              <a:rPr sz="1000" spc="-10" dirty="0">
                <a:solidFill>
                  <a:srgbClr val="FFFFFF"/>
                </a:solidFill>
                <a:latin typeface="Arial"/>
                <a:cs typeface="Arial"/>
              </a:rPr>
              <a:t>name</a:t>
            </a:r>
            <a:endParaRPr sz="1000">
              <a:latin typeface="Arial"/>
              <a:cs typeface="Arial"/>
            </a:endParaRPr>
          </a:p>
        </p:txBody>
      </p:sp>
      <p:sp>
        <p:nvSpPr>
          <p:cNvPr id="6" name="object 6"/>
          <p:cNvSpPr txBox="1"/>
          <p:nvPr/>
        </p:nvSpPr>
        <p:spPr>
          <a:xfrm>
            <a:off x="6058661" y="1771650"/>
            <a:ext cx="1370330" cy="455930"/>
          </a:xfrm>
          <a:prstGeom prst="rect">
            <a:avLst/>
          </a:prstGeom>
          <a:solidFill>
            <a:srgbClr val="00BEB4"/>
          </a:solidFill>
          <a:ln w="25518">
            <a:solidFill>
              <a:srgbClr val="008D84"/>
            </a:solidFill>
          </a:ln>
        </p:spPr>
        <p:txBody>
          <a:bodyPr vert="horz" wrap="square" lIns="0" tIns="635" rIns="0" bIns="0" rtlCol="0">
            <a:spAutoFit/>
          </a:bodyPr>
          <a:lstStyle/>
          <a:p>
            <a:pPr>
              <a:lnSpc>
                <a:spcPct val="100000"/>
              </a:lnSpc>
              <a:spcBef>
                <a:spcPts val="5"/>
              </a:spcBef>
            </a:pPr>
            <a:endParaRPr sz="1050">
              <a:latin typeface="Times New Roman"/>
              <a:cs typeface="Times New Roman"/>
            </a:endParaRPr>
          </a:p>
          <a:p>
            <a:pPr algn="ctr">
              <a:lnSpc>
                <a:spcPct val="100000"/>
              </a:lnSpc>
            </a:pPr>
            <a:r>
              <a:rPr sz="1000" dirty="0">
                <a:solidFill>
                  <a:srgbClr val="FFFFFF"/>
                </a:solidFill>
                <a:latin typeface="Arial"/>
                <a:cs typeface="Arial"/>
              </a:rPr>
              <a:t>cookie</a:t>
            </a:r>
            <a:endParaRPr sz="1000">
              <a:latin typeface="Arial"/>
              <a:cs typeface="Arial"/>
            </a:endParaRPr>
          </a:p>
        </p:txBody>
      </p:sp>
      <p:sp>
        <p:nvSpPr>
          <p:cNvPr id="12" name="Rectangle 11">
            <a:extLst>
              <a:ext uri="{FF2B5EF4-FFF2-40B4-BE49-F238E27FC236}">
                <a16:creationId xmlns:a16="http://schemas.microsoft.com/office/drawing/2014/main" id="{07A7F9E9-93A0-2502-149D-8D7E09FAFA42}"/>
              </a:ext>
            </a:extLst>
          </p:cNvPr>
          <p:cNvSpPr/>
          <p:nvPr/>
        </p:nvSpPr>
        <p:spPr>
          <a:xfrm>
            <a:off x="2209800" y="1998661"/>
            <a:ext cx="3810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68EEE8A4-3AD6-280D-8F29-E69B46390CC0}"/>
              </a:ext>
            </a:extLst>
          </p:cNvPr>
          <p:cNvSpPr/>
          <p:nvPr/>
        </p:nvSpPr>
        <p:spPr>
          <a:xfrm>
            <a:off x="1821814" y="2151380"/>
            <a:ext cx="540386"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3">
            <a:extLst>
              <a:ext uri="{FF2B5EF4-FFF2-40B4-BE49-F238E27FC236}">
                <a16:creationId xmlns:a16="http://schemas.microsoft.com/office/drawing/2014/main" id="{9FD4C720-69A1-792F-0FDD-B83002510DC4}"/>
              </a:ext>
            </a:extLst>
          </p:cNvPr>
          <p:cNvSpPr>
            <a:spLocks noGrp="1"/>
          </p:cNvSpPr>
          <p:nvPr>
            <p:ph type="title"/>
          </p:nvPr>
        </p:nvSpPr>
        <p:spPr>
          <a:xfrm>
            <a:off x="76200" y="76721"/>
            <a:ext cx="8248294" cy="984885"/>
          </a:xfrm>
        </p:spPr>
        <p:txBody>
          <a:bodyPr/>
          <a:lstStyle/>
          <a:p>
            <a:r>
              <a:rPr lang="en-US" sz="3200" kern="0" spc="160" dirty="0">
                <a:solidFill>
                  <a:srgbClr val="C00000"/>
                </a:solidFill>
                <a:latin typeface="Arial" panose="020B0604020202020204" pitchFamily="34" charset="0"/>
                <a:cs typeface="Arial" panose="020B0604020202020204" pitchFamily="34" charset="0"/>
              </a:rPr>
              <a:t>Example</a:t>
            </a:r>
            <a:br>
              <a:rPr lang="en-US" sz="3200" kern="0" spc="160" dirty="0">
                <a:solidFill>
                  <a:srgbClr val="C00000"/>
                </a:solidFill>
                <a:latin typeface="Arial" panose="020B0604020202020204" pitchFamily="34" charset="0"/>
                <a:cs typeface="Arial" panose="020B0604020202020204" pitchFamily="34" charset="0"/>
              </a:rPr>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60702" y="1222374"/>
            <a:ext cx="3417570" cy="2169795"/>
          </a:xfrm>
          <a:prstGeom prst="rect">
            <a:avLst/>
          </a:prstGeom>
        </p:spPr>
        <p:txBody>
          <a:bodyPr vert="horz" wrap="square" lIns="0" tIns="8890" rIns="0" bIns="0" rtlCol="0">
            <a:spAutoFit/>
          </a:bodyPr>
          <a:lstStyle/>
          <a:p>
            <a:pPr marL="12700" marR="2018030">
              <a:lnSpc>
                <a:spcPct val="102200"/>
              </a:lnSpc>
              <a:spcBef>
                <a:spcPts val="70"/>
              </a:spcBef>
            </a:pPr>
            <a:r>
              <a:rPr sz="1000" spc="-5" dirty="0">
                <a:latin typeface="Courier New"/>
                <a:cs typeface="Courier New"/>
              </a:rPr>
              <a:t>#include </a:t>
            </a:r>
            <a:r>
              <a:rPr sz="1000" dirty="0">
                <a:latin typeface="Courier New"/>
                <a:cs typeface="Courier New"/>
              </a:rPr>
              <a:t>&lt;stdio.h&gt;  </a:t>
            </a:r>
            <a:r>
              <a:rPr sz="1000" spc="-5" dirty="0">
                <a:latin typeface="Courier New"/>
                <a:cs typeface="Courier New"/>
              </a:rPr>
              <a:t>int</a:t>
            </a:r>
            <a:r>
              <a:rPr sz="1000" spc="-15" dirty="0">
                <a:latin typeface="Courier New"/>
                <a:cs typeface="Courier New"/>
              </a:rPr>
              <a:t> </a:t>
            </a:r>
            <a:r>
              <a:rPr sz="1000" spc="-5" dirty="0">
                <a:latin typeface="Courier New"/>
                <a:cs typeface="Courier New"/>
              </a:rPr>
              <a:t>get_cookie(){</a:t>
            </a:r>
            <a:endParaRPr sz="1000" dirty="0">
              <a:latin typeface="Courier New"/>
              <a:cs typeface="Courier New"/>
            </a:endParaRPr>
          </a:p>
          <a:p>
            <a:pPr marL="12700" marR="2092325" indent="154940">
              <a:lnSpc>
                <a:spcPct val="100000"/>
              </a:lnSpc>
            </a:pPr>
            <a:r>
              <a:rPr sz="1000" spc="-5" dirty="0">
                <a:latin typeface="Courier New"/>
                <a:cs typeface="Courier New"/>
              </a:rPr>
              <a:t>return</a:t>
            </a:r>
            <a:r>
              <a:rPr sz="1000" spc="-70" dirty="0">
                <a:latin typeface="Courier New"/>
                <a:cs typeface="Courier New"/>
              </a:rPr>
              <a:t> </a:t>
            </a:r>
            <a:r>
              <a:rPr sz="1000" dirty="0">
                <a:latin typeface="Courier New"/>
                <a:cs typeface="Courier New"/>
              </a:rPr>
              <a:t>rand();}  </a:t>
            </a:r>
            <a:r>
              <a:rPr sz="1000" spc="-5" dirty="0">
                <a:latin typeface="Courier New"/>
                <a:cs typeface="Courier New"/>
              </a:rPr>
              <a:t>int </a:t>
            </a:r>
            <a:r>
              <a:rPr sz="1000" dirty="0">
                <a:latin typeface="Courier New"/>
                <a:cs typeface="Courier New"/>
              </a:rPr>
              <a:t>main(){</a:t>
            </a:r>
          </a:p>
          <a:p>
            <a:pPr marL="325120" marR="2014220">
              <a:lnSpc>
                <a:spcPct val="100000"/>
              </a:lnSpc>
            </a:pPr>
            <a:r>
              <a:rPr sz="1000" spc="-5" dirty="0">
                <a:latin typeface="Courier New"/>
                <a:cs typeface="Courier New"/>
              </a:rPr>
              <a:t>int cookie;  char</a:t>
            </a:r>
            <a:r>
              <a:rPr sz="1000" spc="-90" dirty="0">
                <a:latin typeface="Courier New"/>
                <a:cs typeface="Courier New"/>
              </a:rPr>
              <a:t> </a:t>
            </a:r>
            <a:r>
              <a:rPr sz="1000" dirty="0">
                <a:latin typeface="Courier New"/>
                <a:cs typeface="Courier New"/>
              </a:rPr>
              <a:t>name[40];</a:t>
            </a:r>
          </a:p>
          <a:p>
            <a:pPr marL="325120" marR="1395730">
              <a:lnSpc>
                <a:spcPct val="100000"/>
              </a:lnSpc>
            </a:pPr>
            <a:r>
              <a:rPr sz="1000" spc="-5" dirty="0">
                <a:latin typeface="Courier New"/>
                <a:cs typeface="Courier New"/>
              </a:rPr>
              <a:t>cookie = </a:t>
            </a:r>
            <a:r>
              <a:rPr sz="1000" dirty="0">
                <a:latin typeface="Courier New"/>
                <a:cs typeface="Courier New"/>
              </a:rPr>
              <a:t>get_cookie();  gets(name);</a:t>
            </a:r>
          </a:p>
          <a:p>
            <a:pPr marL="634365" marR="467995" indent="-309880">
              <a:lnSpc>
                <a:spcPct val="100000"/>
              </a:lnSpc>
            </a:pPr>
            <a:r>
              <a:rPr sz="1000" spc="-5" dirty="0">
                <a:latin typeface="Courier New"/>
                <a:cs typeface="Courier New"/>
              </a:rPr>
              <a:t>if </a:t>
            </a:r>
            <a:r>
              <a:rPr sz="1000" dirty="0">
                <a:latin typeface="Courier New"/>
                <a:cs typeface="Courier New"/>
              </a:rPr>
              <a:t>(cookie == </a:t>
            </a:r>
            <a:r>
              <a:rPr sz="1000" b="1" dirty="0">
                <a:latin typeface="Courier New"/>
                <a:cs typeface="Courier New"/>
              </a:rPr>
              <a:t>0x41424344</a:t>
            </a:r>
            <a:r>
              <a:rPr sz="1000" dirty="0">
                <a:latin typeface="Courier New"/>
                <a:cs typeface="Courier New"/>
              </a:rPr>
              <a:t>)  printf("You win </a:t>
            </a:r>
            <a:r>
              <a:rPr sz="1000" spc="5" dirty="0">
                <a:latin typeface="Courier New"/>
                <a:cs typeface="Courier New"/>
              </a:rPr>
              <a:t>%s\n!",</a:t>
            </a:r>
            <a:r>
              <a:rPr sz="1000" spc="-35" dirty="0">
                <a:latin typeface="Courier New"/>
                <a:cs typeface="Courier New"/>
              </a:rPr>
              <a:t> </a:t>
            </a:r>
            <a:r>
              <a:rPr sz="1000" spc="-5" dirty="0">
                <a:latin typeface="Courier New"/>
                <a:cs typeface="Courier New"/>
              </a:rPr>
              <a:t>name);</a:t>
            </a:r>
            <a:endParaRPr sz="1000" dirty="0">
              <a:latin typeface="Courier New"/>
              <a:cs typeface="Courier New"/>
            </a:endParaRPr>
          </a:p>
          <a:p>
            <a:pPr marL="325120" marR="5080">
              <a:lnSpc>
                <a:spcPct val="100000"/>
              </a:lnSpc>
            </a:pPr>
            <a:r>
              <a:rPr sz="1000" spc="-5" dirty="0">
                <a:latin typeface="Courier New"/>
                <a:cs typeface="Courier New"/>
              </a:rPr>
              <a:t>else </a:t>
            </a:r>
            <a:r>
              <a:rPr sz="1000" dirty="0">
                <a:latin typeface="Courier New"/>
                <a:cs typeface="Courier New"/>
              </a:rPr>
              <a:t>printf("better </a:t>
            </a:r>
            <a:r>
              <a:rPr sz="1000" spc="-5" dirty="0">
                <a:latin typeface="Courier New"/>
                <a:cs typeface="Courier New"/>
              </a:rPr>
              <a:t>luck next time </a:t>
            </a:r>
            <a:r>
              <a:rPr sz="1000" dirty="0">
                <a:latin typeface="Courier New"/>
                <a:cs typeface="Courier New"/>
              </a:rPr>
              <a:t>:(");  </a:t>
            </a:r>
            <a:r>
              <a:rPr sz="1000" spc="-5" dirty="0">
                <a:latin typeface="Courier New"/>
                <a:cs typeface="Courier New"/>
              </a:rPr>
              <a:t>return</a:t>
            </a:r>
            <a:r>
              <a:rPr sz="1000" spc="10" dirty="0">
                <a:latin typeface="Courier New"/>
                <a:cs typeface="Courier New"/>
              </a:rPr>
              <a:t> </a:t>
            </a:r>
            <a:r>
              <a:rPr sz="1000" spc="-5" dirty="0">
                <a:latin typeface="Courier New"/>
                <a:cs typeface="Courier New"/>
              </a:rPr>
              <a:t>0;</a:t>
            </a:r>
            <a:endParaRPr sz="1000" dirty="0">
              <a:latin typeface="Courier New"/>
              <a:cs typeface="Courier New"/>
            </a:endParaRPr>
          </a:p>
          <a:p>
            <a:pPr>
              <a:lnSpc>
                <a:spcPct val="100000"/>
              </a:lnSpc>
              <a:spcBef>
                <a:spcPts val="15"/>
              </a:spcBef>
            </a:pPr>
            <a:endParaRPr sz="1100" dirty="0">
              <a:latin typeface="Courier New"/>
              <a:cs typeface="Courier New"/>
            </a:endParaRPr>
          </a:p>
          <a:p>
            <a:pPr marL="12700">
              <a:lnSpc>
                <a:spcPct val="100000"/>
              </a:lnSpc>
            </a:pPr>
            <a:r>
              <a:rPr sz="1000" spc="-5" dirty="0">
                <a:latin typeface="Courier New"/>
                <a:cs typeface="Courier New"/>
              </a:rPr>
              <a:t>}</a:t>
            </a:r>
            <a:endParaRPr sz="1000" dirty="0">
              <a:latin typeface="Courier New"/>
              <a:cs typeface="Courier New"/>
            </a:endParaRPr>
          </a:p>
        </p:txBody>
      </p:sp>
      <p:graphicFrame>
        <p:nvGraphicFramePr>
          <p:cNvPr id="4" name="object 4"/>
          <p:cNvGraphicFramePr>
            <a:graphicFrameLocks noGrp="1"/>
          </p:cNvGraphicFramePr>
          <p:nvPr/>
        </p:nvGraphicFramePr>
        <p:xfrm>
          <a:off x="6030912" y="1288478"/>
          <a:ext cx="1370330" cy="1379220"/>
        </p:xfrm>
        <a:graphic>
          <a:graphicData uri="http://schemas.openxmlformats.org/drawingml/2006/table">
            <a:tbl>
              <a:tblPr firstRow="1" bandRow="1">
                <a:tableStyleId>{2D5ABB26-0587-4C30-8999-92F81FD0307C}</a:tableStyleId>
              </a:tblPr>
              <a:tblGrid>
                <a:gridCol w="1370330">
                  <a:extLst>
                    <a:ext uri="{9D8B030D-6E8A-4147-A177-3AD203B41FA5}">
                      <a16:colId xmlns:a16="http://schemas.microsoft.com/office/drawing/2014/main" val="20000"/>
                    </a:ext>
                  </a:extLst>
                </a:gridCol>
              </a:tblGrid>
              <a:tr h="454660">
                <a:tc>
                  <a:txBody>
                    <a:bodyPr/>
                    <a:lstStyle/>
                    <a:p>
                      <a:pPr>
                        <a:lnSpc>
                          <a:spcPct val="100000"/>
                        </a:lnSpc>
                        <a:spcBef>
                          <a:spcPts val="15"/>
                        </a:spcBef>
                      </a:pPr>
                      <a:endParaRPr sz="1050">
                        <a:latin typeface="Times New Roman"/>
                        <a:cs typeface="Times New Roman"/>
                      </a:endParaRPr>
                    </a:p>
                    <a:p>
                      <a:pPr marL="635" algn="ctr">
                        <a:lnSpc>
                          <a:spcPct val="100000"/>
                        </a:lnSpc>
                        <a:spcBef>
                          <a:spcPts val="5"/>
                        </a:spcBef>
                      </a:pPr>
                      <a:r>
                        <a:rPr sz="1000" spc="-10" dirty="0">
                          <a:solidFill>
                            <a:srgbClr val="FFFFFF"/>
                          </a:solidFill>
                          <a:latin typeface="Arial"/>
                          <a:cs typeface="Arial"/>
                        </a:rPr>
                        <a:t>name</a:t>
                      </a:r>
                      <a:endParaRPr sz="1000">
                        <a:latin typeface="Arial"/>
                        <a:cs typeface="Arial"/>
                      </a:endParaRPr>
                    </a:p>
                  </a:txBody>
                  <a:tcPr marL="0" marR="0" marT="1905" marB="0">
                    <a:lnL w="28575">
                      <a:solidFill>
                        <a:srgbClr val="008D84"/>
                      </a:solidFill>
                      <a:prstDash val="solid"/>
                    </a:lnL>
                    <a:lnR w="28575">
                      <a:solidFill>
                        <a:srgbClr val="008D84"/>
                      </a:solidFill>
                      <a:prstDash val="solid"/>
                    </a:lnR>
                    <a:lnT w="28575">
                      <a:solidFill>
                        <a:srgbClr val="008D84"/>
                      </a:solidFill>
                      <a:prstDash val="solid"/>
                    </a:lnT>
                    <a:lnB w="28575">
                      <a:solidFill>
                        <a:srgbClr val="008D84"/>
                      </a:solidFill>
                      <a:prstDash val="solid"/>
                    </a:lnB>
                    <a:solidFill>
                      <a:srgbClr val="00BEB4"/>
                    </a:solidFill>
                  </a:tcPr>
                </a:tc>
                <a:extLst>
                  <a:ext uri="{0D108BD9-81ED-4DB2-BD59-A6C34878D82A}">
                    <a16:rowId xmlns:a16="http://schemas.microsoft.com/office/drawing/2014/main" val="10000"/>
                  </a:ext>
                </a:extLst>
              </a:tr>
              <a:tr h="462280">
                <a:tc>
                  <a:txBody>
                    <a:bodyPr/>
                    <a:lstStyle/>
                    <a:p>
                      <a:pPr>
                        <a:lnSpc>
                          <a:spcPct val="100000"/>
                        </a:lnSpc>
                        <a:spcBef>
                          <a:spcPts val="20"/>
                        </a:spcBef>
                      </a:pPr>
                      <a:endParaRPr sz="1050">
                        <a:latin typeface="Times New Roman"/>
                        <a:cs typeface="Times New Roman"/>
                      </a:endParaRPr>
                    </a:p>
                    <a:p>
                      <a:pPr algn="ctr">
                        <a:lnSpc>
                          <a:spcPct val="100000"/>
                        </a:lnSpc>
                      </a:pPr>
                      <a:r>
                        <a:rPr sz="1000" dirty="0">
                          <a:solidFill>
                            <a:srgbClr val="FFFFFF"/>
                          </a:solidFill>
                          <a:latin typeface="Arial"/>
                          <a:cs typeface="Arial"/>
                        </a:rPr>
                        <a:t>cookie</a:t>
                      </a:r>
                      <a:endParaRPr sz="1000">
                        <a:latin typeface="Arial"/>
                        <a:cs typeface="Arial"/>
                      </a:endParaRPr>
                    </a:p>
                  </a:txBody>
                  <a:tcPr marL="0" marR="0" marT="2540" marB="0">
                    <a:lnL w="28575">
                      <a:solidFill>
                        <a:srgbClr val="008D84"/>
                      </a:solidFill>
                      <a:prstDash val="solid"/>
                    </a:lnL>
                    <a:lnR w="28575">
                      <a:solidFill>
                        <a:srgbClr val="008D84"/>
                      </a:solidFill>
                      <a:prstDash val="solid"/>
                    </a:lnR>
                    <a:lnT w="28575">
                      <a:solidFill>
                        <a:srgbClr val="008D84"/>
                      </a:solidFill>
                      <a:prstDash val="solid"/>
                    </a:lnT>
                    <a:lnB w="53975">
                      <a:solidFill>
                        <a:srgbClr val="008D84"/>
                      </a:solidFill>
                      <a:prstDash val="solid"/>
                    </a:lnB>
                    <a:solidFill>
                      <a:srgbClr val="00BEB4"/>
                    </a:solidFill>
                  </a:tcPr>
                </a:tc>
                <a:extLst>
                  <a:ext uri="{0D108BD9-81ED-4DB2-BD59-A6C34878D82A}">
                    <a16:rowId xmlns:a16="http://schemas.microsoft.com/office/drawing/2014/main" val="10001"/>
                  </a:ext>
                </a:extLst>
              </a:tr>
              <a:tr h="462280">
                <a:tc>
                  <a:txBody>
                    <a:bodyPr/>
                    <a:lstStyle/>
                    <a:p>
                      <a:pPr>
                        <a:lnSpc>
                          <a:spcPct val="100000"/>
                        </a:lnSpc>
                        <a:spcBef>
                          <a:spcPts val="10"/>
                        </a:spcBef>
                      </a:pPr>
                      <a:endParaRPr sz="1100">
                        <a:latin typeface="Times New Roman"/>
                        <a:cs typeface="Times New Roman"/>
                      </a:endParaRPr>
                    </a:p>
                    <a:p>
                      <a:pPr marL="635" algn="ctr">
                        <a:lnSpc>
                          <a:spcPct val="100000"/>
                        </a:lnSpc>
                        <a:spcBef>
                          <a:spcPts val="5"/>
                        </a:spcBef>
                      </a:pPr>
                      <a:r>
                        <a:rPr sz="1000" spc="-10" dirty="0">
                          <a:solidFill>
                            <a:srgbClr val="FFFFFF"/>
                          </a:solidFill>
                          <a:latin typeface="Arial"/>
                          <a:cs typeface="Arial"/>
                        </a:rPr>
                        <a:t>Saved</a:t>
                      </a:r>
                      <a:r>
                        <a:rPr sz="1000" spc="-30" dirty="0">
                          <a:solidFill>
                            <a:srgbClr val="FFFFFF"/>
                          </a:solidFill>
                          <a:latin typeface="Arial"/>
                          <a:cs typeface="Arial"/>
                        </a:rPr>
                        <a:t> </a:t>
                      </a:r>
                      <a:r>
                        <a:rPr sz="1000" spc="-10" dirty="0">
                          <a:solidFill>
                            <a:srgbClr val="FFFFFF"/>
                          </a:solidFill>
                          <a:latin typeface="Arial"/>
                          <a:cs typeface="Arial"/>
                        </a:rPr>
                        <a:t>RET</a:t>
                      </a:r>
                      <a:endParaRPr sz="1000">
                        <a:latin typeface="Arial"/>
                        <a:cs typeface="Arial"/>
                      </a:endParaRPr>
                    </a:p>
                  </a:txBody>
                  <a:tcPr marL="0" marR="0" marT="1270" marB="0">
                    <a:lnL w="28575">
                      <a:solidFill>
                        <a:srgbClr val="008D84"/>
                      </a:solidFill>
                      <a:prstDash val="solid"/>
                    </a:lnL>
                    <a:lnR w="28575">
                      <a:solidFill>
                        <a:srgbClr val="008D84"/>
                      </a:solidFill>
                      <a:prstDash val="solid"/>
                    </a:lnR>
                    <a:lnT w="53975">
                      <a:solidFill>
                        <a:srgbClr val="008D84"/>
                      </a:solidFill>
                      <a:prstDash val="solid"/>
                    </a:lnT>
                    <a:lnB w="28575">
                      <a:solidFill>
                        <a:srgbClr val="008D84"/>
                      </a:solidFill>
                      <a:prstDash val="solid"/>
                    </a:lnB>
                    <a:solidFill>
                      <a:srgbClr val="00BEB4"/>
                    </a:solidFill>
                  </a:tcPr>
                </a:tc>
                <a:extLst>
                  <a:ext uri="{0D108BD9-81ED-4DB2-BD59-A6C34878D82A}">
                    <a16:rowId xmlns:a16="http://schemas.microsoft.com/office/drawing/2014/main" val="10002"/>
                  </a:ext>
                </a:extLst>
              </a:tr>
            </a:tbl>
          </a:graphicData>
        </a:graphic>
      </p:graphicFrame>
      <p:sp>
        <p:nvSpPr>
          <p:cNvPr id="9" name="object 2">
            <a:extLst>
              <a:ext uri="{FF2B5EF4-FFF2-40B4-BE49-F238E27FC236}">
                <a16:creationId xmlns:a16="http://schemas.microsoft.com/office/drawing/2014/main" id="{B7D29C3F-AF09-E3AB-7DE6-C7A240C80C65}"/>
              </a:ext>
            </a:extLst>
          </p:cNvPr>
          <p:cNvSpPr txBox="1">
            <a:spLocks/>
          </p:cNvSpPr>
          <p:nvPr/>
        </p:nvSpPr>
        <p:spPr>
          <a:xfrm>
            <a:off x="76200" y="57150"/>
            <a:ext cx="1745614" cy="444352"/>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US" sz="2800" kern="0" spc="160" dirty="0">
                <a:solidFill>
                  <a:srgbClr val="C00000"/>
                </a:solidFill>
                <a:latin typeface="Arial" panose="020B0604020202020204" pitchFamily="34" charset="0"/>
                <a:cs typeface="Arial" panose="020B0604020202020204" pitchFamily="34" charset="0"/>
              </a:rPr>
              <a:t>Example</a:t>
            </a:r>
          </a:p>
        </p:txBody>
      </p:sp>
      <p:sp>
        <p:nvSpPr>
          <p:cNvPr id="10" name="Rectangle 9">
            <a:extLst>
              <a:ext uri="{FF2B5EF4-FFF2-40B4-BE49-F238E27FC236}">
                <a16:creationId xmlns:a16="http://schemas.microsoft.com/office/drawing/2014/main" id="{67D86461-F6B6-090C-769E-E9DF0962D6F3}"/>
              </a:ext>
            </a:extLst>
          </p:cNvPr>
          <p:cNvSpPr/>
          <p:nvPr/>
        </p:nvSpPr>
        <p:spPr>
          <a:xfrm>
            <a:off x="1821814" y="2151379"/>
            <a:ext cx="1683386" cy="155891"/>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9C62EC4-32EA-F65F-49B0-4D5C26106100}"/>
              </a:ext>
            </a:extLst>
          </p:cNvPr>
          <p:cNvSpPr/>
          <p:nvPr/>
        </p:nvSpPr>
        <p:spPr>
          <a:xfrm>
            <a:off x="1821814" y="2307271"/>
            <a:ext cx="1076642" cy="18827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E47A575C-6EFA-74A7-3560-6B62237DA740}"/>
              </a:ext>
            </a:extLst>
          </p:cNvPr>
          <p:cNvSpPr txBox="1"/>
          <p:nvPr/>
        </p:nvSpPr>
        <p:spPr>
          <a:xfrm>
            <a:off x="2514599" y="4019550"/>
            <a:ext cx="1954021" cy="369332"/>
          </a:xfrm>
          <a:prstGeom prst="rect">
            <a:avLst/>
          </a:prstGeom>
          <a:noFill/>
        </p:spPr>
        <p:txBody>
          <a:bodyPr wrap="square" rtlCol="0">
            <a:spAutoFit/>
          </a:bodyPr>
          <a:lstStyle/>
          <a:p>
            <a:r>
              <a:rPr lang="en-US" dirty="0">
                <a:solidFill>
                  <a:srgbClr val="C00000"/>
                </a:solidFill>
              </a:rPr>
              <a:t>Buffer Overflow!</a:t>
            </a:r>
            <a:endParaRPr lang="en-GB"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2583</Words>
  <Application>Microsoft Office PowerPoint</Application>
  <PresentationFormat>On-screen Show (16:9)</PresentationFormat>
  <Paragraphs>401</Paragraphs>
  <Slides>42</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Calibri</vt:lpstr>
      <vt:lpstr>Courier New</vt:lpstr>
      <vt:lpstr>DejaVu Sans</vt:lpstr>
      <vt:lpstr>Microsoft Sans Serif</vt:lpstr>
      <vt:lpstr>Segoe UI Symbol</vt:lpstr>
      <vt:lpstr>SegoeUI</vt:lpstr>
      <vt:lpstr>Times New Roman</vt:lpstr>
      <vt:lpstr>Trebuchet MS</vt:lpstr>
      <vt:lpstr>Verdana</vt:lpstr>
      <vt:lpstr>Wingdings</vt:lpstr>
      <vt:lpstr>Office Theme</vt:lpstr>
      <vt:lpstr>Introduction to Fuzzing</vt:lpstr>
      <vt:lpstr>Fuzzing</vt:lpstr>
      <vt:lpstr>Why do we care?</vt:lpstr>
      <vt:lpstr>The Plan</vt:lpstr>
      <vt:lpstr>Memory Corruption Vulnerabilities</vt:lpstr>
      <vt:lpstr>Example</vt:lpstr>
      <vt:lpstr>Example </vt:lpstr>
      <vt:lpstr>Example </vt:lpstr>
      <vt:lpstr>PowerPoint Presentation</vt:lpstr>
      <vt:lpstr>PowerPoint Presentation</vt:lpstr>
      <vt:lpstr>Side effects</vt:lpstr>
      <vt:lpstr>PowerPoint Presentation</vt:lpstr>
      <vt:lpstr>Fuzzing</vt:lpstr>
      <vt:lpstr>Fuzzing</vt:lpstr>
      <vt:lpstr>Types of Fuzzing</vt:lpstr>
      <vt:lpstr>Input Generation</vt:lpstr>
      <vt:lpstr>Input Generation</vt:lpstr>
      <vt:lpstr>JPEG file format</vt:lpstr>
      <vt:lpstr>JPEG file format</vt:lpstr>
      <vt:lpstr>Application Monitoring</vt:lpstr>
      <vt:lpstr>Application Monitoring</vt:lpstr>
      <vt:lpstr>Problem with Traditional Fuzzing</vt:lpstr>
      <vt:lpstr>Problem with Traditional Fuzzing</vt:lpstr>
      <vt:lpstr>Problem with Traditional Smart Fuzzing</vt:lpstr>
      <vt:lpstr>Evolutionary Fuzzing</vt:lpstr>
      <vt:lpstr>Evolutionary Fuzzing</vt:lpstr>
      <vt:lpstr>Evolving A Fuzzer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Fuzzing- A balancing Act</vt:lpstr>
      <vt:lpstr>Fuzzing- A balancing Act</vt:lpstr>
      <vt:lpstr>Fuzzing- A balancing Act</vt:lpstr>
      <vt:lpstr>Fuzzing- A balancing Act</vt:lpstr>
      <vt:lpstr>Fuzzing- A balancing Act</vt:lpstr>
      <vt:lpstr>Fuzzing- A balancing Act</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Fuzzing</dc:title>
  <dc:creator>Sanjay Rawat</dc:creator>
  <cp:lastModifiedBy>Sana Belguith</cp:lastModifiedBy>
  <cp:revision>1</cp:revision>
  <dcterms:created xsi:type="dcterms:W3CDTF">2022-10-10T13:22:41Z</dcterms:created>
  <dcterms:modified xsi:type="dcterms:W3CDTF">2024-10-07T07:28:57Z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2021-10-26T00:00:00Z</vt:filetime>
  </property>
  <property fmtid="{D5CDD505-2E9C-101B-9397-08002B2CF9AE}" pid="3" name="Creator">
    <vt:lpwstr>Microsoft® PowerPoint® for Microsoft 365</vt:lpwstr>
  </property>
  <property fmtid="{D5CDD505-2E9C-101B-9397-08002B2CF9AE}" pid="4" name="LastSaved">
    <vt:filetime>2022-10-10T00:00:00Z</vt:filetime>
  </property>
</Properties>
</file>