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67" r:id="rId6"/>
    <p:sldId id="263" r:id="rId7"/>
    <p:sldId id="264" r:id="rId8"/>
    <p:sldId id="266" r:id="rId9"/>
    <p:sldId id="268" r:id="rId10"/>
    <p:sldId id="269" r:id="rId11"/>
    <p:sldId id="270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E5"/>
    <a:srgbClr val="AB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5C9EA-D63D-FA4B-9429-FC168B3C5EB0}" v="172" dt="2024-10-01T10:16:15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8"/>
    <p:restoredTop sz="94720"/>
  </p:normalViewPr>
  <p:slideViewPr>
    <p:cSldViewPr snapToGrid="0">
      <p:cViewPr varScale="1">
        <p:scale>
          <a:sx n="102" d="100"/>
          <a:sy n="102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Baldrian" userId="f0a2530d-a3cb-405b-9926-844ae3fb8291" providerId="ADAL" clId="{8C35C9EA-D63D-FA4B-9429-FC168B3C5EB0}"/>
    <pc:docChg chg="undo redo custSel addSld delSld modSld">
      <pc:chgData name="Andy Baldrian" userId="f0a2530d-a3cb-405b-9926-844ae3fb8291" providerId="ADAL" clId="{8C35C9EA-D63D-FA4B-9429-FC168B3C5EB0}" dt="2024-10-01T13:43:57.468" v="4336" actId="20577"/>
      <pc:docMkLst>
        <pc:docMk/>
      </pc:docMkLst>
      <pc:sldChg chg="modSp mod">
        <pc:chgData name="Andy Baldrian" userId="f0a2530d-a3cb-405b-9926-844ae3fb8291" providerId="ADAL" clId="{8C35C9EA-D63D-FA4B-9429-FC168B3C5EB0}" dt="2024-09-23T17:48:09.992" v="3076" actId="20577"/>
        <pc:sldMkLst>
          <pc:docMk/>
          <pc:sldMk cId="2563229242" sldId="256"/>
        </pc:sldMkLst>
        <pc:spChg chg="mod">
          <ac:chgData name="Andy Baldrian" userId="f0a2530d-a3cb-405b-9926-844ae3fb8291" providerId="ADAL" clId="{8C35C9EA-D63D-FA4B-9429-FC168B3C5EB0}" dt="2024-09-23T17:48:03.971" v="3063" actId="20577"/>
          <ac:spMkLst>
            <pc:docMk/>
            <pc:sldMk cId="2563229242" sldId="256"/>
            <ac:spMk id="2" creationId="{26A62A8B-C7DA-2186-162A-91250FD0891F}"/>
          </ac:spMkLst>
        </pc:spChg>
        <pc:spChg chg="mod">
          <ac:chgData name="Andy Baldrian" userId="f0a2530d-a3cb-405b-9926-844ae3fb8291" providerId="ADAL" clId="{8C35C9EA-D63D-FA4B-9429-FC168B3C5EB0}" dt="2024-09-23T17:48:09.992" v="3076" actId="20577"/>
          <ac:spMkLst>
            <pc:docMk/>
            <pc:sldMk cId="2563229242" sldId="256"/>
            <ac:spMk id="3" creationId="{4D17644B-F6DA-0DF1-9EF6-A3EC779E4206}"/>
          </ac:spMkLst>
        </pc:spChg>
      </pc:sldChg>
      <pc:sldChg chg="addSp delSp modSp new mod modClrScheme chgLayout">
        <pc:chgData name="Andy Baldrian" userId="f0a2530d-a3cb-405b-9926-844ae3fb8291" providerId="ADAL" clId="{8C35C9EA-D63D-FA4B-9429-FC168B3C5EB0}" dt="2024-09-22T19:29:11.197" v="7" actId="478"/>
        <pc:sldMkLst>
          <pc:docMk/>
          <pc:sldMk cId="3944252274" sldId="257"/>
        </pc:sldMkLst>
        <pc:spChg chg="del mod ord">
          <ac:chgData name="Andy Baldrian" userId="f0a2530d-a3cb-405b-9926-844ae3fb8291" providerId="ADAL" clId="{8C35C9EA-D63D-FA4B-9429-FC168B3C5EB0}" dt="2024-09-22T19:27:50.485" v="2" actId="700"/>
          <ac:spMkLst>
            <pc:docMk/>
            <pc:sldMk cId="3944252274" sldId="257"/>
            <ac:spMk id="2" creationId="{7CF4B7AB-F68F-828F-3CDD-9FF8EDEAE66D}"/>
          </ac:spMkLst>
        </pc:spChg>
        <pc:spChg chg="del">
          <ac:chgData name="Andy Baldrian" userId="f0a2530d-a3cb-405b-9926-844ae3fb8291" providerId="ADAL" clId="{8C35C9EA-D63D-FA4B-9429-FC168B3C5EB0}" dt="2024-09-22T19:27:45.602" v="1" actId="478"/>
          <ac:spMkLst>
            <pc:docMk/>
            <pc:sldMk cId="3944252274" sldId="257"/>
            <ac:spMk id="3" creationId="{C696A284-6448-4B65-D3EA-7BDBC7C19DFF}"/>
          </ac:spMkLst>
        </pc:spChg>
        <pc:spChg chg="add del mod ord">
          <ac:chgData name="Andy Baldrian" userId="f0a2530d-a3cb-405b-9926-844ae3fb8291" providerId="ADAL" clId="{8C35C9EA-D63D-FA4B-9429-FC168B3C5EB0}" dt="2024-09-22T19:29:11.197" v="7" actId="478"/>
          <ac:spMkLst>
            <pc:docMk/>
            <pc:sldMk cId="3944252274" sldId="257"/>
            <ac:spMk id="4" creationId="{A9C5B156-A9BE-ADE3-9D94-B71C01C886C6}"/>
          </ac:spMkLst>
        </pc:spChg>
        <pc:picChg chg="add">
          <ac:chgData name="Andy Baldrian" userId="f0a2530d-a3cb-405b-9926-844ae3fb8291" providerId="ADAL" clId="{8C35C9EA-D63D-FA4B-9429-FC168B3C5EB0}" dt="2024-09-22T19:28:49.052" v="4"/>
          <ac:picMkLst>
            <pc:docMk/>
            <pc:sldMk cId="3944252274" sldId="257"/>
            <ac:picMk id="1026" creationId="{F3064379-6406-B130-74D9-75D710083A76}"/>
          </ac:picMkLst>
        </pc:picChg>
      </pc:sldChg>
      <pc:sldChg chg="addSp delSp modSp add mod">
        <pc:chgData name="Andy Baldrian" userId="f0a2530d-a3cb-405b-9926-844ae3fb8291" providerId="ADAL" clId="{8C35C9EA-D63D-FA4B-9429-FC168B3C5EB0}" dt="2024-09-23T15:29:08.449" v="1438" actId="20577"/>
        <pc:sldMkLst>
          <pc:docMk/>
          <pc:sldMk cId="4033029072" sldId="258"/>
        </pc:sldMkLst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2" creationId="{F5374D89-9515-517F-2769-F3020BA03377}"/>
          </ac:spMkLst>
        </pc:spChg>
        <pc:spChg chg="add mod">
          <ac:chgData name="Andy Baldrian" userId="f0a2530d-a3cb-405b-9926-844ae3fb8291" providerId="ADAL" clId="{8C35C9EA-D63D-FA4B-9429-FC168B3C5EB0}" dt="2024-09-22T19:53:39.633" v="31" actId="767"/>
          <ac:spMkLst>
            <pc:docMk/>
            <pc:sldMk cId="4033029072" sldId="258"/>
            <ac:spMk id="3" creationId="{B9266927-F889-0D07-6147-6D08CB59B9BD}"/>
          </ac:spMkLst>
        </pc:spChg>
        <pc:spChg chg="mod">
          <ac:chgData name="Andy Baldrian" userId="f0a2530d-a3cb-405b-9926-844ae3fb8291" providerId="ADAL" clId="{8C35C9EA-D63D-FA4B-9429-FC168B3C5EB0}" dt="2024-09-23T15:26:56.470" v="1403" actId="20577"/>
          <ac:spMkLst>
            <pc:docMk/>
            <pc:sldMk cId="4033029072" sldId="258"/>
            <ac:spMk id="4" creationId="{A9C5B156-A9BE-ADE3-9D94-B71C01C886C6}"/>
          </ac:spMkLst>
        </pc:spChg>
        <pc:spChg chg="add mod">
          <ac:chgData name="Andy Baldrian" userId="f0a2530d-a3cb-405b-9926-844ae3fb8291" providerId="ADAL" clId="{8C35C9EA-D63D-FA4B-9429-FC168B3C5EB0}" dt="2024-09-22T19:53:49.606" v="33" actId="767"/>
          <ac:spMkLst>
            <pc:docMk/>
            <pc:sldMk cId="4033029072" sldId="258"/>
            <ac:spMk id="5" creationId="{AA5948C0-9E2A-FF07-9DD2-8D73CD507133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6" creationId="{FB6C9B1E-4C83-4212-2C86-B271D8C37557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7" creationId="{DA1C80C5-0B5D-ADD3-5CF7-0E3C496CDC83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8" creationId="{0E796B4A-874B-C0E4-E572-B0C3203C7BEB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9" creationId="{08A1740B-6223-F3B2-F58D-B111061EA25F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0" creationId="{959CF619-AB0C-D4B7-0206-AD67E51D2D33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1" creationId="{3F87B1CD-F696-9E48-44A0-D5BF56AE5E60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2" creationId="{8468A1F6-F53F-8660-FD69-71243810A264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3" creationId="{9F2BE7BC-DBF1-4649-05B7-A54BCFDBB1C0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4" creationId="{3F736A3B-0B1F-C298-2563-44C445CAD243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5" creationId="{B2E6DBB8-A344-D426-C542-4AE1D555C087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6" creationId="{CEF2B40A-2CE6-8585-1640-1DBF21D6C881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7" creationId="{453F8BBC-6C6F-D153-C5E6-7867CA468E22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8" creationId="{03995237-53EF-CC44-EFF5-EDE3DC85DF83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19" creationId="{D77373C5-0C25-EE02-B45D-D85A6093B43C}"/>
          </ac:spMkLst>
        </pc:spChg>
        <pc:spChg chg="add del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20" creationId="{22B0EF31-B94F-FBE7-347E-3BDD179006FD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21" creationId="{631980C2-731A-C2A0-96B1-D242F4E51A0E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22" creationId="{97A308E2-7E75-F1AC-0D90-F37833BB7ACC}"/>
          </ac:spMkLst>
        </pc:spChg>
        <pc:spChg chg="add mod">
          <ac:chgData name="Andy Baldrian" userId="f0a2530d-a3cb-405b-9926-844ae3fb8291" providerId="ADAL" clId="{8C35C9EA-D63D-FA4B-9429-FC168B3C5EB0}" dt="2024-09-23T15:27:19.465" v="1408" actId="1076"/>
          <ac:spMkLst>
            <pc:docMk/>
            <pc:sldMk cId="4033029072" sldId="258"/>
            <ac:spMk id="23" creationId="{7DD07CAD-2FEC-7F14-599E-06CE1CA5EB36}"/>
          </ac:spMkLst>
        </pc:spChg>
        <pc:spChg chg="add mod">
          <ac:chgData name="Andy Baldrian" userId="f0a2530d-a3cb-405b-9926-844ae3fb8291" providerId="ADAL" clId="{8C35C9EA-D63D-FA4B-9429-FC168B3C5EB0}" dt="2024-09-23T15:27:10.550" v="1406" actId="1076"/>
          <ac:spMkLst>
            <pc:docMk/>
            <pc:sldMk cId="4033029072" sldId="258"/>
            <ac:spMk id="24" creationId="{C6412BB6-DE4C-F9C5-66CE-DB529717F905}"/>
          </ac:spMkLst>
        </pc:spChg>
        <pc:spChg chg="add mod">
          <ac:chgData name="Andy Baldrian" userId="f0a2530d-a3cb-405b-9926-844ae3fb8291" providerId="ADAL" clId="{8C35C9EA-D63D-FA4B-9429-FC168B3C5EB0}" dt="2024-09-23T15:27:03.814" v="1404" actId="1076"/>
          <ac:spMkLst>
            <pc:docMk/>
            <pc:sldMk cId="4033029072" sldId="258"/>
            <ac:spMk id="25" creationId="{CAA65CFF-90EF-1DB8-79C3-B8B2244D4DFE}"/>
          </ac:spMkLst>
        </pc:spChg>
        <pc:spChg chg="add mod">
          <ac:chgData name="Andy Baldrian" userId="f0a2530d-a3cb-405b-9926-844ae3fb8291" providerId="ADAL" clId="{8C35C9EA-D63D-FA4B-9429-FC168B3C5EB0}" dt="2024-09-23T15:27:13.598" v="1407" actId="1076"/>
          <ac:spMkLst>
            <pc:docMk/>
            <pc:sldMk cId="4033029072" sldId="258"/>
            <ac:spMk id="26" creationId="{EFD67AF7-1899-5B2C-E3DD-FCC4F4433831}"/>
          </ac:spMkLst>
        </pc:spChg>
        <pc:spChg chg="add mod">
          <ac:chgData name="Andy Baldrian" userId="f0a2530d-a3cb-405b-9926-844ae3fb8291" providerId="ADAL" clId="{8C35C9EA-D63D-FA4B-9429-FC168B3C5EB0}" dt="2024-09-23T15:27:27.364" v="1409" actId="1076"/>
          <ac:spMkLst>
            <pc:docMk/>
            <pc:sldMk cId="4033029072" sldId="258"/>
            <ac:spMk id="27" creationId="{99B91C4D-2D3E-BF94-2311-81CD31ED586C}"/>
          </ac:spMkLst>
        </pc:spChg>
        <pc:spChg chg="add mod">
          <ac:chgData name="Andy Baldrian" userId="f0a2530d-a3cb-405b-9926-844ae3fb8291" providerId="ADAL" clId="{8C35C9EA-D63D-FA4B-9429-FC168B3C5EB0}" dt="2024-09-23T15:27:43.757" v="1411" actId="1076"/>
          <ac:spMkLst>
            <pc:docMk/>
            <pc:sldMk cId="4033029072" sldId="258"/>
            <ac:spMk id="28" creationId="{FBD35BE2-AD36-4A41-32AC-B1CE353BA36E}"/>
          </ac:spMkLst>
        </pc:spChg>
        <pc:spChg chg="add mod">
          <ac:chgData name="Andy Baldrian" userId="f0a2530d-a3cb-405b-9926-844ae3fb8291" providerId="ADAL" clId="{8C35C9EA-D63D-FA4B-9429-FC168B3C5EB0}" dt="2024-09-23T15:27:43.757" v="1411" actId="1076"/>
          <ac:spMkLst>
            <pc:docMk/>
            <pc:sldMk cId="4033029072" sldId="258"/>
            <ac:spMk id="29" creationId="{64708124-76F1-9A0A-DA95-F285E542FD7E}"/>
          </ac:spMkLst>
        </pc:spChg>
        <pc:spChg chg="add mod">
          <ac:chgData name="Andy Baldrian" userId="f0a2530d-a3cb-405b-9926-844ae3fb8291" providerId="ADAL" clId="{8C35C9EA-D63D-FA4B-9429-FC168B3C5EB0}" dt="2024-09-23T15:27:43.757" v="1411" actId="1076"/>
          <ac:spMkLst>
            <pc:docMk/>
            <pc:sldMk cId="4033029072" sldId="258"/>
            <ac:spMk id="30" creationId="{65BBBBA6-D793-5788-751F-355E499666CB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1" creationId="{218A1F1D-7300-1741-5F18-C3E4C8FD52F7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2" creationId="{231E84BD-4DCF-12FF-195E-3772CCED9386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3" creationId="{B31EFCA6-AC54-F0C0-F71F-19E0C841813E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4" creationId="{5631E042-495E-A21B-6D1D-7BE9006CEA8D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5" creationId="{ADBBD5F4-07F7-8498-C363-C5BBF6DD87E9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6" creationId="{61F43AAD-893F-7A31-164D-E65A9D46D165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7" creationId="{5FAA74ED-8489-A765-1E86-1E22ACEDB040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8" creationId="{063E7F08-EC2E-FA5C-09DC-91ADE774F48D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39" creationId="{32C46EBB-57FE-1A2D-B432-9EF6B996852C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0" creationId="{A29BE236-C832-C31D-67A6-16C52103DB86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1" creationId="{52DB165D-1985-B592-A357-F42F64DF4888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2" creationId="{24E4C6B5-3C8B-477D-AE00-ACF643BB98E4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3" creationId="{C44A121D-75F1-4CFE-4B7C-BEC760A5FBF1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4" creationId="{9DFD0636-C0A9-9728-3B63-ECAC44BD3EDD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5" creationId="{2D51813A-15F9-F128-4EC7-1F0210A758FB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6" creationId="{B5A4C9E9-2F12-EFA1-516A-9CB775BF2C4A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7" creationId="{8535F110-0A19-3D7B-CA8D-14C61F9C0F00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8" creationId="{B4893033-8DC4-3331-C750-457AAD1178BB}"/>
          </ac:spMkLst>
        </pc:spChg>
        <pc:spChg chg="add mod">
          <ac:chgData name="Andy Baldrian" userId="f0a2530d-a3cb-405b-9926-844ae3fb8291" providerId="ADAL" clId="{8C35C9EA-D63D-FA4B-9429-FC168B3C5EB0}" dt="2024-09-23T15:28:05.476" v="1413" actId="1076"/>
          <ac:spMkLst>
            <pc:docMk/>
            <pc:sldMk cId="4033029072" sldId="258"/>
            <ac:spMk id="49" creationId="{2775C222-280D-DCA8-5871-AD57DC507D9D}"/>
          </ac:spMkLst>
        </pc:spChg>
        <pc:spChg chg="add mod">
          <ac:chgData name="Andy Baldrian" userId="f0a2530d-a3cb-405b-9926-844ae3fb8291" providerId="ADAL" clId="{8C35C9EA-D63D-FA4B-9429-FC168B3C5EB0}" dt="2024-09-23T15:28:20.669" v="1415" actId="1076"/>
          <ac:spMkLst>
            <pc:docMk/>
            <pc:sldMk cId="4033029072" sldId="258"/>
            <ac:spMk id="50" creationId="{77B38A11-8CFF-1D46-4A44-65E97BAA82CC}"/>
          </ac:spMkLst>
        </pc:spChg>
        <pc:spChg chg="add mod">
          <ac:chgData name="Andy Baldrian" userId="f0a2530d-a3cb-405b-9926-844ae3fb8291" providerId="ADAL" clId="{8C35C9EA-D63D-FA4B-9429-FC168B3C5EB0}" dt="2024-09-23T15:28:55.175" v="1432" actId="1076"/>
          <ac:spMkLst>
            <pc:docMk/>
            <pc:sldMk cId="4033029072" sldId="258"/>
            <ac:spMk id="51" creationId="{0DF75A52-6A10-4BE8-9129-63F3C919A5A7}"/>
          </ac:spMkLst>
        </pc:spChg>
        <pc:spChg chg="add mod">
          <ac:chgData name="Andy Baldrian" userId="f0a2530d-a3cb-405b-9926-844ae3fb8291" providerId="ADAL" clId="{8C35C9EA-D63D-FA4B-9429-FC168B3C5EB0}" dt="2024-09-23T15:29:08.449" v="1438" actId="20577"/>
          <ac:spMkLst>
            <pc:docMk/>
            <pc:sldMk cId="4033029072" sldId="258"/>
            <ac:spMk id="52" creationId="{AA1ED484-4F63-16BA-8D1E-F579F4CD20EC}"/>
          </ac:spMkLst>
        </pc:spChg>
        <pc:picChg chg="del">
          <ac:chgData name="Andy Baldrian" userId="f0a2530d-a3cb-405b-9926-844ae3fb8291" providerId="ADAL" clId="{8C35C9EA-D63D-FA4B-9429-FC168B3C5EB0}" dt="2024-09-22T19:29:05.793" v="6" actId="478"/>
          <ac:picMkLst>
            <pc:docMk/>
            <pc:sldMk cId="4033029072" sldId="258"/>
            <ac:picMk id="1026" creationId="{F3064379-6406-B130-74D9-75D710083A76}"/>
          </ac:picMkLst>
        </pc:picChg>
      </pc:sldChg>
      <pc:sldChg chg="modSp add del mod">
        <pc:chgData name="Andy Baldrian" userId="f0a2530d-a3cb-405b-9926-844ae3fb8291" providerId="ADAL" clId="{8C35C9EA-D63D-FA4B-9429-FC168B3C5EB0}" dt="2024-09-23T15:28:27.085" v="1416" actId="2696"/>
        <pc:sldMkLst>
          <pc:docMk/>
          <pc:sldMk cId="3088157203" sldId="259"/>
        </pc:sldMkLst>
        <pc:spChg chg="mod">
          <ac:chgData name="Andy Baldrian" userId="f0a2530d-a3cb-405b-9926-844ae3fb8291" providerId="ADAL" clId="{8C35C9EA-D63D-FA4B-9429-FC168B3C5EB0}" dt="2024-09-22T20:37:04.885" v="383" actId="20577"/>
          <ac:spMkLst>
            <pc:docMk/>
            <pc:sldMk cId="3088157203" sldId="259"/>
            <ac:spMk id="4" creationId="{A9C5B156-A9BE-ADE3-9D94-B71C01C886C6}"/>
          </ac:spMkLst>
        </pc:spChg>
        <pc:spChg chg="mod">
          <ac:chgData name="Andy Baldrian" userId="f0a2530d-a3cb-405b-9926-844ae3fb8291" providerId="ADAL" clId="{8C35C9EA-D63D-FA4B-9429-FC168B3C5EB0}" dt="2024-09-22T20:36:21.073" v="371" actId="20577"/>
          <ac:spMkLst>
            <pc:docMk/>
            <pc:sldMk cId="3088157203" sldId="259"/>
            <ac:spMk id="13" creationId="{9F2BE7BC-DBF1-4649-05B7-A54BCFDBB1C0}"/>
          </ac:spMkLst>
        </pc:spChg>
        <pc:spChg chg="mod">
          <ac:chgData name="Andy Baldrian" userId="f0a2530d-a3cb-405b-9926-844ae3fb8291" providerId="ADAL" clId="{8C35C9EA-D63D-FA4B-9429-FC168B3C5EB0}" dt="2024-09-22T20:36:11.139" v="367" actId="20577"/>
          <ac:spMkLst>
            <pc:docMk/>
            <pc:sldMk cId="3088157203" sldId="259"/>
            <ac:spMk id="14" creationId="{3F736A3B-0B1F-C298-2563-44C445CAD243}"/>
          </ac:spMkLst>
        </pc:spChg>
        <pc:spChg chg="mod">
          <ac:chgData name="Andy Baldrian" userId="f0a2530d-a3cb-405b-9926-844ae3fb8291" providerId="ADAL" clId="{8C35C9EA-D63D-FA4B-9429-FC168B3C5EB0}" dt="2024-09-22T20:36:07.093" v="363" actId="20577"/>
          <ac:spMkLst>
            <pc:docMk/>
            <pc:sldMk cId="3088157203" sldId="259"/>
            <ac:spMk id="15" creationId="{B2E6DBB8-A344-D426-C542-4AE1D555C087}"/>
          </ac:spMkLst>
        </pc:spChg>
        <pc:spChg chg="mod">
          <ac:chgData name="Andy Baldrian" userId="f0a2530d-a3cb-405b-9926-844ae3fb8291" providerId="ADAL" clId="{8C35C9EA-D63D-FA4B-9429-FC168B3C5EB0}" dt="2024-09-22T20:35:30.994" v="356" actId="20577"/>
          <ac:spMkLst>
            <pc:docMk/>
            <pc:sldMk cId="3088157203" sldId="259"/>
            <ac:spMk id="17" creationId="{453F8BBC-6C6F-D153-C5E6-7867CA468E22}"/>
          </ac:spMkLst>
        </pc:spChg>
        <pc:spChg chg="mod">
          <ac:chgData name="Andy Baldrian" userId="f0a2530d-a3cb-405b-9926-844ae3fb8291" providerId="ADAL" clId="{8C35C9EA-D63D-FA4B-9429-FC168B3C5EB0}" dt="2024-09-22T20:35:33.318" v="358" actId="20577"/>
          <ac:spMkLst>
            <pc:docMk/>
            <pc:sldMk cId="3088157203" sldId="259"/>
            <ac:spMk id="20" creationId="{22B0EF31-B94F-FBE7-347E-3BDD179006FD}"/>
          </ac:spMkLst>
        </pc:spChg>
        <pc:spChg chg="mod">
          <ac:chgData name="Andy Baldrian" userId="f0a2530d-a3cb-405b-9926-844ae3fb8291" providerId="ADAL" clId="{8C35C9EA-D63D-FA4B-9429-FC168B3C5EB0}" dt="2024-09-22T20:35:10.538" v="342" actId="20577"/>
          <ac:spMkLst>
            <pc:docMk/>
            <pc:sldMk cId="3088157203" sldId="259"/>
            <ac:spMk id="21" creationId="{631980C2-731A-C2A0-96B1-D242F4E51A0E}"/>
          </ac:spMkLst>
        </pc:spChg>
        <pc:spChg chg="mod">
          <ac:chgData name="Andy Baldrian" userId="f0a2530d-a3cb-405b-9926-844ae3fb8291" providerId="ADAL" clId="{8C35C9EA-D63D-FA4B-9429-FC168B3C5EB0}" dt="2024-09-22T20:35:48.988" v="360" actId="20577"/>
          <ac:spMkLst>
            <pc:docMk/>
            <pc:sldMk cId="3088157203" sldId="259"/>
            <ac:spMk id="22" creationId="{97A308E2-7E75-F1AC-0D90-F37833BB7ACC}"/>
          </ac:spMkLst>
        </pc:spChg>
        <pc:spChg chg="mod">
          <ac:chgData name="Andy Baldrian" userId="f0a2530d-a3cb-405b-9926-844ae3fb8291" providerId="ADAL" clId="{8C35C9EA-D63D-FA4B-9429-FC168B3C5EB0}" dt="2024-09-22T20:36:26.851" v="375" actId="20577"/>
          <ac:spMkLst>
            <pc:docMk/>
            <pc:sldMk cId="3088157203" sldId="259"/>
            <ac:spMk id="23" creationId="{7DD07CAD-2FEC-7F14-599E-06CE1CA5EB36}"/>
          </ac:spMkLst>
        </pc:spChg>
        <pc:spChg chg="mod">
          <ac:chgData name="Andy Baldrian" userId="f0a2530d-a3cb-405b-9926-844ae3fb8291" providerId="ADAL" clId="{8C35C9EA-D63D-FA4B-9429-FC168B3C5EB0}" dt="2024-09-22T20:36:44.163" v="379" actId="20577"/>
          <ac:spMkLst>
            <pc:docMk/>
            <pc:sldMk cId="3088157203" sldId="259"/>
            <ac:spMk id="27" creationId="{99B91C4D-2D3E-BF94-2311-81CD31ED586C}"/>
          </ac:spMkLst>
        </pc:spChg>
      </pc:sldChg>
      <pc:sldChg chg="addSp delSp modSp add del mod">
        <pc:chgData name="Andy Baldrian" userId="f0a2530d-a3cb-405b-9926-844ae3fb8291" providerId="ADAL" clId="{8C35C9EA-D63D-FA4B-9429-FC168B3C5EB0}" dt="2024-09-23T15:26:05.188" v="1400" actId="2696"/>
        <pc:sldMkLst>
          <pc:docMk/>
          <pc:sldMk cId="2180310312" sldId="260"/>
        </pc:sldMkLst>
        <pc:spChg chg="del">
          <ac:chgData name="Andy Baldrian" userId="f0a2530d-a3cb-405b-9926-844ae3fb8291" providerId="ADAL" clId="{8C35C9EA-D63D-FA4B-9429-FC168B3C5EB0}" dt="2024-09-22T21:14:07.184" v="396" actId="478"/>
          <ac:spMkLst>
            <pc:docMk/>
            <pc:sldMk cId="2180310312" sldId="260"/>
            <ac:spMk id="2" creationId="{F5374D89-9515-517F-2769-F3020BA03377}"/>
          </ac:spMkLst>
        </pc:spChg>
        <pc:spChg chg="add mod">
          <ac:chgData name="Andy Baldrian" userId="f0a2530d-a3cb-405b-9926-844ae3fb8291" providerId="ADAL" clId="{8C35C9EA-D63D-FA4B-9429-FC168B3C5EB0}" dt="2024-09-22T21:15:44.561" v="427" actId="767"/>
          <ac:spMkLst>
            <pc:docMk/>
            <pc:sldMk cId="2180310312" sldId="260"/>
            <ac:spMk id="3" creationId="{39C05545-F542-4A8D-2674-7D5471AE265A}"/>
          </ac:spMkLst>
        </pc:spChg>
        <pc:spChg chg="add mod">
          <ac:chgData name="Andy Baldrian" userId="f0a2530d-a3cb-405b-9926-844ae3fb8291" providerId="ADAL" clId="{8C35C9EA-D63D-FA4B-9429-FC168B3C5EB0}" dt="2024-09-22T21:16:02.701" v="431" actId="767"/>
          <ac:spMkLst>
            <pc:docMk/>
            <pc:sldMk cId="2180310312" sldId="260"/>
            <ac:spMk id="5" creationId="{23942540-74B5-8A07-684C-1F2063D538FA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6" creationId="{FB6C9B1E-4C83-4212-2C86-B271D8C37557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7" creationId="{DA1C80C5-0B5D-ADD3-5CF7-0E3C496CDC83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8" creationId="{0E796B4A-874B-C0E4-E572-B0C3203C7BEB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9" creationId="{08A1740B-6223-F3B2-F58D-B111061EA25F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10" creationId="{959CF619-AB0C-D4B7-0206-AD67E51D2D33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11" creationId="{3F87B1CD-F696-9E48-44A0-D5BF56AE5E60}"/>
          </ac:spMkLst>
        </pc:spChg>
        <pc:spChg chg="mod">
          <ac:chgData name="Andy Baldrian" userId="f0a2530d-a3cb-405b-9926-844ae3fb8291" providerId="ADAL" clId="{8C35C9EA-D63D-FA4B-9429-FC168B3C5EB0}" dt="2024-09-22T21:21:40.247" v="499" actId="20577"/>
          <ac:spMkLst>
            <pc:docMk/>
            <pc:sldMk cId="2180310312" sldId="260"/>
            <ac:spMk id="12" creationId="{8468A1F6-F53F-8660-FD69-71243810A264}"/>
          </ac:spMkLst>
        </pc:spChg>
        <pc:spChg chg="del">
          <ac:chgData name="Andy Baldrian" userId="f0a2530d-a3cb-405b-9926-844ae3fb8291" providerId="ADAL" clId="{8C35C9EA-D63D-FA4B-9429-FC168B3C5EB0}" dt="2024-09-22T21:14:10.595" v="397" actId="478"/>
          <ac:spMkLst>
            <pc:docMk/>
            <pc:sldMk cId="2180310312" sldId="260"/>
            <ac:spMk id="13" creationId="{9F2BE7BC-DBF1-4649-05B7-A54BCFDBB1C0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14" creationId="{3F736A3B-0B1F-C298-2563-44C445CAD243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15" creationId="{B2E6DBB8-A344-D426-C542-4AE1D555C087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16" creationId="{CEF2B40A-2CE6-8585-1640-1DBF21D6C881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17" creationId="{453F8BBC-6C6F-D153-C5E6-7867CA468E22}"/>
          </ac:spMkLst>
        </pc:spChg>
        <pc:spChg chg="mod">
          <ac:chgData name="Andy Baldrian" userId="f0a2530d-a3cb-405b-9926-844ae3fb8291" providerId="ADAL" clId="{8C35C9EA-D63D-FA4B-9429-FC168B3C5EB0}" dt="2024-09-22T21:20:14.079" v="479" actId="20577"/>
          <ac:spMkLst>
            <pc:docMk/>
            <pc:sldMk cId="2180310312" sldId="260"/>
            <ac:spMk id="18" creationId="{03995237-53EF-CC44-EFF5-EDE3DC85DF83}"/>
          </ac:spMkLst>
        </pc:spChg>
        <pc:spChg chg="mod">
          <ac:chgData name="Andy Baldrian" userId="f0a2530d-a3cb-405b-9926-844ae3fb8291" providerId="ADAL" clId="{8C35C9EA-D63D-FA4B-9429-FC168B3C5EB0}" dt="2024-09-22T21:20:51.331" v="488" actId="1076"/>
          <ac:spMkLst>
            <pc:docMk/>
            <pc:sldMk cId="2180310312" sldId="260"/>
            <ac:spMk id="19" creationId="{D77373C5-0C25-EE02-B45D-D85A6093B43C}"/>
          </ac:spMkLst>
        </pc:spChg>
        <pc:spChg chg="mod">
          <ac:chgData name="Andy Baldrian" userId="f0a2530d-a3cb-405b-9926-844ae3fb8291" providerId="ADAL" clId="{8C35C9EA-D63D-FA4B-9429-FC168B3C5EB0}" dt="2024-09-22T21:20:51.331" v="488" actId="1076"/>
          <ac:spMkLst>
            <pc:docMk/>
            <pc:sldMk cId="2180310312" sldId="260"/>
            <ac:spMk id="20" creationId="{22B0EF31-B94F-FBE7-347E-3BDD179006FD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21" creationId="{631980C2-731A-C2A0-96B1-D242F4E51A0E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22" creationId="{97A308E2-7E75-F1AC-0D90-F37833BB7ACC}"/>
          </ac:spMkLst>
        </pc:spChg>
        <pc:spChg chg="mod">
          <ac:chgData name="Andy Baldrian" userId="f0a2530d-a3cb-405b-9926-844ae3fb8291" providerId="ADAL" clId="{8C35C9EA-D63D-FA4B-9429-FC168B3C5EB0}" dt="2024-09-22T21:18:00.636" v="448" actId="1076"/>
          <ac:spMkLst>
            <pc:docMk/>
            <pc:sldMk cId="2180310312" sldId="260"/>
            <ac:spMk id="23" creationId="{7DD07CAD-2FEC-7F14-599E-06CE1CA5EB36}"/>
          </ac:spMkLst>
        </pc:spChg>
        <pc:spChg chg="mod">
          <ac:chgData name="Andy Baldrian" userId="f0a2530d-a3cb-405b-9926-844ae3fb8291" providerId="ADAL" clId="{8C35C9EA-D63D-FA4B-9429-FC168B3C5EB0}" dt="2024-09-22T21:27:39.821" v="553" actId="20577"/>
          <ac:spMkLst>
            <pc:docMk/>
            <pc:sldMk cId="2180310312" sldId="260"/>
            <ac:spMk id="27" creationId="{99B91C4D-2D3E-BF94-2311-81CD31ED586C}"/>
          </ac:spMkLst>
        </pc:spChg>
        <pc:spChg chg="add mod">
          <ac:chgData name="Andy Baldrian" userId="f0a2530d-a3cb-405b-9926-844ae3fb8291" providerId="ADAL" clId="{8C35C9EA-D63D-FA4B-9429-FC168B3C5EB0}" dt="2024-09-22T21:20:17.131" v="481" actId="20577"/>
          <ac:spMkLst>
            <pc:docMk/>
            <pc:sldMk cId="2180310312" sldId="260"/>
            <ac:spMk id="28" creationId="{BBF1C8BB-54D7-61B8-E387-3C3215AB4A22}"/>
          </ac:spMkLst>
        </pc:spChg>
        <pc:spChg chg="add mod">
          <ac:chgData name="Andy Baldrian" userId="f0a2530d-a3cb-405b-9926-844ae3fb8291" providerId="ADAL" clId="{8C35C9EA-D63D-FA4B-9429-FC168B3C5EB0}" dt="2024-09-22T21:20:25.041" v="483" actId="20577"/>
          <ac:spMkLst>
            <pc:docMk/>
            <pc:sldMk cId="2180310312" sldId="260"/>
            <ac:spMk id="29" creationId="{7E9B5BB3-E20C-75F1-7E5F-87F1EBF45BF1}"/>
          </ac:spMkLst>
        </pc:spChg>
        <pc:spChg chg="add mod">
          <ac:chgData name="Andy Baldrian" userId="f0a2530d-a3cb-405b-9926-844ae3fb8291" providerId="ADAL" clId="{8C35C9EA-D63D-FA4B-9429-FC168B3C5EB0}" dt="2024-09-22T21:21:04.862" v="489" actId="20577"/>
          <ac:spMkLst>
            <pc:docMk/>
            <pc:sldMk cId="2180310312" sldId="260"/>
            <ac:spMk id="30" creationId="{97892FC1-E34A-A88C-3776-0248E616740D}"/>
          </ac:spMkLst>
        </pc:spChg>
        <pc:spChg chg="add mod">
          <ac:chgData name="Andy Baldrian" userId="f0a2530d-a3cb-405b-9926-844ae3fb8291" providerId="ADAL" clId="{8C35C9EA-D63D-FA4B-9429-FC168B3C5EB0}" dt="2024-09-22T21:18:17.453" v="454" actId="20577"/>
          <ac:spMkLst>
            <pc:docMk/>
            <pc:sldMk cId="2180310312" sldId="260"/>
            <ac:spMk id="31" creationId="{9F299C6C-CCA2-6881-1468-45BEE49B7158}"/>
          </ac:spMkLst>
        </pc:spChg>
        <pc:spChg chg="add mod">
          <ac:chgData name="Andy Baldrian" userId="f0a2530d-a3cb-405b-9926-844ae3fb8291" providerId="ADAL" clId="{8C35C9EA-D63D-FA4B-9429-FC168B3C5EB0}" dt="2024-09-22T21:18:39.241" v="458" actId="20577"/>
          <ac:spMkLst>
            <pc:docMk/>
            <pc:sldMk cId="2180310312" sldId="260"/>
            <ac:spMk id="32" creationId="{934F7252-479B-F47D-8A08-A1112DCE9C5F}"/>
          </ac:spMkLst>
        </pc:spChg>
        <pc:spChg chg="add mod">
          <ac:chgData name="Andy Baldrian" userId="f0a2530d-a3cb-405b-9926-844ae3fb8291" providerId="ADAL" clId="{8C35C9EA-D63D-FA4B-9429-FC168B3C5EB0}" dt="2024-09-22T21:19:04.337" v="464" actId="20577"/>
          <ac:spMkLst>
            <pc:docMk/>
            <pc:sldMk cId="2180310312" sldId="260"/>
            <ac:spMk id="33" creationId="{74D63F97-2ED0-A9C9-BEF5-A04D1F92123C}"/>
          </ac:spMkLst>
        </pc:spChg>
        <pc:spChg chg="add mod">
          <ac:chgData name="Andy Baldrian" userId="f0a2530d-a3cb-405b-9926-844ae3fb8291" providerId="ADAL" clId="{8C35C9EA-D63D-FA4B-9429-FC168B3C5EB0}" dt="2024-09-22T21:20:33.477" v="485" actId="1076"/>
          <ac:spMkLst>
            <pc:docMk/>
            <pc:sldMk cId="2180310312" sldId="260"/>
            <ac:spMk id="34" creationId="{7B87287C-13FC-B9E1-FBC5-ADAA401DEB8A}"/>
          </ac:spMkLst>
        </pc:spChg>
        <pc:spChg chg="add mod">
          <ac:chgData name="Andy Baldrian" userId="f0a2530d-a3cb-405b-9926-844ae3fb8291" providerId="ADAL" clId="{8C35C9EA-D63D-FA4B-9429-FC168B3C5EB0}" dt="2024-09-22T21:21:17.811" v="493" actId="20577"/>
          <ac:spMkLst>
            <pc:docMk/>
            <pc:sldMk cId="2180310312" sldId="260"/>
            <ac:spMk id="35" creationId="{B1A1FC17-8F8E-90DD-16DD-0EEAA0754A11}"/>
          </ac:spMkLst>
        </pc:spChg>
        <pc:spChg chg="add mod">
          <ac:chgData name="Andy Baldrian" userId="f0a2530d-a3cb-405b-9926-844ae3fb8291" providerId="ADAL" clId="{8C35C9EA-D63D-FA4B-9429-FC168B3C5EB0}" dt="2024-09-22T21:27:55.673" v="555" actId="20577"/>
          <ac:spMkLst>
            <pc:docMk/>
            <pc:sldMk cId="2180310312" sldId="260"/>
            <ac:spMk id="36" creationId="{6BBA4908-43A4-C70D-A8D9-12DBC07BE9BD}"/>
          </ac:spMkLst>
        </pc:spChg>
        <pc:spChg chg="add mod">
          <ac:chgData name="Andy Baldrian" userId="f0a2530d-a3cb-405b-9926-844ae3fb8291" providerId="ADAL" clId="{8C35C9EA-D63D-FA4B-9429-FC168B3C5EB0}" dt="2024-09-22T21:28:00.448" v="557" actId="20577"/>
          <ac:spMkLst>
            <pc:docMk/>
            <pc:sldMk cId="2180310312" sldId="260"/>
            <ac:spMk id="37" creationId="{EC132E3A-8655-93A6-7226-08104BA73A9D}"/>
          </ac:spMkLst>
        </pc:spChg>
        <pc:spChg chg="add mod">
          <ac:chgData name="Andy Baldrian" userId="f0a2530d-a3cb-405b-9926-844ae3fb8291" providerId="ADAL" clId="{8C35C9EA-D63D-FA4B-9429-FC168B3C5EB0}" dt="2024-09-22T21:28:04.374" v="559" actId="20577"/>
          <ac:spMkLst>
            <pc:docMk/>
            <pc:sldMk cId="2180310312" sldId="260"/>
            <ac:spMk id="38" creationId="{7886A2CC-406C-7354-656D-12EC47303413}"/>
          </ac:spMkLst>
        </pc:spChg>
        <pc:spChg chg="add mod">
          <ac:chgData name="Andy Baldrian" userId="f0a2530d-a3cb-405b-9926-844ae3fb8291" providerId="ADAL" clId="{8C35C9EA-D63D-FA4B-9429-FC168B3C5EB0}" dt="2024-09-22T21:28:13.368" v="563" actId="20577"/>
          <ac:spMkLst>
            <pc:docMk/>
            <pc:sldMk cId="2180310312" sldId="260"/>
            <ac:spMk id="39" creationId="{3E648A02-F4C5-ED54-6FF8-84CBA70EF5FC}"/>
          </ac:spMkLst>
        </pc:spChg>
        <pc:spChg chg="add mod">
          <ac:chgData name="Andy Baldrian" userId="f0a2530d-a3cb-405b-9926-844ae3fb8291" providerId="ADAL" clId="{8C35C9EA-D63D-FA4B-9429-FC168B3C5EB0}" dt="2024-09-22T21:28:56.236" v="574" actId="20577"/>
          <ac:spMkLst>
            <pc:docMk/>
            <pc:sldMk cId="2180310312" sldId="260"/>
            <ac:spMk id="40" creationId="{DC8318ED-F39B-7C65-907F-6174A595D426}"/>
          </ac:spMkLst>
        </pc:spChg>
        <pc:spChg chg="add mod">
          <ac:chgData name="Andy Baldrian" userId="f0a2530d-a3cb-405b-9926-844ae3fb8291" providerId="ADAL" clId="{8C35C9EA-D63D-FA4B-9429-FC168B3C5EB0}" dt="2024-09-22T21:29:08.305" v="579" actId="20577"/>
          <ac:spMkLst>
            <pc:docMk/>
            <pc:sldMk cId="2180310312" sldId="260"/>
            <ac:spMk id="41" creationId="{4DFBB118-4D95-0529-5A9B-C9C610301435}"/>
          </ac:spMkLst>
        </pc:spChg>
        <pc:spChg chg="add mod">
          <ac:chgData name="Andy Baldrian" userId="f0a2530d-a3cb-405b-9926-844ae3fb8291" providerId="ADAL" clId="{8C35C9EA-D63D-FA4B-9429-FC168B3C5EB0}" dt="2024-09-22T21:29:30.591" v="581" actId="20577"/>
          <ac:spMkLst>
            <pc:docMk/>
            <pc:sldMk cId="2180310312" sldId="260"/>
            <ac:spMk id="42" creationId="{093E214E-EDD6-A71B-3728-F96E012FF480}"/>
          </ac:spMkLst>
        </pc:spChg>
        <pc:spChg chg="add mod">
          <ac:chgData name="Andy Baldrian" userId="f0a2530d-a3cb-405b-9926-844ae3fb8291" providerId="ADAL" clId="{8C35C9EA-D63D-FA4B-9429-FC168B3C5EB0}" dt="2024-09-22T21:29:45.346" v="590" actId="20577"/>
          <ac:spMkLst>
            <pc:docMk/>
            <pc:sldMk cId="2180310312" sldId="260"/>
            <ac:spMk id="43" creationId="{945F68C2-111E-14A6-CC4E-BB629B89D4AA}"/>
          </ac:spMkLst>
        </pc:spChg>
        <pc:spChg chg="add mod">
          <ac:chgData name="Andy Baldrian" userId="f0a2530d-a3cb-405b-9926-844ae3fb8291" providerId="ADAL" clId="{8C35C9EA-D63D-FA4B-9429-FC168B3C5EB0}" dt="2024-09-22T21:24:59.051" v="527" actId="1076"/>
          <ac:spMkLst>
            <pc:docMk/>
            <pc:sldMk cId="2180310312" sldId="260"/>
            <ac:spMk id="44" creationId="{9CA9CB58-617B-0854-5088-788ABFD36339}"/>
          </ac:spMkLst>
        </pc:spChg>
        <pc:spChg chg="add mod">
          <ac:chgData name="Andy Baldrian" userId="f0a2530d-a3cb-405b-9926-844ae3fb8291" providerId="ADAL" clId="{8C35C9EA-D63D-FA4B-9429-FC168B3C5EB0}" dt="2024-09-22T21:30:15.420" v="595" actId="20577"/>
          <ac:spMkLst>
            <pc:docMk/>
            <pc:sldMk cId="2180310312" sldId="260"/>
            <ac:spMk id="45" creationId="{F0FD3963-3E52-F216-3FFD-BC8778D6F3A2}"/>
          </ac:spMkLst>
        </pc:spChg>
        <pc:spChg chg="add mod">
          <ac:chgData name="Andy Baldrian" userId="f0a2530d-a3cb-405b-9926-844ae3fb8291" providerId="ADAL" clId="{8C35C9EA-D63D-FA4B-9429-FC168B3C5EB0}" dt="2024-09-23T10:57:05.189" v="605" actId="1038"/>
          <ac:spMkLst>
            <pc:docMk/>
            <pc:sldMk cId="2180310312" sldId="260"/>
            <ac:spMk id="49" creationId="{118673D9-490C-2733-3D3C-0EA9DA37D34C}"/>
          </ac:spMkLst>
        </pc:spChg>
        <pc:spChg chg="add mod">
          <ac:chgData name="Andy Baldrian" userId="f0a2530d-a3cb-405b-9926-844ae3fb8291" providerId="ADAL" clId="{8C35C9EA-D63D-FA4B-9429-FC168B3C5EB0}" dt="2024-09-23T10:57:15.799" v="619" actId="1037"/>
          <ac:spMkLst>
            <pc:docMk/>
            <pc:sldMk cId="2180310312" sldId="260"/>
            <ac:spMk id="50" creationId="{253205E3-CF7F-6BE7-6DBE-C18A0C0DED04}"/>
          </ac:spMkLst>
        </pc:spChg>
        <pc:cxnChg chg="add mod">
          <ac:chgData name="Andy Baldrian" userId="f0a2530d-a3cb-405b-9926-844ae3fb8291" providerId="ADAL" clId="{8C35C9EA-D63D-FA4B-9429-FC168B3C5EB0}" dt="2024-09-22T21:30:32.913" v="596" actId="1076"/>
          <ac:cxnSpMkLst>
            <pc:docMk/>
            <pc:sldMk cId="2180310312" sldId="260"/>
            <ac:cxnSpMk id="47" creationId="{3ED84DE5-9633-DD2C-C53F-3E1D2F130784}"/>
          </ac:cxnSpMkLst>
        </pc:cxnChg>
      </pc:sldChg>
      <pc:sldChg chg="addSp delSp modSp add">
        <pc:chgData name="Andy Baldrian" userId="f0a2530d-a3cb-405b-9926-844ae3fb8291" providerId="ADAL" clId="{8C35C9EA-D63D-FA4B-9429-FC168B3C5EB0}" dt="2024-09-23T11:04:50.170" v="625"/>
        <pc:sldMkLst>
          <pc:docMk/>
          <pc:sldMk cId="3841915224" sldId="261"/>
        </pc:sldMkLst>
        <pc:picChg chg="del mod">
          <ac:chgData name="Andy Baldrian" userId="f0a2530d-a3cb-405b-9926-844ae3fb8291" providerId="ADAL" clId="{8C35C9EA-D63D-FA4B-9429-FC168B3C5EB0}" dt="2024-09-23T11:04:38.107" v="622" actId="478"/>
          <ac:picMkLst>
            <pc:docMk/>
            <pc:sldMk cId="3841915224" sldId="261"/>
            <ac:picMk id="1026" creationId="{F3064379-6406-B130-74D9-75D710083A76}"/>
          </ac:picMkLst>
        </pc:picChg>
        <pc:picChg chg="add">
          <ac:chgData name="Andy Baldrian" userId="f0a2530d-a3cb-405b-9926-844ae3fb8291" providerId="ADAL" clId="{8C35C9EA-D63D-FA4B-9429-FC168B3C5EB0}" dt="2024-09-23T11:04:50.170" v="625"/>
          <ac:picMkLst>
            <pc:docMk/>
            <pc:sldMk cId="3841915224" sldId="261"/>
            <ac:picMk id="5122" creationId="{46531BF0-B5FB-2831-5686-7725E328EF8E}"/>
          </ac:picMkLst>
        </pc:picChg>
      </pc:sldChg>
      <pc:sldChg chg="add del">
        <pc:chgData name="Andy Baldrian" userId="f0a2530d-a3cb-405b-9926-844ae3fb8291" providerId="ADAL" clId="{8C35C9EA-D63D-FA4B-9429-FC168B3C5EB0}" dt="2024-09-23T11:04:42.235" v="624"/>
        <pc:sldMkLst>
          <pc:docMk/>
          <pc:sldMk cId="2865732985" sldId="262"/>
        </pc:sldMkLst>
      </pc:sldChg>
      <pc:sldChg chg="addSp delSp modSp add del mod">
        <pc:chgData name="Andy Baldrian" userId="f0a2530d-a3cb-405b-9926-844ae3fb8291" providerId="ADAL" clId="{8C35C9EA-D63D-FA4B-9429-FC168B3C5EB0}" dt="2024-09-23T16:03:08.049" v="1716" actId="2696"/>
        <pc:sldMkLst>
          <pc:docMk/>
          <pc:sldMk cId="4142835642" sldId="262"/>
        </pc:sldMkLst>
        <pc:spChg chg="add 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2" creationId="{C82F4B33-1612-FD47-160D-EE7C3906FC37}"/>
          </ac:spMkLst>
        </pc:spChg>
        <pc:spChg chg="mod">
          <ac:chgData name="Andy Baldrian" userId="f0a2530d-a3cb-405b-9926-844ae3fb8291" providerId="ADAL" clId="{8C35C9EA-D63D-FA4B-9429-FC168B3C5EB0}" dt="2024-09-23T15:25:31.662" v="1395" actId="20577"/>
          <ac:spMkLst>
            <pc:docMk/>
            <pc:sldMk cId="4142835642" sldId="262"/>
            <ac:spMk id="4" creationId="{A9C5B156-A9BE-ADE3-9D94-B71C01C886C6}"/>
          </ac:spMkLst>
        </pc:spChg>
        <pc:spChg chg="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6" creationId="{FB6C9B1E-4C83-4212-2C86-B271D8C37557}"/>
          </ac:spMkLst>
        </pc:spChg>
        <pc:spChg chg="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7" creationId="{DA1C80C5-0B5D-ADD3-5CF7-0E3C496CDC83}"/>
          </ac:spMkLst>
        </pc:spChg>
        <pc:spChg chg="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8" creationId="{0E796B4A-874B-C0E4-E572-B0C3203C7BEB}"/>
          </ac:spMkLst>
        </pc:spChg>
        <pc:spChg chg="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9" creationId="{08A1740B-6223-F3B2-F58D-B111061EA25F}"/>
          </ac:spMkLst>
        </pc:spChg>
        <pc:spChg chg="mod">
          <ac:chgData name="Andy Baldrian" userId="f0a2530d-a3cb-405b-9926-844ae3fb8291" providerId="ADAL" clId="{8C35C9EA-D63D-FA4B-9429-FC168B3C5EB0}" dt="2024-09-23T15:23:44.672" v="1367" actId="20577"/>
          <ac:spMkLst>
            <pc:docMk/>
            <pc:sldMk cId="4142835642" sldId="262"/>
            <ac:spMk id="10" creationId="{959CF619-AB0C-D4B7-0206-AD67E51D2D33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11" creationId="{3F87B1CD-F696-9E48-44A0-D5BF56AE5E60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12" creationId="{8468A1F6-F53F-8660-FD69-71243810A264}"/>
          </ac:spMkLst>
        </pc:spChg>
        <pc:spChg chg="add 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13" creationId="{9C4D742D-5E03-DAE5-CF6F-B95F6171C0C5}"/>
          </ac:spMkLst>
        </pc:spChg>
        <pc:spChg chg="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14" creationId="{3F736A3B-0B1F-C298-2563-44C445CAD243}"/>
          </ac:spMkLst>
        </pc:spChg>
        <pc:spChg chg="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15" creationId="{B2E6DBB8-A344-D426-C542-4AE1D555C087}"/>
          </ac:spMkLst>
        </pc:spChg>
        <pc:spChg chg="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16" creationId="{CEF2B40A-2CE6-8585-1640-1DBF21D6C881}"/>
          </ac:spMkLst>
        </pc:spChg>
        <pc:spChg chg="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17" creationId="{453F8BBC-6C6F-D153-C5E6-7867CA468E22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18" creationId="{03995237-53EF-CC44-EFF5-EDE3DC85DF83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19" creationId="{D77373C5-0C25-EE02-B45D-D85A6093B43C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20" creationId="{22B0EF31-B94F-FBE7-347E-3BDD179006FD}"/>
          </ac:spMkLst>
        </pc:spChg>
        <pc:spChg chg="del">
          <ac:chgData name="Andy Baldrian" userId="f0a2530d-a3cb-405b-9926-844ae3fb8291" providerId="ADAL" clId="{8C35C9EA-D63D-FA4B-9429-FC168B3C5EB0}" dt="2024-09-23T13:32:53.181" v="1229" actId="478"/>
          <ac:spMkLst>
            <pc:docMk/>
            <pc:sldMk cId="4142835642" sldId="262"/>
            <ac:spMk id="21" creationId="{631980C2-731A-C2A0-96B1-D242F4E51A0E}"/>
          </ac:spMkLst>
        </pc:spChg>
        <pc:spChg chg="del">
          <ac:chgData name="Andy Baldrian" userId="f0a2530d-a3cb-405b-9926-844ae3fb8291" providerId="ADAL" clId="{8C35C9EA-D63D-FA4B-9429-FC168B3C5EB0}" dt="2024-09-23T13:32:53.181" v="1229" actId="478"/>
          <ac:spMkLst>
            <pc:docMk/>
            <pc:sldMk cId="4142835642" sldId="262"/>
            <ac:spMk id="22" creationId="{97A308E2-7E75-F1AC-0D90-F37833BB7ACC}"/>
          </ac:spMkLst>
        </pc:spChg>
        <pc:spChg chg="del">
          <ac:chgData name="Andy Baldrian" userId="f0a2530d-a3cb-405b-9926-844ae3fb8291" providerId="ADAL" clId="{8C35C9EA-D63D-FA4B-9429-FC168B3C5EB0}" dt="2024-09-23T13:32:48.891" v="1228" actId="478"/>
          <ac:spMkLst>
            <pc:docMk/>
            <pc:sldMk cId="4142835642" sldId="262"/>
            <ac:spMk id="23" creationId="{7DD07CAD-2FEC-7F14-599E-06CE1CA5EB36}"/>
          </ac:spMkLst>
        </pc:spChg>
        <pc:spChg chg="mod">
          <ac:chgData name="Andy Baldrian" userId="f0a2530d-a3cb-405b-9926-844ae3fb8291" providerId="ADAL" clId="{8C35C9EA-D63D-FA4B-9429-FC168B3C5EB0}" dt="2024-09-23T15:25:09.103" v="1380" actId="1076"/>
          <ac:spMkLst>
            <pc:docMk/>
            <pc:sldMk cId="4142835642" sldId="262"/>
            <ac:spMk id="24" creationId="{C6412BB6-DE4C-F9C5-66CE-DB529717F905}"/>
          </ac:spMkLst>
        </pc:spChg>
        <pc:spChg chg="mod">
          <ac:chgData name="Andy Baldrian" userId="f0a2530d-a3cb-405b-9926-844ae3fb8291" providerId="ADAL" clId="{8C35C9EA-D63D-FA4B-9429-FC168B3C5EB0}" dt="2024-09-23T15:25:06.900" v="1379" actId="1076"/>
          <ac:spMkLst>
            <pc:docMk/>
            <pc:sldMk cId="4142835642" sldId="262"/>
            <ac:spMk id="25" creationId="{CAA65CFF-90EF-1DB8-79C3-B8B2244D4DFE}"/>
          </ac:spMkLst>
        </pc:spChg>
        <pc:spChg chg="mod">
          <ac:chgData name="Andy Baldrian" userId="f0a2530d-a3cb-405b-9926-844ae3fb8291" providerId="ADAL" clId="{8C35C9EA-D63D-FA4B-9429-FC168B3C5EB0}" dt="2024-09-23T15:24:53.104" v="1376" actId="1076"/>
          <ac:spMkLst>
            <pc:docMk/>
            <pc:sldMk cId="4142835642" sldId="262"/>
            <ac:spMk id="26" creationId="{EFD67AF7-1899-5B2C-E3DD-FCC4F4433831}"/>
          </ac:spMkLst>
        </pc:spChg>
        <pc:spChg chg="del mod">
          <ac:chgData name="Andy Baldrian" userId="f0a2530d-a3cb-405b-9926-844ae3fb8291" providerId="ADAL" clId="{8C35C9EA-D63D-FA4B-9429-FC168B3C5EB0}" dt="2024-09-23T15:25:54.254" v="1398" actId="478"/>
          <ac:spMkLst>
            <pc:docMk/>
            <pc:sldMk cId="4142835642" sldId="262"/>
            <ac:spMk id="27" creationId="{99B91C4D-2D3E-BF94-2311-81CD31ED586C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28" creationId="{BBF1C8BB-54D7-61B8-E387-3C3215AB4A22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29" creationId="{7E9B5BB3-E20C-75F1-7E5F-87F1EBF45BF1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30" creationId="{97892FC1-E34A-A88C-3776-0248E616740D}"/>
          </ac:spMkLst>
        </pc:spChg>
        <pc:spChg chg="del">
          <ac:chgData name="Andy Baldrian" userId="f0a2530d-a3cb-405b-9926-844ae3fb8291" providerId="ADAL" clId="{8C35C9EA-D63D-FA4B-9429-FC168B3C5EB0}" dt="2024-09-23T13:32:48.891" v="1228" actId="478"/>
          <ac:spMkLst>
            <pc:docMk/>
            <pc:sldMk cId="4142835642" sldId="262"/>
            <ac:spMk id="31" creationId="{9F299C6C-CCA2-6881-1468-45BEE49B7158}"/>
          </ac:spMkLst>
        </pc:spChg>
        <pc:spChg chg="del">
          <ac:chgData name="Andy Baldrian" userId="f0a2530d-a3cb-405b-9926-844ae3fb8291" providerId="ADAL" clId="{8C35C9EA-D63D-FA4B-9429-FC168B3C5EB0}" dt="2024-09-23T13:32:53.181" v="1229" actId="478"/>
          <ac:spMkLst>
            <pc:docMk/>
            <pc:sldMk cId="4142835642" sldId="262"/>
            <ac:spMk id="32" creationId="{934F7252-479B-F47D-8A08-A1112DCE9C5F}"/>
          </ac:spMkLst>
        </pc:spChg>
        <pc:spChg chg="del">
          <ac:chgData name="Andy Baldrian" userId="f0a2530d-a3cb-405b-9926-844ae3fb8291" providerId="ADAL" clId="{8C35C9EA-D63D-FA4B-9429-FC168B3C5EB0}" dt="2024-09-23T13:32:48.891" v="1228" actId="478"/>
          <ac:spMkLst>
            <pc:docMk/>
            <pc:sldMk cId="4142835642" sldId="262"/>
            <ac:spMk id="33" creationId="{74D63F97-2ED0-A9C9-BEF5-A04D1F92123C}"/>
          </ac:spMkLst>
        </pc:spChg>
        <pc:spChg chg="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34" creationId="{7B87287C-13FC-B9E1-FBC5-ADAA401DEB8A}"/>
          </ac:spMkLst>
        </pc:spChg>
        <pc:spChg chg="del">
          <ac:chgData name="Andy Baldrian" userId="f0a2530d-a3cb-405b-9926-844ae3fb8291" providerId="ADAL" clId="{8C35C9EA-D63D-FA4B-9429-FC168B3C5EB0}" dt="2024-09-23T13:32:48.891" v="1228" actId="478"/>
          <ac:spMkLst>
            <pc:docMk/>
            <pc:sldMk cId="4142835642" sldId="262"/>
            <ac:spMk id="35" creationId="{B1A1FC17-8F8E-90DD-16DD-0EEAA0754A11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36" creationId="{6BBA4908-43A4-C70D-A8D9-12DBC07BE9BD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37" creationId="{EC132E3A-8655-93A6-7226-08104BA73A9D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38" creationId="{7886A2CC-406C-7354-656D-12EC47303413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39" creationId="{3E648A02-F4C5-ED54-6FF8-84CBA70EF5FC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40" creationId="{DC8318ED-F39B-7C65-907F-6174A595D426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41" creationId="{4DFBB118-4D95-0529-5A9B-C9C610301435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42" creationId="{093E214E-EDD6-A71B-3728-F96E012FF480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43" creationId="{945F68C2-111E-14A6-CC4E-BB629B89D4AA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44" creationId="{9CA9CB58-617B-0854-5088-788ABFD36339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45" creationId="{F0FD3963-3E52-F216-3FFD-BC8778D6F3A2}"/>
          </ac:spMkLst>
        </pc:spChg>
        <pc:spChg chg="add 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46" creationId="{D1702795-7907-D6B8-F6AF-327D2504BC1E}"/>
          </ac:spMkLst>
        </pc:spChg>
        <pc:spChg chg="add 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48" creationId="{1659899F-4AF9-9F65-1F3E-3A860C255634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49" creationId="{118673D9-490C-2733-3D3C-0EA9DA37D34C}"/>
          </ac:spMkLst>
        </pc:spChg>
        <pc:spChg chg="mod">
          <ac:chgData name="Andy Baldrian" userId="f0a2530d-a3cb-405b-9926-844ae3fb8291" providerId="ADAL" clId="{8C35C9EA-D63D-FA4B-9429-FC168B3C5EB0}" dt="2024-09-23T13:17:13.776" v="1189" actId="1076"/>
          <ac:spMkLst>
            <pc:docMk/>
            <pc:sldMk cId="4142835642" sldId="262"/>
            <ac:spMk id="50" creationId="{253205E3-CF7F-6BE7-6DBE-C18A0C0DED04}"/>
          </ac:spMkLst>
        </pc:spChg>
        <pc:spChg chg="add mod">
          <ac:chgData name="Andy Baldrian" userId="f0a2530d-a3cb-405b-9926-844ae3fb8291" providerId="ADAL" clId="{8C35C9EA-D63D-FA4B-9429-FC168B3C5EB0}" dt="2024-09-23T15:22:53.273" v="1337" actId="1035"/>
          <ac:spMkLst>
            <pc:docMk/>
            <pc:sldMk cId="4142835642" sldId="262"/>
            <ac:spMk id="51" creationId="{F9C123E8-2467-715D-0527-BF67A0ED40E8}"/>
          </ac:spMkLst>
        </pc:spChg>
        <pc:spChg chg="add 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52" creationId="{03265836-C5E6-9E37-C628-356414482B2B}"/>
          </ac:spMkLst>
        </pc:spChg>
        <pc:spChg chg="add 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53" creationId="{765A50D6-151A-F334-D276-EF4B35A7DEDA}"/>
          </ac:spMkLst>
        </pc:spChg>
        <pc:spChg chg="add 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54" creationId="{C4E491B2-BBB4-A887-07E7-498D5DAB6560}"/>
          </ac:spMkLst>
        </pc:spChg>
        <pc:spChg chg="add mod">
          <ac:chgData name="Andy Baldrian" userId="f0a2530d-a3cb-405b-9926-844ae3fb8291" providerId="ADAL" clId="{8C35C9EA-D63D-FA4B-9429-FC168B3C5EB0}" dt="2024-09-23T15:22:34.102" v="1319" actId="1036"/>
          <ac:spMkLst>
            <pc:docMk/>
            <pc:sldMk cId="4142835642" sldId="262"/>
            <ac:spMk id="55" creationId="{6E7EA97A-D177-E91B-2C7C-075FFF02D3C6}"/>
          </ac:spMkLst>
        </pc:spChg>
        <pc:spChg chg="add mod">
          <ac:chgData name="Andy Baldrian" userId="f0a2530d-a3cb-405b-9926-844ae3fb8291" providerId="ADAL" clId="{8C35C9EA-D63D-FA4B-9429-FC168B3C5EB0}" dt="2024-09-23T15:23:16.481" v="1347" actId="20577"/>
          <ac:spMkLst>
            <pc:docMk/>
            <pc:sldMk cId="4142835642" sldId="262"/>
            <ac:spMk id="57" creationId="{05E5C580-7534-832B-D576-904B2DB873EF}"/>
          </ac:spMkLst>
        </pc:spChg>
        <pc:spChg chg="add mod">
          <ac:chgData name="Andy Baldrian" userId="f0a2530d-a3cb-405b-9926-844ae3fb8291" providerId="ADAL" clId="{8C35C9EA-D63D-FA4B-9429-FC168B3C5EB0}" dt="2024-09-23T15:24:25.744" v="1374" actId="20577"/>
          <ac:spMkLst>
            <pc:docMk/>
            <pc:sldMk cId="4142835642" sldId="262"/>
            <ac:spMk id="58" creationId="{E177AC8C-F6E4-20DD-5E3C-855F3445A9DC}"/>
          </ac:spMkLst>
        </pc:spChg>
        <pc:spChg chg="add mod">
          <ac:chgData name="Andy Baldrian" userId="f0a2530d-a3cb-405b-9926-844ae3fb8291" providerId="ADAL" clId="{8C35C9EA-D63D-FA4B-9429-FC168B3C5EB0}" dt="2024-09-23T15:26:01.383" v="1399"/>
          <ac:spMkLst>
            <pc:docMk/>
            <pc:sldMk cId="4142835642" sldId="262"/>
            <ac:spMk id="59" creationId="{1B829A9A-DCD8-4469-FC61-334D23AB7190}"/>
          </ac:spMkLst>
        </pc:spChg>
        <pc:cxnChg chg="mod">
          <ac:chgData name="Andy Baldrian" userId="f0a2530d-a3cb-405b-9926-844ae3fb8291" providerId="ADAL" clId="{8C35C9EA-D63D-FA4B-9429-FC168B3C5EB0}" dt="2024-09-23T15:23:04.607" v="1338" actId="14100"/>
          <ac:cxnSpMkLst>
            <pc:docMk/>
            <pc:sldMk cId="4142835642" sldId="262"/>
            <ac:cxnSpMk id="47" creationId="{3ED84DE5-9633-DD2C-C53F-3E1D2F130784}"/>
          </ac:cxnSpMkLst>
        </pc:cxnChg>
      </pc:sldChg>
      <pc:sldChg chg="addSp modSp add mod">
        <pc:chgData name="Andy Baldrian" userId="f0a2530d-a3cb-405b-9926-844ae3fb8291" providerId="ADAL" clId="{8C35C9EA-D63D-FA4B-9429-FC168B3C5EB0}" dt="2024-10-01T13:43:57.468" v="4336" actId="20577"/>
        <pc:sldMkLst>
          <pc:docMk/>
          <pc:sldMk cId="505669661" sldId="263"/>
        </pc:sldMkLst>
        <pc:spChg chg="add mod">
          <ac:chgData name="Andy Baldrian" userId="f0a2530d-a3cb-405b-9926-844ae3fb8291" providerId="ADAL" clId="{8C35C9EA-D63D-FA4B-9429-FC168B3C5EB0}" dt="2024-09-23T15:50:17.971" v="1551"/>
          <ac:spMkLst>
            <pc:docMk/>
            <pc:sldMk cId="505669661" sldId="263"/>
            <ac:spMk id="3" creationId="{0F714AF9-1BB2-9DAF-2D11-32621BF0CB74}"/>
          </ac:spMkLst>
        </pc:spChg>
        <pc:spChg chg="mod">
          <ac:chgData name="Andy Baldrian" userId="f0a2530d-a3cb-405b-9926-844ae3fb8291" providerId="ADAL" clId="{8C35C9EA-D63D-FA4B-9429-FC168B3C5EB0}" dt="2024-09-23T15:34:02.753" v="1440" actId="1076"/>
          <ac:spMkLst>
            <pc:docMk/>
            <pc:sldMk cId="505669661" sldId="263"/>
            <ac:spMk id="4" creationId="{A9C5B156-A9BE-ADE3-9D94-B71C01C886C6}"/>
          </ac:spMkLst>
        </pc:spChg>
        <pc:spChg chg="add mod">
          <ac:chgData name="Andy Baldrian" userId="f0a2530d-a3cb-405b-9926-844ae3fb8291" providerId="ADAL" clId="{8C35C9EA-D63D-FA4B-9429-FC168B3C5EB0}" dt="2024-09-23T15:51:55.504" v="1605" actId="1076"/>
          <ac:spMkLst>
            <pc:docMk/>
            <pc:sldMk cId="505669661" sldId="263"/>
            <ac:spMk id="5" creationId="{09A4D3FC-5752-8F9E-A1B5-0CF112182865}"/>
          </ac:spMkLst>
        </pc:spChg>
        <pc:spChg chg="mod">
          <ac:chgData name="Andy Baldrian" userId="f0a2530d-a3cb-405b-9926-844ae3fb8291" providerId="ADAL" clId="{8C35C9EA-D63D-FA4B-9429-FC168B3C5EB0}" dt="2024-10-01T13:43:57.468" v="4336" actId="20577"/>
          <ac:spMkLst>
            <pc:docMk/>
            <pc:sldMk cId="505669661" sldId="263"/>
            <ac:spMk id="10" creationId="{959CF619-AB0C-D4B7-0206-AD67E51D2D33}"/>
          </ac:spMkLst>
        </pc:spChg>
        <pc:spChg chg="mod">
          <ac:chgData name="Andy Baldrian" userId="f0a2530d-a3cb-405b-9926-844ae3fb8291" providerId="ADAL" clId="{8C35C9EA-D63D-FA4B-9429-FC168B3C5EB0}" dt="2024-10-01T13:43:51.058" v="4329" actId="20577"/>
          <ac:spMkLst>
            <pc:docMk/>
            <pc:sldMk cId="505669661" sldId="263"/>
            <ac:spMk id="11" creationId="{3F87B1CD-F696-9E48-44A0-D5BF56AE5E60}"/>
          </ac:spMkLst>
        </pc:spChg>
        <pc:spChg chg="mod">
          <ac:chgData name="Andy Baldrian" userId="f0a2530d-a3cb-405b-9926-844ae3fb8291" providerId="ADAL" clId="{8C35C9EA-D63D-FA4B-9429-FC168B3C5EB0}" dt="2024-09-23T15:59:53.796" v="1654" actId="20577"/>
          <ac:spMkLst>
            <pc:docMk/>
            <pc:sldMk cId="505669661" sldId="263"/>
            <ac:spMk id="12" creationId="{8468A1F6-F53F-8660-FD69-71243810A264}"/>
          </ac:spMkLst>
        </pc:spChg>
        <pc:spChg chg="mod">
          <ac:chgData name="Andy Baldrian" userId="f0a2530d-a3cb-405b-9926-844ae3fb8291" providerId="ADAL" clId="{8C35C9EA-D63D-FA4B-9429-FC168B3C5EB0}" dt="2024-09-23T15:58:27.040" v="1618" actId="20577"/>
          <ac:spMkLst>
            <pc:docMk/>
            <pc:sldMk cId="505669661" sldId="263"/>
            <ac:spMk id="13" creationId="{9C4D742D-5E03-DAE5-CF6F-B95F6171C0C5}"/>
          </ac:spMkLst>
        </pc:spChg>
        <pc:spChg chg="mod">
          <ac:chgData name="Andy Baldrian" userId="f0a2530d-a3cb-405b-9926-844ae3fb8291" providerId="ADAL" clId="{8C35C9EA-D63D-FA4B-9429-FC168B3C5EB0}" dt="2024-09-23T16:35:54.987" v="2077" actId="207"/>
          <ac:spMkLst>
            <pc:docMk/>
            <pc:sldMk cId="505669661" sldId="263"/>
            <ac:spMk id="18" creationId="{03995237-53EF-CC44-EFF5-EDE3DC85DF83}"/>
          </ac:spMkLst>
        </pc:spChg>
        <pc:spChg chg="mod">
          <ac:chgData name="Andy Baldrian" userId="f0a2530d-a3cb-405b-9926-844ae3fb8291" providerId="ADAL" clId="{8C35C9EA-D63D-FA4B-9429-FC168B3C5EB0}" dt="2024-09-23T15:26:18.760" v="1401" actId="1076"/>
          <ac:spMkLst>
            <pc:docMk/>
            <pc:sldMk cId="505669661" sldId="263"/>
            <ac:spMk id="27" creationId="{99B91C4D-2D3E-BF94-2311-81CD31ED586C}"/>
          </ac:spMkLst>
        </pc:spChg>
        <pc:spChg chg="mod">
          <ac:chgData name="Andy Baldrian" userId="f0a2530d-a3cb-405b-9926-844ae3fb8291" providerId="ADAL" clId="{8C35C9EA-D63D-FA4B-9429-FC168B3C5EB0}" dt="2024-09-23T16:35:59.423" v="2078" actId="207"/>
          <ac:spMkLst>
            <pc:docMk/>
            <pc:sldMk cId="505669661" sldId="263"/>
            <ac:spMk id="28" creationId="{BBF1C8BB-54D7-61B8-E387-3C3215AB4A22}"/>
          </ac:spMkLst>
        </pc:spChg>
        <pc:spChg chg="mod">
          <ac:chgData name="Andy Baldrian" userId="f0a2530d-a3cb-405b-9926-844ae3fb8291" providerId="ADAL" clId="{8C35C9EA-D63D-FA4B-9429-FC168B3C5EB0}" dt="2024-09-23T16:36:05.177" v="2079" actId="207"/>
          <ac:spMkLst>
            <pc:docMk/>
            <pc:sldMk cId="505669661" sldId="263"/>
            <ac:spMk id="29" creationId="{7E9B5BB3-E20C-75F1-7E5F-87F1EBF45BF1}"/>
          </ac:spMkLst>
        </pc:spChg>
        <pc:spChg chg="mod">
          <ac:chgData name="Andy Baldrian" userId="f0a2530d-a3cb-405b-9926-844ae3fb8291" providerId="ADAL" clId="{8C35C9EA-D63D-FA4B-9429-FC168B3C5EB0}" dt="2024-09-23T16:36:11.043" v="2080" actId="207"/>
          <ac:spMkLst>
            <pc:docMk/>
            <pc:sldMk cId="505669661" sldId="263"/>
            <ac:spMk id="30" creationId="{97892FC1-E34A-A88C-3776-0248E616740D}"/>
          </ac:spMkLst>
        </pc:spChg>
        <pc:spChg chg="mod">
          <ac:chgData name="Andy Baldrian" userId="f0a2530d-a3cb-405b-9926-844ae3fb8291" providerId="ADAL" clId="{8C35C9EA-D63D-FA4B-9429-FC168B3C5EB0}" dt="2024-09-23T15:55:50.705" v="1616" actId="20577"/>
          <ac:spMkLst>
            <pc:docMk/>
            <pc:sldMk cId="505669661" sldId="263"/>
            <ac:spMk id="46" creationId="{D1702795-7907-D6B8-F6AF-327D2504BC1E}"/>
          </ac:spMkLst>
        </pc:spChg>
        <pc:spChg chg="mod">
          <ac:chgData name="Andy Baldrian" userId="f0a2530d-a3cb-405b-9926-844ae3fb8291" providerId="ADAL" clId="{8C35C9EA-D63D-FA4B-9429-FC168B3C5EB0}" dt="2024-09-23T15:59:26.077" v="1628" actId="20577"/>
          <ac:spMkLst>
            <pc:docMk/>
            <pc:sldMk cId="505669661" sldId="263"/>
            <ac:spMk id="48" creationId="{1659899F-4AF9-9F65-1F3E-3A860C255634}"/>
          </ac:spMkLst>
        </pc:spChg>
        <pc:spChg chg="mod">
          <ac:chgData name="Andy Baldrian" userId="f0a2530d-a3cb-405b-9926-844ae3fb8291" providerId="ADAL" clId="{8C35C9EA-D63D-FA4B-9429-FC168B3C5EB0}" dt="2024-09-23T15:59:58.964" v="1656" actId="20577"/>
          <ac:spMkLst>
            <pc:docMk/>
            <pc:sldMk cId="505669661" sldId="263"/>
            <ac:spMk id="52" creationId="{03265836-C5E6-9E37-C628-356414482B2B}"/>
          </ac:spMkLst>
        </pc:spChg>
        <pc:spChg chg="mod">
          <ac:chgData name="Andy Baldrian" userId="f0a2530d-a3cb-405b-9926-844ae3fb8291" providerId="ADAL" clId="{8C35C9EA-D63D-FA4B-9429-FC168B3C5EB0}" dt="2024-09-23T16:00:02.655" v="1658" actId="20577"/>
          <ac:spMkLst>
            <pc:docMk/>
            <pc:sldMk cId="505669661" sldId="263"/>
            <ac:spMk id="53" creationId="{765A50D6-151A-F334-D276-EF4B35A7DEDA}"/>
          </ac:spMkLst>
        </pc:spChg>
        <pc:spChg chg="mod">
          <ac:chgData name="Andy Baldrian" userId="f0a2530d-a3cb-405b-9926-844ae3fb8291" providerId="ADAL" clId="{8C35C9EA-D63D-FA4B-9429-FC168B3C5EB0}" dt="2024-09-23T16:00:06.352" v="1662" actId="20577"/>
          <ac:spMkLst>
            <pc:docMk/>
            <pc:sldMk cId="505669661" sldId="263"/>
            <ac:spMk id="54" creationId="{C4E491B2-BBB4-A887-07E7-498D5DAB6560}"/>
          </ac:spMkLst>
        </pc:spChg>
        <pc:spChg chg="mod">
          <ac:chgData name="Andy Baldrian" userId="f0a2530d-a3cb-405b-9926-844ae3fb8291" providerId="ADAL" clId="{8C35C9EA-D63D-FA4B-9429-FC168B3C5EB0}" dt="2024-09-23T16:00:15.667" v="1666" actId="20577"/>
          <ac:spMkLst>
            <pc:docMk/>
            <pc:sldMk cId="505669661" sldId="263"/>
            <ac:spMk id="55" creationId="{6E7EA97A-D177-E91B-2C7C-075FFF02D3C6}"/>
          </ac:spMkLst>
        </pc:spChg>
        <pc:cxnChg chg="mod">
          <ac:chgData name="Andy Baldrian" userId="f0a2530d-a3cb-405b-9926-844ae3fb8291" providerId="ADAL" clId="{8C35C9EA-D63D-FA4B-9429-FC168B3C5EB0}" dt="2024-09-23T16:00:40.442" v="1669" actId="14100"/>
          <ac:cxnSpMkLst>
            <pc:docMk/>
            <pc:sldMk cId="505669661" sldId="263"/>
            <ac:cxnSpMk id="47" creationId="{3ED84DE5-9633-DD2C-C53F-3E1D2F130784}"/>
          </ac:cxnSpMkLst>
        </pc:cxnChg>
      </pc:sldChg>
      <pc:sldChg chg="addSp delSp modSp new mod">
        <pc:chgData name="Andy Baldrian" userId="f0a2530d-a3cb-405b-9926-844ae3fb8291" providerId="ADAL" clId="{8C35C9EA-D63D-FA4B-9429-FC168B3C5EB0}" dt="2024-09-23T16:34:38.656" v="2067" actId="20577"/>
        <pc:sldMkLst>
          <pc:docMk/>
          <pc:sldMk cId="3865380662" sldId="264"/>
        </pc:sldMkLst>
        <pc:spChg chg="del">
          <ac:chgData name="Andy Baldrian" userId="f0a2530d-a3cb-405b-9926-844ae3fb8291" providerId="ADAL" clId="{8C35C9EA-D63D-FA4B-9429-FC168B3C5EB0}" dt="2024-09-23T15:40:18.686" v="1498" actId="478"/>
          <ac:spMkLst>
            <pc:docMk/>
            <pc:sldMk cId="3865380662" sldId="264"/>
            <ac:spMk id="2" creationId="{855A5C04-6734-64B7-84D5-076BB1EBFEB9}"/>
          </ac:spMkLst>
        </pc:spChg>
        <pc:spChg chg="add mod">
          <ac:chgData name="Andy Baldrian" userId="f0a2530d-a3cb-405b-9926-844ae3fb8291" providerId="ADAL" clId="{8C35C9EA-D63D-FA4B-9429-FC168B3C5EB0}" dt="2024-09-23T15:43:21.024" v="1517" actId="1076"/>
          <ac:spMkLst>
            <pc:docMk/>
            <pc:sldMk cId="3865380662" sldId="264"/>
            <ac:spMk id="3" creationId="{2AF2D1C5-A60F-0D89-1205-4981668937BF}"/>
          </ac:spMkLst>
        </pc:spChg>
        <pc:spChg chg="add mod">
          <ac:chgData name="Andy Baldrian" userId="f0a2530d-a3cb-405b-9926-844ae3fb8291" providerId="ADAL" clId="{8C35C9EA-D63D-FA4B-9429-FC168B3C5EB0}" dt="2024-09-23T15:43:21.024" v="1517" actId="1076"/>
          <ac:spMkLst>
            <pc:docMk/>
            <pc:sldMk cId="3865380662" sldId="264"/>
            <ac:spMk id="4" creationId="{B368881B-CB7C-FCB0-998A-53581EBCC354}"/>
          </ac:spMkLst>
        </pc:spChg>
        <pc:spChg chg="add mod">
          <ac:chgData name="Andy Baldrian" userId="f0a2530d-a3cb-405b-9926-844ae3fb8291" providerId="ADAL" clId="{8C35C9EA-D63D-FA4B-9429-FC168B3C5EB0}" dt="2024-09-23T15:43:21.024" v="1517" actId="1076"/>
          <ac:spMkLst>
            <pc:docMk/>
            <pc:sldMk cId="3865380662" sldId="264"/>
            <ac:spMk id="5" creationId="{664DC807-EA9A-2EE2-7D34-9AC529ED4807}"/>
          </ac:spMkLst>
        </pc:spChg>
        <pc:spChg chg="add mod">
          <ac:chgData name="Andy Baldrian" userId="f0a2530d-a3cb-405b-9926-844ae3fb8291" providerId="ADAL" clId="{8C35C9EA-D63D-FA4B-9429-FC168B3C5EB0}" dt="2024-09-23T15:43:21.024" v="1517" actId="1076"/>
          <ac:spMkLst>
            <pc:docMk/>
            <pc:sldMk cId="3865380662" sldId="264"/>
            <ac:spMk id="6" creationId="{077E51BF-7F62-3DB7-F419-CB130A3DCAAC}"/>
          </ac:spMkLst>
        </pc:spChg>
        <pc:spChg chg="add mod">
          <ac:chgData name="Andy Baldrian" userId="f0a2530d-a3cb-405b-9926-844ae3fb8291" providerId="ADAL" clId="{8C35C9EA-D63D-FA4B-9429-FC168B3C5EB0}" dt="2024-09-23T16:34:38.656" v="2067" actId="20577"/>
          <ac:spMkLst>
            <pc:docMk/>
            <pc:sldMk cId="3865380662" sldId="264"/>
            <ac:spMk id="7" creationId="{6AA2186E-372F-39A7-02A7-A42FD155EC64}"/>
          </ac:spMkLst>
        </pc:spChg>
        <pc:spChg chg="add mod">
          <ac:chgData name="Andy Baldrian" userId="f0a2530d-a3cb-405b-9926-844ae3fb8291" providerId="ADAL" clId="{8C35C9EA-D63D-FA4B-9429-FC168B3C5EB0}" dt="2024-09-23T16:33:55.706" v="2041" actId="20577"/>
          <ac:spMkLst>
            <pc:docMk/>
            <pc:sldMk cId="3865380662" sldId="264"/>
            <ac:spMk id="8" creationId="{0C5D2DF3-65FF-4CF2-93B7-366B6D1362C8}"/>
          </ac:spMkLst>
        </pc:spChg>
        <pc:spChg chg="add mod">
          <ac:chgData name="Andy Baldrian" userId="f0a2530d-a3cb-405b-9926-844ae3fb8291" providerId="ADAL" clId="{8C35C9EA-D63D-FA4B-9429-FC168B3C5EB0}" dt="2024-09-23T16:33:22.987" v="2017" actId="20577"/>
          <ac:spMkLst>
            <pc:docMk/>
            <pc:sldMk cId="3865380662" sldId="264"/>
            <ac:spMk id="9" creationId="{43ADEF28-583D-061C-1F81-1C8C55BA350F}"/>
          </ac:spMkLst>
        </pc:spChg>
        <pc:spChg chg="add mod">
          <ac:chgData name="Andy Baldrian" userId="f0a2530d-a3cb-405b-9926-844ae3fb8291" providerId="ADAL" clId="{8C35C9EA-D63D-FA4B-9429-FC168B3C5EB0}" dt="2024-09-23T16:32:27.224" v="2011" actId="20577"/>
          <ac:spMkLst>
            <pc:docMk/>
            <pc:sldMk cId="3865380662" sldId="264"/>
            <ac:spMk id="10" creationId="{6474CCD7-C938-06E7-B1DA-2B225EA35F5C}"/>
          </ac:spMkLst>
        </pc:spChg>
        <pc:spChg chg="add del mod">
          <ac:chgData name="Andy Baldrian" userId="f0a2530d-a3cb-405b-9926-844ae3fb8291" providerId="ADAL" clId="{8C35C9EA-D63D-FA4B-9429-FC168B3C5EB0}" dt="2024-09-23T15:37:02.457" v="1474" actId="478"/>
          <ac:spMkLst>
            <pc:docMk/>
            <pc:sldMk cId="3865380662" sldId="264"/>
            <ac:spMk id="11" creationId="{ED54C303-13CB-6115-CAEB-C49087717E01}"/>
          </ac:spMkLst>
        </pc:spChg>
        <pc:spChg chg="add del mod">
          <ac:chgData name="Andy Baldrian" userId="f0a2530d-a3cb-405b-9926-844ae3fb8291" providerId="ADAL" clId="{8C35C9EA-D63D-FA4B-9429-FC168B3C5EB0}" dt="2024-09-23T15:37:03.714" v="1475" actId="478"/>
          <ac:spMkLst>
            <pc:docMk/>
            <pc:sldMk cId="3865380662" sldId="264"/>
            <ac:spMk id="12" creationId="{D15A8936-A080-C605-96BD-B5060B18F8C1}"/>
          </ac:spMkLst>
        </pc:spChg>
        <pc:spChg chg="add del mod">
          <ac:chgData name="Andy Baldrian" userId="f0a2530d-a3cb-405b-9926-844ae3fb8291" providerId="ADAL" clId="{8C35C9EA-D63D-FA4B-9429-FC168B3C5EB0}" dt="2024-09-23T15:37:05.110" v="1476" actId="478"/>
          <ac:spMkLst>
            <pc:docMk/>
            <pc:sldMk cId="3865380662" sldId="264"/>
            <ac:spMk id="13" creationId="{B66A3EA2-86E2-BE46-16C3-AA9B11A2F83F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14" creationId="{58708C7B-1D6F-C895-37C4-62C8020B3497}"/>
          </ac:spMkLst>
        </pc:spChg>
        <pc:spChg chg="add del mod">
          <ac:chgData name="Andy Baldrian" userId="f0a2530d-a3cb-405b-9926-844ae3fb8291" providerId="ADAL" clId="{8C35C9EA-D63D-FA4B-9429-FC168B3C5EB0}" dt="2024-09-23T15:40:30.473" v="1500" actId="478"/>
          <ac:spMkLst>
            <pc:docMk/>
            <pc:sldMk cId="3865380662" sldId="264"/>
            <ac:spMk id="15" creationId="{828C2BF0-3C05-E7F1-27D0-6DA6582C8262}"/>
          </ac:spMkLst>
        </pc:spChg>
        <pc:spChg chg="add mod">
          <ac:chgData name="Andy Baldrian" userId="f0a2530d-a3cb-405b-9926-844ae3fb8291" providerId="ADAL" clId="{8C35C9EA-D63D-FA4B-9429-FC168B3C5EB0}" dt="2024-09-23T15:43:21.024" v="1517" actId="1076"/>
          <ac:spMkLst>
            <pc:docMk/>
            <pc:sldMk cId="3865380662" sldId="264"/>
            <ac:spMk id="16" creationId="{CF340FA6-837C-CF17-6B6F-FD5A65D8E797}"/>
          </ac:spMkLst>
        </pc:spChg>
        <pc:spChg chg="add mod">
          <ac:chgData name="Andy Baldrian" userId="f0a2530d-a3cb-405b-9926-844ae3fb8291" providerId="ADAL" clId="{8C35C9EA-D63D-FA4B-9429-FC168B3C5EB0}" dt="2024-09-23T16:32:25.638" v="2010" actId="20577"/>
          <ac:spMkLst>
            <pc:docMk/>
            <pc:sldMk cId="3865380662" sldId="264"/>
            <ac:spMk id="17" creationId="{4DB6583E-35F0-0C18-3DBD-09362C34202A}"/>
          </ac:spMkLst>
        </pc:spChg>
        <pc:spChg chg="add mod">
          <ac:chgData name="Andy Baldrian" userId="f0a2530d-a3cb-405b-9926-844ae3fb8291" providerId="ADAL" clId="{8C35C9EA-D63D-FA4B-9429-FC168B3C5EB0}" dt="2024-09-23T16:32:22.653" v="2009" actId="20577"/>
          <ac:spMkLst>
            <pc:docMk/>
            <pc:sldMk cId="3865380662" sldId="264"/>
            <ac:spMk id="18" creationId="{08F125F7-0B34-4DAD-B916-36CA80C9AE47}"/>
          </ac:spMkLst>
        </pc:spChg>
        <pc:spChg chg="add mod">
          <ac:chgData name="Andy Baldrian" userId="f0a2530d-a3cb-405b-9926-844ae3fb8291" providerId="ADAL" clId="{8C35C9EA-D63D-FA4B-9429-FC168B3C5EB0}" dt="2024-09-23T16:32:21.432" v="2008" actId="20577"/>
          <ac:spMkLst>
            <pc:docMk/>
            <pc:sldMk cId="3865380662" sldId="264"/>
            <ac:spMk id="19" creationId="{D3BF999B-16E3-30E6-04CD-5539A120FFDA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20" creationId="{CC6FC921-B2F8-7131-F158-9679E86B2D2F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21" creationId="{F3C36CDA-0D49-1B11-AB72-346E0D0EC4BE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22" creationId="{F17D80D7-6842-662F-1938-7DF02E745D2E}"/>
          </ac:spMkLst>
        </pc:spChg>
        <pc:spChg chg="add mod">
          <ac:chgData name="Andy Baldrian" userId="f0a2530d-a3cb-405b-9926-844ae3fb8291" providerId="ADAL" clId="{8C35C9EA-D63D-FA4B-9429-FC168B3C5EB0}" dt="2024-09-23T15:43:21.024" v="1517" actId="1076"/>
          <ac:spMkLst>
            <pc:docMk/>
            <pc:sldMk cId="3865380662" sldId="264"/>
            <ac:spMk id="23" creationId="{7796D753-C0CA-1344-0929-1061E98FA1F3}"/>
          </ac:spMkLst>
        </pc:spChg>
        <pc:spChg chg="add mod">
          <ac:chgData name="Andy Baldrian" userId="f0a2530d-a3cb-405b-9926-844ae3fb8291" providerId="ADAL" clId="{8C35C9EA-D63D-FA4B-9429-FC168B3C5EB0}" dt="2024-09-23T15:40:14.279" v="1497" actId="27636"/>
          <ac:spMkLst>
            <pc:docMk/>
            <pc:sldMk cId="3865380662" sldId="264"/>
            <ac:spMk id="24" creationId="{00166E9C-4419-4F9D-848C-62C14726E1D6}"/>
          </ac:spMkLst>
        </pc:spChg>
        <pc:spChg chg="add mod">
          <ac:chgData name="Andy Baldrian" userId="f0a2530d-a3cb-405b-9926-844ae3fb8291" providerId="ADAL" clId="{8C35C9EA-D63D-FA4B-9429-FC168B3C5EB0}" dt="2024-09-23T15:41:07.423" v="1505" actId="14100"/>
          <ac:spMkLst>
            <pc:docMk/>
            <pc:sldMk cId="3865380662" sldId="264"/>
            <ac:spMk id="25" creationId="{283F5D1F-D5B6-50AD-9977-1E42843B00D5}"/>
          </ac:spMkLst>
        </pc:spChg>
        <pc:spChg chg="add mod">
          <ac:chgData name="Andy Baldrian" userId="f0a2530d-a3cb-405b-9926-844ae3fb8291" providerId="ADAL" clId="{8C35C9EA-D63D-FA4B-9429-FC168B3C5EB0}" dt="2024-09-23T15:41:21.356" v="1507" actId="1076"/>
          <ac:spMkLst>
            <pc:docMk/>
            <pc:sldMk cId="3865380662" sldId="264"/>
            <ac:spMk id="26" creationId="{E30CDC1C-B09E-5251-FCB9-4C9E120A99F7}"/>
          </ac:spMkLst>
        </pc:spChg>
        <pc:spChg chg="add mod">
          <ac:chgData name="Andy Baldrian" userId="f0a2530d-a3cb-405b-9926-844ae3fb8291" providerId="ADAL" clId="{8C35C9EA-D63D-FA4B-9429-FC168B3C5EB0}" dt="2024-09-23T15:41:56.717" v="1509" actId="1076"/>
          <ac:spMkLst>
            <pc:docMk/>
            <pc:sldMk cId="3865380662" sldId="264"/>
            <ac:spMk id="27" creationId="{CBDD27AC-7D6B-BC3B-3AC1-6AF9E7BB8561}"/>
          </ac:spMkLst>
        </pc:spChg>
        <pc:spChg chg="add mod">
          <ac:chgData name="Andy Baldrian" userId="f0a2530d-a3cb-405b-9926-844ae3fb8291" providerId="ADAL" clId="{8C35C9EA-D63D-FA4B-9429-FC168B3C5EB0}" dt="2024-09-23T15:43:21.024" v="1517" actId="1076"/>
          <ac:spMkLst>
            <pc:docMk/>
            <pc:sldMk cId="3865380662" sldId="264"/>
            <ac:spMk id="28" creationId="{F0B941C8-A57D-BEE7-F50A-902FB2689E9E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29" creationId="{3758C515-61A9-9A90-830E-5F41D447AC83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30" creationId="{929B312C-24C1-948D-56BC-4CC4B79BBF8C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31" creationId="{8BB0C46B-A0C0-7C03-E9E3-014CDD3CEAEC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32" creationId="{762804E1-0380-D2F9-4300-1994A42FF28F}"/>
          </ac:spMkLst>
        </pc:spChg>
        <pc:spChg chg="add mod">
          <ac:chgData name="Andy Baldrian" userId="f0a2530d-a3cb-405b-9926-844ae3fb8291" providerId="ADAL" clId="{8C35C9EA-D63D-FA4B-9429-FC168B3C5EB0}" dt="2024-09-23T16:09:44.832" v="1780" actId="1076"/>
          <ac:spMkLst>
            <pc:docMk/>
            <pc:sldMk cId="3865380662" sldId="264"/>
            <ac:spMk id="33" creationId="{46680E63-9E06-17D0-F830-983228703BAB}"/>
          </ac:spMkLst>
        </pc:spChg>
        <pc:spChg chg="add mod">
          <ac:chgData name="Andy Baldrian" userId="f0a2530d-a3cb-405b-9926-844ae3fb8291" providerId="ADAL" clId="{8C35C9EA-D63D-FA4B-9429-FC168B3C5EB0}" dt="2024-09-23T16:01:24.982" v="1671"/>
          <ac:spMkLst>
            <pc:docMk/>
            <pc:sldMk cId="3865380662" sldId="264"/>
            <ac:spMk id="34" creationId="{97913255-64F2-5DF2-179F-5BF14CAA87E7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35" creationId="{9AECF8F6-FCA8-1F9C-8744-D35E154CCB66}"/>
          </ac:spMkLst>
        </pc:spChg>
        <pc:spChg chg="add mod">
          <ac:chgData name="Andy Baldrian" userId="f0a2530d-a3cb-405b-9926-844ae3fb8291" providerId="ADAL" clId="{8C35C9EA-D63D-FA4B-9429-FC168B3C5EB0}" dt="2024-09-23T16:02:05.781" v="1705" actId="1036"/>
          <ac:spMkLst>
            <pc:docMk/>
            <pc:sldMk cId="3865380662" sldId="264"/>
            <ac:spMk id="36" creationId="{F233C033-5F4B-8C23-F64F-038126FD9C9F}"/>
          </ac:spMkLst>
        </pc:spChg>
        <pc:spChg chg="add mod">
          <ac:chgData name="Andy Baldrian" userId="f0a2530d-a3cb-405b-9926-844ae3fb8291" providerId="ADAL" clId="{8C35C9EA-D63D-FA4B-9429-FC168B3C5EB0}" dt="2024-09-23T16:08:02.054" v="1777" actId="207"/>
          <ac:spMkLst>
            <pc:docMk/>
            <pc:sldMk cId="3865380662" sldId="264"/>
            <ac:spMk id="37" creationId="{6ACC5B6A-74ED-D90F-46BC-C16B1D56CA10}"/>
          </ac:spMkLst>
        </pc:spChg>
        <pc:spChg chg="add mod">
          <ac:chgData name="Andy Baldrian" userId="f0a2530d-a3cb-405b-9926-844ae3fb8291" providerId="ADAL" clId="{8C35C9EA-D63D-FA4B-9429-FC168B3C5EB0}" dt="2024-09-23T16:07:40.324" v="1775" actId="1076"/>
          <ac:spMkLst>
            <pc:docMk/>
            <pc:sldMk cId="3865380662" sldId="264"/>
            <ac:spMk id="38" creationId="{5779103F-B901-8E7D-C2AC-05E9340E2BA2}"/>
          </ac:spMkLst>
        </pc:spChg>
        <pc:spChg chg="add mod">
          <ac:chgData name="Andy Baldrian" userId="f0a2530d-a3cb-405b-9926-844ae3fb8291" providerId="ADAL" clId="{8C35C9EA-D63D-FA4B-9429-FC168B3C5EB0}" dt="2024-09-23T16:16:48.019" v="1823" actId="1076"/>
          <ac:spMkLst>
            <pc:docMk/>
            <pc:sldMk cId="3865380662" sldId="264"/>
            <ac:spMk id="39" creationId="{B4248EA5-8765-7417-BDD9-7FB395DEB25D}"/>
          </ac:spMkLst>
        </pc:spChg>
      </pc:sldChg>
      <pc:sldChg chg="addSp delSp modSp add del mod">
        <pc:chgData name="Andy Baldrian" userId="f0a2530d-a3cb-405b-9926-844ae3fb8291" providerId="ADAL" clId="{8C35C9EA-D63D-FA4B-9429-FC168B3C5EB0}" dt="2024-09-23T16:34:59.628" v="2072" actId="2696"/>
        <pc:sldMkLst>
          <pc:docMk/>
          <pc:sldMk cId="3210479168" sldId="265"/>
        </pc:sldMkLst>
        <pc:spChg chg="add mod">
          <ac:chgData name="Andy Baldrian" userId="f0a2530d-a3cb-405b-9926-844ae3fb8291" providerId="ADAL" clId="{8C35C9EA-D63D-FA4B-9429-FC168B3C5EB0}" dt="2024-09-23T16:03:04.164" v="1715"/>
          <ac:spMkLst>
            <pc:docMk/>
            <pc:sldMk cId="3210479168" sldId="265"/>
            <ac:spMk id="3" creationId="{02C321A5-5029-1816-047B-E94DF5FB7017}"/>
          </ac:spMkLst>
        </pc:spChg>
        <pc:spChg chg="del">
          <ac:chgData name="Andy Baldrian" userId="f0a2530d-a3cb-405b-9926-844ae3fb8291" providerId="ADAL" clId="{8C35C9EA-D63D-FA4B-9429-FC168B3C5EB0}" dt="2024-09-23T16:02:57.686" v="1714" actId="478"/>
          <ac:spMkLst>
            <pc:docMk/>
            <pc:sldMk cId="3210479168" sldId="265"/>
            <ac:spMk id="5" creationId="{09A4D3FC-5752-8F9E-A1B5-0CF112182865}"/>
          </ac:spMkLst>
        </pc:spChg>
        <pc:spChg chg="mod">
          <ac:chgData name="Andy Baldrian" userId="f0a2530d-a3cb-405b-9926-844ae3fb8291" providerId="ADAL" clId="{8C35C9EA-D63D-FA4B-9429-FC168B3C5EB0}" dt="2024-09-23T16:34:15.701" v="2057" actId="20577"/>
          <ac:spMkLst>
            <pc:docMk/>
            <pc:sldMk cId="3210479168" sldId="265"/>
            <ac:spMk id="10" creationId="{959CF619-AB0C-D4B7-0206-AD67E51D2D33}"/>
          </ac:spMkLst>
        </pc:spChg>
        <pc:spChg chg="mod">
          <ac:chgData name="Andy Baldrian" userId="f0a2530d-a3cb-405b-9926-844ae3fb8291" providerId="ADAL" clId="{8C35C9EA-D63D-FA4B-9429-FC168B3C5EB0}" dt="2024-09-23T16:34:05.783" v="2048" actId="20577"/>
          <ac:spMkLst>
            <pc:docMk/>
            <pc:sldMk cId="3210479168" sldId="265"/>
            <ac:spMk id="11" creationId="{3F87B1CD-F696-9E48-44A0-D5BF56AE5E60}"/>
          </ac:spMkLst>
        </pc:spChg>
        <pc:spChg chg="del mod">
          <ac:chgData name="Andy Baldrian" userId="f0a2530d-a3cb-405b-9926-844ae3fb8291" providerId="ADAL" clId="{8C35C9EA-D63D-FA4B-9429-FC168B3C5EB0}" dt="2024-09-23T16:02:55.606" v="1713" actId="478"/>
          <ac:spMkLst>
            <pc:docMk/>
            <pc:sldMk cId="3210479168" sldId="265"/>
            <ac:spMk id="27" creationId="{99B91C4D-2D3E-BF94-2311-81CD31ED586C}"/>
          </ac:spMkLst>
        </pc:spChg>
      </pc:sldChg>
      <pc:sldChg chg="addSp delSp modSp new mod modClrScheme chgLayout">
        <pc:chgData name="Andy Baldrian" userId="f0a2530d-a3cb-405b-9926-844ae3fb8291" providerId="ADAL" clId="{8C35C9EA-D63D-FA4B-9429-FC168B3C5EB0}" dt="2024-09-23T17:13:32.655" v="2461" actId="14100"/>
        <pc:sldMkLst>
          <pc:docMk/>
          <pc:sldMk cId="1502411015" sldId="266"/>
        </pc:sldMkLst>
        <pc:spChg chg="del mod">
          <ac:chgData name="Andy Baldrian" userId="f0a2530d-a3cb-405b-9926-844ae3fb8291" providerId="ADAL" clId="{8C35C9EA-D63D-FA4B-9429-FC168B3C5EB0}" dt="2024-09-23T16:21:35.400" v="1829" actId="478"/>
          <ac:spMkLst>
            <pc:docMk/>
            <pc:sldMk cId="1502411015" sldId="266"/>
            <ac:spMk id="2" creationId="{05405729-9B2B-02CB-A16B-98545E250EFF}"/>
          </ac:spMkLst>
        </pc:spChg>
        <pc:spChg chg="add mod">
          <ac:chgData name="Andy Baldrian" userId="f0a2530d-a3cb-405b-9926-844ae3fb8291" providerId="ADAL" clId="{8C35C9EA-D63D-FA4B-9429-FC168B3C5EB0}" dt="2024-09-23T16:21:47.179" v="1840" actId="313"/>
          <ac:spMkLst>
            <pc:docMk/>
            <pc:sldMk cId="1502411015" sldId="266"/>
            <ac:spMk id="3" creationId="{DBB12DC4-99EA-F694-49FD-F20ED100D9C7}"/>
          </ac:spMkLst>
        </pc:spChg>
        <pc:spChg chg="add del mod">
          <ac:chgData name="Andy Baldrian" userId="f0a2530d-a3cb-405b-9926-844ae3fb8291" providerId="ADAL" clId="{8C35C9EA-D63D-FA4B-9429-FC168B3C5EB0}" dt="2024-09-23T16:22:59.448" v="1900" actId="478"/>
          <ac:spMkLst>
            <pc:docMk/>
            <pc:sldMk cId="1502411015" sldId="266"/>
            <ac:spMk id="4" creationId="{F602F6B3-CF9F-D526-6124-1B6CB4EFEB3D}"/>
          </ac:spMkLst>
        </pc:spChg>
        <pc:spChg chg="add del mod ord">
          <ac:chgData name="Andy Baldrian" userId="f0a2530d-a3cb-405b-9926-844ae3fb8291" providerId="ADAL" clId="{8C35C9EA-D63D-FA4B-9429-FC168B3C5EB0}" dt="2024-09-23T16:22:44.441" v="1896" actId="478"/>
          <ac:spMkLst>
            <pc:docMk/>
            <pc:sldMk cId="1502411015" sldId="266"/>
            <ac:spMk id="5" creationId="{5662F4BB-B245-6A22-F733-942EB53133F7}"/>
          </ac:spMkLst>
        </pc:spChg>
        <pc:spChg chg="add mod ord">
          <ac:chgData name="Andy Baldrian" userId="f0a2530d-a3cb-405b-9926-844ae3fb8291" providerId="ADAL" clId="{8C35C9EA-D63D-FA4B-9429-FC168B3C5EB0}" dt="2024-09-23T17:10:33.854" v="2376" actId="20577"/>
          <ac:spMkLst>
            <pc:docMk/>
            <pc:sldMk cId="1502411015" sldId="266"/>
            <ac:spMk id="6" creationId="{58C67C99-D2F2-17A6-466B-3D4BE42D31D4}"/>
          </ac:spMkLst>
        </pc:spChg>
        <pc:spChg chg="add del mod ord">
          <ac:chgData name="Andy Baldrian" userId="f0a2530d-a3cb-405b-9926-844ae3fb8291" providerId="ADAL" clId="{8C35C9EA-D63D-FA4B-9429-FC168B3C5EB0}" dt="2024-09-23T16:49:00.092" v="2116" actId="478"/>
          <ac:spMkLst>
            <pc:docMk/>
            <pc:sldMk cId="1502411015" sldId="266"/>
            <ac:spMk id="7" creationId="{B0733A9A-47A6-40B2-57B4-8B28997E62A8}"/>
          </ac:spMkLst>
        </pc:spChg>
        <pc:spChg chg="add del mod">
          <ac:chgData name="Andy Baldrian" userId="f0a2530d-a3cb-405b-9926-844ae3fb8291" providerId="ADAL" clId="{8C35C9EA-D63D-FA4B-9429-FC168B3C5EB0}" dt="2024-09-23T16:49:04.292" v="2117" actId="478"/>
          <ac:spMkLst>
            <pc:docMk/>
            <pc:sldMk cId="1502411015" sldId="266"/>
            <ac:spMk id="9" creationId="{2E32898C-0B9C-7F83-7886-68CC72E08118}"/>
          </ac:spMkLst>
        </pc:spChg>
        <pc:spChg chg="add mod">
          <ac:chgData name="Andy Baldrian" userId="f0a2530d-a3cb-405b-9926-844ae3fb8291" providerId="ADAL" clId="{8C35C9EA-D63D-FA4B-9429-FC168B3C5EB0}" dt="2024-09-23T17:12:44.880" v="2398" actId="14100"/>
          <ac:spMkLst>
            <pc:docMk/>
            <pc:sldMk cId="1502411015" sldId="266"/>
            <ac:spMk id="10" creationId="{70F3A11A-CC9D-3895-9636-DD38B56312F3}"/>
          </ac:spMkLst>
        </pc:spChg>
        <pc:spChg chg="add mod">
          <ac:chgData name="Andy Baldrian" userId="f0a2530d-a3cb-405b-9926-844ae3fb8291" providerId="ADAL" clId="{8C35C9EA-D63D-FA4B-9429-FC168B3C5EB0}" dt="2024-09-23T17:13:32.655" v="2461" actId="14100"/>
          <ac:spMkLst>
            <pc:docMk/>
            <pc:sldMk cId="1502411015" sldId="266"/>
            <ac:spMk id="11" creationId="{79EF0798-FF3C-2063-EF59-1E7A0F5FF8BA}"/>
          </ac:spMkLst>
        </pc:spChg>
        <pc:spChg chg="add mod">
          <ac:chgData name="Andy Baldrian" userId="f0a2530d-a3cb-405b-9926-844ae3fb8291" providerId="ADAL" clId="{8C35C9EA-D63D-FA4B-9429-FC168B3C5EB0}" dt="2024-09-23T17:13:21.280" v="2458" actId="20577"/>
          <ac:spMkLst>
            <pc:docMk/>
            <pc:sldMk cId="1502411015" sldId="266"/>
            <ac:spMk id="12" creationId="{AC16FF14-76CD-3D30-EC00-FB97B3BA28CF}"/>
          </ac:spMkLst>
        </pc:spChg>
      </pc:sldChg>
      <pc:sldChg chg="addSp delSp modSp add mod">
        <pc:chgData name="Andy Baldrian" userId="f0a2530d-a3cb-405b-9926-844ae3fb8291" providerId="ADAL" clId="{8C35C9EA-D63D-FA4B-9429-FC168B3C5EB0}" dt="2024-09-23T16:35:43.526" v="2076" actId="207"/>
        <pc:sldMkLst>
          <pc:docMk/>
          <pc:sldMk cId="3993317310" sldId="267"/>
        </pc:sldMkLst>
        <pc:spChg chg="add mod">
          <ac:chgData name="Andy Baldrian" userId="f0a2530d-a3cb-405b-9926-844ae3fb8291" providerId="ADAL" clId="{8C35C9EA-D63D-FA4B-9429-FC168B3C5EB0}" dt="2024-09-23T16:34:56.683" v="2071"/>
          <ac:spMkLst>
            <pc:docMk/>
            <pc:sldMk cId="3993317310" sldId="267"/>
            <ac:spMk id="3" creationId="{1078FC4A-DA3B-1C6E-650E-5A4F4CA3A996}"/>
          </ac:spMkLst>
        </pc:spChg>
        <pc:spChg chg="del">
          <ac:chgData name="Andy Baldrian" userId="f0a2530d-a3cb-405b-9926-844ae3fb8291" providerId="ADAL" clId="{8C35C9EA-D63D-FA4B-9429-FC168B3C5EB0}" dt="2024-09-23T16:34:48.921" v="2070" actId="478"/>
          <ac:spMkLst>
            <pc:docMk/>
            <pc:sldMk cId="3993317310" sldId="267"/>
            <ac:spMk id="5" creationId="{09A4D3FC-5752-8F9E-A1B5-0CF112182865}"/>
          </ac:spMkLst>
        </pc:spChg>
        <pc:spChg chg="mod">
          <ac:chgData name="Andy Baldrian" userId="f0a2530d-a3cb-405b-9926-844ae3fb8291" providerId="ADAL" clId="{8C35C9EA-D63D-FA4B-9429-FC168B3C5EB0}" dt="2024-09-23T16:35:29.716" v="2073" actId="207"/>
          <ac:spMkLst>
            <pc:docMk/>
            <pc:sldMk cId="3993317310" sldId="267"/>
            <ac:spMk id="18" creationId="{03995237-53EF-CC44-EFF5-EDE3DC85DF83}"/>
          </ac:spMkLst>
        </pc:spChg>
        <pc:spChg chg="del mod">
          <ac:chgData name="Andy Baldrian" userId="f0a2530d-a3cb-405b-9926-844ae3fb8291" providerId="ADAL" clId="{8C35C9EA-D63D-FA4B-9429-FC168B3C5EB0}" dt="2024-09-23T16:34:46.649" v="2069" actId="478"/>
          <ac:spMkLst>
            <pc:docMk/>
            <pc:sldMk cId="3993317310" sldId="267"/>
            <ac:spMk id="27" creationId="{99B91C4D-2D3E-BF94-2311-81CD31ED586C}"/>
          </ac:spMkLst>
        </pc:spChg>
        <pc:spChg chg="mod">
          <ac:chgData name="Andy Baldrian" userId="f0a2530d-a3cb-405b-9926-844ae3fb8291" providerId="ADAL" clId="{8C35C9EA-D63D-FA4B-9429-FC168B3C5EB0}" dt="2024-09-23T16:35:33.919" v="2074" actId="207"/>
          <ac:spMkLst>
            <pc:docMk/>
            <pc:sldMk cId="3993317310" sldId="267"/>
            <ac:spMk id="28" creationId="{BBF1C8BB-54D7-61B8-E387-3C3215AB4A22}"/>
          </ac:spMkLst>
        </pc:spChg>
        <pc:spChg chg="mod">
          <ac:chgData name="Andy Baldrian" userId="f0a2530d-a3cb-405b-9926-844ae3fb8291" providerId="ADAL" clId="{8C35C9EA-D63D-FA4B-9429-FC168B3C5EB0}" dt="2024-09-23T16:35:38.788" v="2075" actId="207"/>
          <ac:spMkLst>
            <pc:docMk/>
            <pc:sldMk cId="3993317310" sldId="267"/>
            <ac:spMk id="29" creationId="{7E9B5BB3-E20C-75F1-7E5F-87F1EBF45BF1}"/>
          </ac:spMkLst>
        </pc:spChg>
        <pc:spChg chg="mod">
          <ac:chgData name="Andy Baldrian" userId="f0a2530d-a3cb-405b-9926-844ae3fb8291" providerId="ADAL" clId="{8C35C9EA-D63D-FA4B-9429-FC168B3C5EB0}" dt="2024-09-23T16:35:43.526" v="2076" actId="207"/>
          <ac:spMkLst>
            <pc:docMk/>
            <pc:sldMk cId="3993317310" sldId="267"/>
            <ac:spMk id="30" creationId="{97892FC1-E34A-A88C-3776-0248E616740D}"/>
          </ac:spMkLst>
        </pc:spChg>
      </pc:sldChg>
      <pc:sldChg chg="addSp modSp add mod">
        <pc:chgData name="Andy Baldrian" userId="f0a2530d-a3cb-405b-9926-844ae3fb8291" providerId="ADAL" clId="{8C35C9EA-D63D-FA4B-9429-FC168B3C5EB0}" dt="2024-09-23T17:27:06.004" v="2667" actId="20577"/>
        <pc:sldMkLst>
          <pc:docMk/>
          <pc:sldMk cId="220464704" sldId="268"/>
        </pc:sldMkLst>
        <pc:spChg chg="add mod">
          <ac:chgData name="Andy Baldrian" userId="f0a2530d-a3cb-405b-9926-844ae3fb8291" providerId="ADAL" clId="{8C35C9EA-D63D-FA4B-9429-FC168B3C5EB0}" dt="2024-09-23T17:22:37.513" v="2612" actId="14100"/>
          <ac:spMkLst>
            <pc:docMk/>
            <pc:sldMk cId="220464704" sldId="268"/>
            <ac:spMk id="2" creationId="{43D5830F-2810-2B3A-CABD-D3299C4D4242}"/>
          </ac:spMkLst>
        </pc:spChg>
        <pc:spChg chg="add mod">
          <ac:chgData name="Andy Baldrian" userId="f0a2530d-a3cb-405b-9926-844ae3fb8291" providerId="ADAL" clId="{8C35C9EA-D63D-FA4B-9429-FC168B3C5EB0}" dt="2024-09-23T17:22:45.051" v="2614" actId="14100"/>
          <ac:spMkLst>
            <pc:docMk/>
            <pc:sldMk cId="220464704" sldId="268"/>
            <ac:spMk id="4" creationId="{2349C70D-4D26-5613-1C09-F6C9BBC39150}"/>
          </ac:spMkLst>
        </pc:spChg>
        <pc:spChg chg="add mod">
          <ac:chgData name="Andy Baldrian" userId="f0a2530d-a3cb-405b-9926-844ae3fb8291" providerId="ADAL" clId="{8C35C9EA-D63D-FA4B-9429-FC168B3C5EB0}" dt="2024-09-23T17:26:23.510" v="2649" actId="20577"/>
          <ac:spMkLst>
            <pc:docMk/>
            <pc:sldMk cId="220464704" sldId="268"/>
            <ac:spMk id="5" creationId="{0FB86725-1ABF-CB54-5C0E-F1C73C5AF240}"/>
          </ac:spMkLst>
        </pc:spChg>
        <pc:spChg chg="mod">
          <ac:chgData name="Andy Baldrian" userId="f0a2530d-a3cb-405b-9926-844ae3fb8291" providerId="ADAL" clId="{8C35C9EA-D63D-FA4B-9429-FC168B3C5EB0}" dt="2024-09-23T17:16:07.851" v="2501" actId="14100"/>
          <ac:spMkLst>
            <pc:docMk/>
            <pc:sldMk cId="220464704" sldId="268"/>
            <ac:spMk id="6" creationId="{58C67C99-D2F2-17A6-466B-3D4BE42D31D4}"/>
          </ac:spMkLst>
        </pc:spChg>
        <pc:spChg chg="add mod">
          <ac:chgData name="Andy Baldrian" userId="f0a2530d-a3cb-405b-9926-844ae3fb8291" providerId="ADAL" clId="{8C35C9EA-D63D-FA4B-9429-FC168B3C5EB0}" dt="2024-09-23T17:27:06.004" v="2667" actId="20577"/>
          <ac:spMkLst>
            <pc:docMk/>
            <pc:sldMk cId="220464704" sldId="268"/>
            <ac:spMk id="7" creationId="{0E3D8700-6DBC-1781-DC5F-F1E31FBB7F83}"/>
          </ac:spMkLst>
        </pc:spChg>
      </pc:sldChg>
      <pc:sldChg chg="delSp modSp add mod">
        <pc:chgData name="Andy Baldrian" userId="f0a2530d-a3cb-405b-9926-844ae3fb8291" providerId="ADAL" clId="{8C35C9EA-D63D-FA4B-9429-FC168B3C5EB0}" dt="2024-09-24T17:19:08.226" v="3187" actId="20577"/>
        <pc:sldMkLst>
          <pc:docMk/>
          <pc:sldMk cId="1228373118" sldId="269"/>
        </pc:sldMkLst>
        <pc:spChg chg="del mod">
          <ac:chgData name="Andy Baldrian" userId="f0a2530d-a3cb-405b-9926-844ae3fb8291" providerId="ADAL" clId="{8C35C9EA-D63D-FA4B-9429-FC168B3C5EB0}" dt="2024-09-23T17:43:13.637" v="2871" actId="478"/>
          <ac:spMkLst>
            <pc:docMk/>
            <pc:sldMk cId="1228373118" sldId="269"/>
            <ac:spMk id="2" creationId="{43D5830F-2810-2B3A-CABD-D3299C4D4242}"/>
          </ac:spMkLst>
        </pc:spChg>
        <pc:spChg chg="del mod">
          <ac:chgData name="Andy Baldrian" userId="f0a2530d-a3cb-405b-9926-844ae3fb8291" providerId="ADAL" clId="{8C35C9EA-D63D-FA4B-9429-FC168B3C5EB0}" dt="2024-09-23T17:43:18.405" v="2872" actId="478"/>
          <ac:spMkLst>
            <pc:docMk/>
            <pc:sldMk cId="1228373118" sldId="269"/>
            <ac:spMk id="4" creationId="{2349C70D-4D26-5613-1C09-F6C9BBC39150}"/>
          </ac:spMkLst>
        </pc:spChg>
        <pc:spChg chg="mod">
          <ac:chgData name="Andy Baldrian" userId="f0a2530d-a3cb-405b-9926-844ae3fb8291" providerId="ADAL" clId="{8C35C9EA-D63D-FA4B-9429-FC168B3C5EB0}" dt="2024-09-23T17:45:25.397" v="2960" actId="20577"/>
          <ac:spMkLst>
            <pc:docMk/>
            <pc:sldMk cId="1228373118" sldId="269"/>
            <ac:spMk id="5" creationId="{0FB86725-1ABF-CB54-5C0E-F1C73C5AF240}"/>
          </ac:spMkLst>
        </pc:spChg>
        <pc:spChg chg="mod">
          <ac:chgData name="Andy Baldrian" userId="f0a2530d-a3cb-405b-9926-844ae3fb8291" providerId="ADAL" clId="{8C35C9EA-D63D-FA4B-9429-FC168B3C5EB0}" dt="2024-09-24T17:19:08.226" v="3187" actId="20577"/>
          <ac:spMkLst>
            <pc:docMk/>
            <pc:sldMk cId="1228373118" sldId="269"/>
            <ac:spMk id="6" creationId="{58C67C99-D2F2-17A6-466B-3D4BE42D31D4}"/>
          </ac:spMkLst>
        </pc:spChg>
        <pc:spChg chg="del">
          <ac:chgData name="Andy Baldrian" userId="f0a2530d-a3cb-405b-9926-844ae3fb8291" providerId="ADAL" clId="{8C35C9EA-D63D-FA4B-9429-FC168B3C5EB0}" dt="2024-09-23T17:45:38.516" v="2964" actId="478"/>
          <ac:spMkLst>
            <pc:docMk/>
            <pc:sldMk cId="1228373118" sldId="269"/>
            <ac:spMk id="7" creationId="{0E3D8700-6DBC-1781-DC5F-F1E31FBB7F83}"/>
          </ac:spMkLst>
        </pc:spChg>
      </pc:sldChg>
      <pc:sldChg chg="modSp add mod">
        <pc:chgData name="Andy Baldrian" userId="f0a2530d-a3cb-405b-9926-844ae3fb8291" providerId="ADAL" clId="{8C35C9EA-D63D-FA4B-9429-FC168B3C5EB0}" dt="2024-09-24T17:19:54.465" v="3192"/>
        <pc:sldMkLst>
          <pc:docMk/>
          <pc:sldMk cId="1422045720" sldId="270"/>
        </pc:sldMkLst>
        <pc:spChg chg="mod">
          <ac:chgData name="Andy Baldrian" userId="f0a2530d-a3cb-405b-9926-844ae3fb8291" providerId="ADAL" clId="{8C35C9EA-D63D-FA4B-9429-FC168B3C5EB0}" dt="2024-09-24T17:19:16.254" v="3189" actId="20577"/>
          <ac:spMkLst>
            <pc:docMk/>
            <pc:sldMk cId="1422045720" sldId="270"/>
            <ac:spMk id="2" creationId="{26A62A8B-C7DA-2186-162A-91250FD0891F}"/>
          </ac:spMkLst>
        </pc:spChg>
        <pc:spChg chg="mod">
          <ac:chgData name="Andy Baldrian" userId="f0a2530d-a3cb-405b-9926-844ae3fb8291" providerId="ADAL" clId="{8C35C9EA-D63D-FA4B-9429-FC168B3C5EB0}" dt="2024-09-24T17:19:54.465" v="3192"/>
          <ac:spMkLst>
            <pc:docMk/>
            <pc:sldMk cId="1422045720" sldId="270"/>
            <ac:spMk id="3" creationId="{4D17644B-F6DA-0DF1-9EF6-A3EC779E4206}"/>
          </ac:spMkLst>
        </pc:spChg>
      </pc:sldChg>
      <pc:sldChg chg="delSp add del">
        <pc:chgData name="Andy Baldrian" userId="f0a2530d-a3cb-405b-9926-844ae3fb8291" providerId="ADAL" clId="{8C35C9EA-D63D-FA4B-9429-FC168B3C5EB0}" dt="2024-09-24T20:24:35.706" v="3788" actId="2696"/>
        <pc:sldMkLst>
          <pc:docMk/>
          <pc:sldMk cId="2806207184" sldId="271"/>
        </pc:sldMkLst>
        <pc:picChg chg="del">
          <ac:chgData name="Andy Baldrian" userId="f0a2530d-a3cb-405b-9926-844ae3fb8291" providerId="ADAL" clId="{8C35C9EA-D63D-FA4B-9429-FC168B3C5EB0}" dt="2024-09-24T17:20:05.396" v="3194" actId="478"/>
          <ac:picMkLst>
            <pc:docMk/>
            <pc:sldMk cId="2806207184" sldId="271"/>
            <ac:picMk id="5122" creationId="{46531BF0-B5FB-2831-5686-7725E328EF8E}"/>
          </ac:picMkLst>
        </pc:picChg>
      </pc:sldChg>
      <pc:sldChg chg="delSp modSp add del mod">
        <pc:chgData name="Andy Baldrian" userId="f0a2530d-a3cb-405b-9926-844ae3fb8291" providerId="ADAL" clId="{8C35C9EA-D63D-FA4B-9429-FC168B3C5EB0}" dt="2024-09-24T20:24:11.506" v="3787" actId="2696"/>
        <pc:sldMkLst>
          <pc:docMk/>
          <pc:sldMk cId="797096198" sldId="272"/>
        </pc:sldMkLst>
        <pc:spChg chg="mod">
          <ac:chgData name="Andy Baldrian" userId="f0a2530d-a3cb-405b-9926-844ae3fb8291" providerId="ADAL" clId="{8C35C9EA-D63D-FA4B-9429-FC168B3C5EB0}" dt="2024-09-24T17:46:18.108" v="3203" actId="1076"/>
          <ac:spMkLst>
            <pc:docMk/>
            <pc:sldMk cId="797096198" sldId="272"/>
            <ac:spMk id="3" creationId="{1078FC4A-DA3B-1C6E-650E-5A4F4CA3A996}"/>
          </ac:spMkLst>
        </pc:spChg>
        <pc:spChg chg="mod">
          <ac:chgData name="Andy Baldrian" userId="f0a2530d-a3cb-405b-9926-844ae3fb8291" providerId="ADAL" clId="{8C35C9EA-D63D-FA4B-9429-FC168B3C5EB0}" dt="2024-09-24T17:46:58.304" v="3209"/>
          <ac:spMkLst>
            <pc:docMk/>
            <pc:sldMk cId="797096198" sldId="272"/>
            <ac:spMk id="4" creationId="{A9C5B156-A9BE-ADE3-9D94-B71C01C886C6}"/>
          </ac:spMkLst>
        </pc:spChg>
        <pc:spChg chg="mod">
          <ac:chgData name="Andy Baldrian" userId="f0a2530d-a3cb-405b-9926-844ae3fb8291" providerId="ADAL" clId="{8C35C9EA-D63D-FA4B-9429-FC168B3C5EB0}" dt="2024-09-24T17:51:30.538" v="3241" actId="465"/>
          <ac:spMkLst>
            <pc:docMk/>
            <pc:sldMk cId="797096198" sldId="272"/>
            <ac:spMk id="6" creationId="{FB6C9B1E-4C83-4212-2C86-B271D8C37557}"/>
          </ac:spMkLst>
        </pc:spChg>
        <pc:spChg chg="mod">
          <ac:chgData name="Andy Baldrian" userId="f0a2530d-a3cb-405b-9926-844ae3fb8291" providerId="ADAL" clId="{8C35C9EA-D63D-FA4B-9429-FC168B3C5EB0}" dt="2024-09-24T17:51:52.370" v="3242" actId="465"/>
          <ac:spMkLst>
            <pc:docMk/>
            <pc:sldMk cId="797096198" sldId="272"/>
            <ac:spMk id="7" creationId="{DA1C80C5-0B5D-ADD3-5CF7-0E3C496CDC83}"/>
          </ac:spMkLst>
        </pc:spChg>
        <pc:spChg chg="mod">
          <ac:chgData name="Andy Baldrian" userId="f0a2530d-a3cb-405b-9926-844ae3fb8291" providerId="ADAL" clId="{8C35C9EA-D63D-FA4B-9429-FC168B3C5EB0}" dt="2024-09-24T17:51:52.370" v="3242" actId="465"/>
          <ac:spMkLst>
            <pc:docMk/>
            <pc:sldMk cId="797096198" sldId="272"/>
            <ac:spMk id="8" creationId="{0E796B4A-874B-C0E4-E572-B0C3203C7BEB}"/>
          </ac:spMkLst>
        </pc:spChg>
        <pc:spChg chg="mod">
          <ac:chgData name="Andy Baldrian" userId="f0a2530d-a3cb-405b-9926-844ae3fb8291" providerId="ADAL" clId="{8C35C9EA-D63D-FA4B-9429-FC168B3C5EB0}" dt="2024-09-24T17:51:52.370" v="3242" actId="465"/>
          <ac:spMkLst>
            <pc:docMk/>
            <pc:sldMk cId="797096198" sldId="272"/>
            <ac:spMk id="9" creationId="{08A1740B-6223-F3B2-F58D-B111061EA25F}"/>
          </ac:spMkLst>
        </pc:spChg>
        <pc:spChg chg="mod">
          <ac:chgData name="Andy Baldrian" userId="f0a2530d-a3cb-405b-9926-844ae3fb8291" providerId="ADAL" clId="{8C35C9EA-D63D-FA4B-9429-FC168B3C5EB0}" dt="2024-09-24T17:51:52.370" v="3242" actId="465"/>
          <ac:spMkLst>
            <pc:docMk/>
            <pc:sldMk cId="797096198" sldId="272"/>
            <ac:spMk id="10" creationId="{959CF619-AB0C-D4B7-0206-AD67E51D2D33}"/>
          </ac:spMkLst>
        </pc:spChg>
        <pc:spChg chg="mod">
          <ac:chgData name="Andy Baldrian" userId="f0a2530d-a3cb-405b-9926-844ae3fb8291" providerId="ADAL" clId="{8C35C9EA-D63D-FA4B-9429-FC168B3C5EB0}" dt="2024-09-24T17:51:52.370" v="3242" actId="465"/>
          <ac:spMkLst>
            <pc:docMk/>
            <pc:sldMk cId="797096198" sldId="272"/>
            <ac:spMk id="11" creationId="{3F87B1CD-F696-9E48-44A0-D5BF56AE5E60}"/>
          </ac:spMkLst>
        </pc:spChg>
        <pc:spChg chg="mod">
          <ac:chgData name="Andy Baldrian" userId="f0a2530d-a3cb-405b-9926-844ae3fb8291" providerId="ADAL" clId="{8C35C9EA-D63D-FA4B-9429-FC168B3C5EB0}" dt="2024-09-24T17:51:30.538" v="3241" actId="465"/>
          <ac:spMkLst>
            <pc:docMk/>
            <pc:sldMk cId="797096198" sldId="272"/>
            <ac:spMk id="12" creationId="{8468A1F6-F53F-8660-FD69-71243810A264}"/>
          </ac:spMkLst>
        </pc:spChg>
        <pc:spChg chg="del">
          <ac:chgData name="Andy Baldrian" userId="f0a2530d-a3cb-405b-9926-844ae3fb8291" providerId="ADAL" clId="{8C35C9EA-D63D-FA4B-9429-FC168B3C5EB0}" dt="2024-09-24T17:47:14.136" v="3210" actId="478"/>
          <ac:spMkLst>
            <pc:docMk/>
            <pc:sldMk cId="797096198" sldId="272"/>
            <ac:spMk id="13" creationId="{9C4D742D-5E03-DAE5-CF6F-B95F6171C0C5}"/>
          </ac:spMkLst>
        </pc:spChg>
        <pc:spChg chg="mod">
          <ac:chgData name="Andy Baldrian" userId="f0a2530d-a3cb-405b-9926-844ae3fb8291" providerId="ADAL" clId="{8C35C9EA-D63D-FA4B-9429-FC168B3C5EB0}" dt="2024-09-24T17:52:13.411" v="3245" actId="1076"/>
          <ac:spMkLst>
            <pc:docMk/>
            <pc:sldMk cId="797096198" sldId="272"/>
            <ac:spMk id="14" creationId="{3F736A3B-0B1F-C298-2563-44C445CAD243}"/>
          </ac:spMkLst>
        </pc:spChg>
        <pc:spChg chg="mod">
          <ac:chgData name="Andy Baldrian" userId="f0a2530d-a3cb-405b-9926-844ae3fb8291" providerId="ADAL" clId="{8C35C9EA-D63D-FA4B-9429-FC168B3C5EB0}" dt="2024-09-24T17:52:04.720" v="3244" actId="1076"/>
          <ac:spMkLst>
            <pc:docMk/>
            <pc:sldMk cId="797096198" sldId="272"/>
            <ac:spMk id="15" creationId="{B2E6DBB8-A344-D426-C542-4AE1D555C087}"/>
          </ac:spMkLst>
        </pc:spChg>
        <pc:spChg chg="mod">
          <ac:chgData name="Andy Baldrian" userId="f0a2530d-a3cb-405b-9926-844ae3fb8291" providerId="ADAL" clId="{8C35C9EA-D63D-FA4B-9429-FC168B3C5EB0}" dt="2024-09-24T17:52:22.435" v="3246" actId="1076"/>
          <ac:spMkLst>
            <pc:docMk/>
            <pc:sldMk cId="797096198" sldId="272"/>
            <ac:spMk id="16" creationId="{CEF2B40A-2CE6-8585-1640-1DBF21D6C881}"/>
          </ac:spMkLst>
        </pc:spChg>
        <pc:spChg chg="mod">
          <ac:chgData name="Andy Baldrian" userId="f0a2530d-a3cb-405b-9926-844ae3fb8291" providerId="ADAL" clId="{8C35C9EA-D63D-FA4B-9429-FC168B3C5EB0}" dt="2024-09-24T17:52:28.054" v="3247" actId="1076"/>
          <ac:spMkLst>
            <pc:docMk/>
            <pc:sldMk cId="797096198" sldId="272"/>
            <ac:spMk id="17" creationId="{453F8BBC-6C6F-D153-C5E6-7867CA468E22}"/>
          </ac:spMkLst>
        </pc:spChg>
        <pc:spChg chg="mod">
          <ac:chgData name="Andy Baldrian" userId="f0a2530d-a3cb-405b-9926-844ae3fb8291" providerId="ADAL" clId="{8C35C9EA-D63D-FA4B-9429-FC168B3C5EB0}" dt="2024-09-24T17:50:14.662" v="3230" actId="255"/>
          <ac:spMkLst>
            <pc:docMk/>
            <pc:sldMk cId="797096198" sldId="272"/>
            <ac:spMk id="18" creationId="{03995237-53EF-CC44-EFF5-EDE3DC85DF83}"/>
          </ac:spMkLst>
        </pc:spChg>
        <pc:spChg chg="mod">
          <ac:chgData name="Andy Baldrian" userId="f0a2530d-a3cb-405b-9926-844ae3fb8291" providerId="ADAL" clId="{8C35C9EA-D63D-FA4B-9429-FC168B3C5EB0}" dt="2024-09-24T17:50:26.455" v="3232" actId="255"/>
          <ac:spMkLst>
            <pc:docMk/>
            <pc:sldMk cId="797096198" sldId="272"/>
            <ac:spMk id="20" creationId="{22B0EF31-B94F-FBE7-347E-3BDD179006FD}"/>
          </ac:spMkLst>
        </pc:spChg>
        <pc:spChg chg="mod">
          <ac:chgData name="Andy Baldrian" userId="f0a2530d-a3cb-405b-9926-844ae3fb8291" providerId="ADAL" clId="{8C35C9EA-D63D-FA4B-9429-FC168B3C5EB0}" dt="2024-09-24T17:50:14.662" v="3230" actId="255"/>
          <ac:spMkLst>
            <pc:docMk/>
            <pc:sldMk cId="797096198" sldId="272"/>
            <ac:spMk id="28" creationId="{BBF1C8BB-54D7-61B8-E387-3C3215AB4A22}"/>
          </ac:spMkLst>
        </pc:spChg>
        <pc:spChg chg="mod">
          <ac:chgData name="Andy Baldrian" userId="f0a2530d-a3cb-405b-9926-844ae3fb8291" providerId="ADAL" clId="{8C35C9EA-D63D-FA4B-9429-FC168B3C5EB0}" dt="2024-09-24T17:50:14.662" v="3230" actId="255"/>
          <ac:spMkLst>
            <pc:docMk/>
            <pc:sldMk cId="797096198" sldId="272"/>
            <ac:spMk id="29" creationId="{7E9B5BB3-E20C-75F1-7E5F-87F1EBF45BF1}"/>
          </ac:spMkLst>
        </pc:spChg>
        <pc:spChg chg="mod">
          <ac:chgData name="Andy Baldrian" userId="f0a2530d-a3cb-405b-9926-844ae3fb8291" providerId="ADAL" clId="{8C35C9EA-D63D-FA4B-9429-FC168B3C5EB0}" dt="2024-09-24T17:50:14.662" v="3230" actId="255"/>
          <ac:spMkLst>
            <pc:docMk/>
            <pc:sldMk cId="797096198" sldId="272"/>
            <ac:spMk id="30" creationId="{97892FC1-E34A-A88C-3776-0248E616740D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36" creationId="{6BBA4908-43A4-C70D-A8D9-12DBC07BE9BD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37" creationId="{EC132E3A-8655-93A6-7226-08104BA73A9D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38" creationId="{7886A2CC-406C-7354-656D-12EC47303413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39" creationId="{3E648A02-F4C5-ED54-6FF8-84CBA70EF5FC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40" creationId="{DC8318ED-F39B-7C65-907F-6174A595D426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41" creationId="{4DFBB118-4D95-0529-5A9B-C9C610301435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42" creationId="{093E214E-EDD6-A71B-3728-F96E012FF480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43" creationId="{945F68C2-111E-14A6-CC4E-BB629B89D4AA}"/>
          </ac:spMkLst>
        </pc:spChg>
        <pc:spChg chg="del">
          <ac:chgData name="Andy Baldrian" userId="f0a2530d-a3cb-405b-9926-844ae3fb8291" providerId="ADAL" clId="{8C35C9EA-D63D-FA4B-9429-FC168B3C5EB0}" dt="2024-09-24T17:46:25.364" v="3205" actId="478"/>
          <ac:spMkLst>
            <pc:docMk/>
            <pc:sldMk cId="797096198" sldId="272"/>
            <ac:spMk id="44" creationId="{9CA9CB58-617B-0854-5088-788ABFD36339}"/>
          </ac:spMkLst>
        </pc:spChg>
        <pc:spChg chg="del">
          <ac:chgData name="Andy Baldrian" userId="f0a2530d-a3cb-405b-9926-844ae3fb8291" providerId="ADAL" clId="{8C35C9EA-D63D-FA4B-9429-FC168B3C5EB0}" dt="2024-09-24T17:46:25.364" v="3205" actId="478"/>
          <ac:spMkLst>
            <pc:docMk/>
            <pc:sldMk cId="797096198" sldId="272"/>
            <ac:spMk id="45" creationId="{F0FD3963-3E52-F216-3FFD-BC8778D6F3A2}"/>
          </ac:spMkLst>
        </pc:spChg>
        <pc:spChg chg="del">
          <ac:chgData name="Andy Baldrian" userId="f0a2530d-a3cb-405b-9926-844ae3fb8291" providerId="ADAL" clId="{8C35C9EA-D63D-FA4B-9429-FC168B3C5EB0}" dt="2024-09-24T17:47:14.136" v="3210" actId="478"/>
          <ac:spMkLst>
            <pc:docMk/>
            <pc:sldMk cId="797096198" sldId="272"/>
            <ac:spMk id="46" creationId="{D1702795-7907-D6B8-F6AF-327D2504BC1E}"/>
          </ac:spMkLst>
        </pc:spChg>
        <pc:spChg chg="del">
          <ac:chgData name="Andy Baldrian" userId="f0a2530d-a3cb-405b-9926-844ae3fb8291" providerId="ADAL" clId="{8C35C9EA-D63D-FA4B-9429-FC168B3C5EB0}" dt="2024-09-24T17:47:14.136" v="3210" actId="478"/>
          <ac:spMkLst>
            <pc:docMk/>
            <pc:sldMk cId="797096198" sldId="272"/>
            <ac:spMk id="48" creationId="{1659899F-4AF9-9F65-1F3E-3A860C255634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49" creationId="{118673D9-490C-2733-3D3C-0EA9DA37D34C}"/>
          </ac:spMkLst>
        </pc:spChg>
        <pc:spChg chg="del">
          <ac:chgData name="Andy Baldrian" userId="f0a2530d-a3cb-405b-9926-844ae3fb8291" providerId="ADAL" clId="{8C35C9EA-D63D-FA4B-9429-FC168B3C5EB0}" dt="2024-09-24T17:46:22.891" v="3204" actId="478"/>
          <ac:spMkLst>
            <pc:docMk/>
            <pc:sldMk cId="797096198" sldId="272"/>
            <ac:spMk id="50" creationId="{253205E3-CF7F-6BE7-6DBE-C18A0C0DED04}"/>
          </ac:spMkLst>
        </pc:spChg>
        <pc:spChg chg="mod">
          <ac:chgData name="Andy Baldrian" userId="f0a2530d-a3cb-405b-9926-844ae3fb8291" providerId="ADAL" clId="{8C35C9EA-D63D-FA4B-9429-FC168B3C5EB0}" dt="2024-09-24T17:52:00.601" v="3243" actId="1076"/>
          <ac:spMkLst>
            <pc:docMk/>
            <pc:sldMk cId="797096198" sldId="272"/>
            <ac:spMk id="51" creationId="{F9C123E8-2467-715D-0527-BF67A0ED40E8}"/>
          </ac:spMkLst>
        </pc:spChg>
        <pc:spChg chg="del">
          <ac:chgData name="Andy Baldrian" userId="f0a2530d-a3cb-405b-9926-844ae3fb8291" providerId="ADAL" clId="{8C35C9EA-D63D-FA4B-9429-FC168B3C5EB0}" dt="2024-09-24T17:47:14.136" v="3210" actId="478"/>
          <ac:spMkLst>
            <pc:docMk/>
            <pc:sldMk cId="797096198" sldId="272"/>
            <ac:spMk id="52" creationId="{03265836-C5E6-9E37-C628-356414482B2B}"/>
          </ac:spMkLst>
        </pc:spChg>
        <pc:spChg chg="del">
          <ac:chgData name="Andy Baldrian" userId="f0a2530d-a3cb-405b-9926-844ae3fb8291" providerId="ADAL" clId="{8C35C9EA-D63D-FA4B-9429-FC168B3C5EB0}" dt="2024-09-24T17:47:14.136" v="3210" actId="478"/>
          <ac:spMkLst>
            <pc:docMk/>
            <pc:sldMk cId="797096198" sldId="272"/>
            <ac:spMk id="53" creationId="{765A50D6-151A-F334-D276-EF4B35A7DEDA}"/>
          </ac:spMkLst>
        </pc:spChg>
        <pc:spChg chg="del">
          <ac:chgData name="Andy Baldrian" userId="f0a2530d-a3cb-405b-9926-844ae3fb8291" providerId="ADAL" clId="{8C35C9EA-D63D-FA4B-9429-FC168B3C5EB0}" dt="2024-09-24T17:47:14.136" v="3210" actId="478"/>
          <ac:spMkLst>
            <pc:docMk/>
            <pc:sldMk cId="797096198" sldId="272"/>
            <ac:spMk id="54" creationId="{C4E491B2-BBB4-A887-07E7-498D5DAB6560}"/>
          </ac:spMkLst>
        </pc:spChg>
        <pc:spChg chg="del">
          <ac:chgData name="Andy Baldrian" userId="f0a2530d-a3cb-405b-9926-844ae3fb8291" providerId="ADAL" clId="{8C35C9EA-D63D-FA4B-9429-FC168B3C5EB0}" dt="2024-09-24T17:47:14.136" v="3210" actId="478"/>
          <ac:spMkLst>
            <pc:docMk/>
            <pc:sldMk cId="797096198" sldId="272"/>
            <ac:spMk id="55" creationId="{6E7EA97A-D177-E91B-2C7C-075FFF02D3C6}"/>
          </ac:spMkLst>
        </pc:spChg>
        <pc:spChg chg="mod">
          <ac:chgData name="Andy Baldrian" userId="f0a2530d-a3cb-405b-9926-844ae3fb8291" providerId="ADAL" clId="{8C35C9EA-D63D-FA4B-9429-FC168B3C5EB0}" dt="2024-09-24T17:51:52.370" v="3242" actId="465"/>
          <ac:spMkLst>
            <pc:docMk/>
            <pc:sldMk cId="797096198" sldId="272"/>
            <ac:spMk id="57" creationId="{05E5C580-7534-832B-D576-904B2DB873EF}"/>
          </ac:spMkLst>
        </pc:spChg>
        <pc:spChg chg="del">
          <ac:chgData name="Andy Baldrian" userId="f0a2530d-a3cb-405b-9926-844ae3fb8291" providerId="ADAL" clId="{8C35C9EA-D63D-FA4B-9429-FC168B3C5EB0}" dt="2024-09-24T17:47:14.136" v="3210" actId="478"/>
          <ac:spMkLst>
            <pc:docMk/>
            <pc:sldMk cId="797096198" sldId="272"/>
            <ac:spMk id="58" creationId="{E177AC8C-F6E4-20DD-5E3C-855F3445A9DC}"/>
          </ac:spMkLst>
        </pc:spChg>
        <pc:cxnChg chg="del mod">
          <ac:chgData name="Andy Baldrian" userId="f0a2530d-a3cb-405b-9926-844ae3fb8291" providerId="ADAL" clId="{8C35C9EA-D63D-FA4B-9429-FC168B3C5EB0}" dt="2024-09-24T17:46:26.872" v="3206" actId="478"/>
          <ac:cxnSpMkLst>
            <pc:docMk/>
            <pc:sldMk cId="797096198" sldId="272"/>
            <ac:cxnSpMk id="47" creationId="{3ED84DE5-9633-DD2C-C53F-3E1D2F130784}"/>
          </ac:cxnSpMkLst>
        </pc:cxnChg>
      </pc:sldChg>
      <pc:sldChg chg="add del">
        <pc:chgData name="Andy Baldrian" userId="f0a2530d-a3cb-405b-9926-844ae3fb8291" providerId="ADAL" clId="{8C35C9EA-D63D-FA4B-9429-FC168B3C5EB0}" dt="2024-09-24T17:45:03.498" v="3196"/>
        <pc:sldMkLst>
          <pc:docMk/>
          <pc:sldMk cId="3876400739" sldId="272"/>
        </pc:sldMkLst>
      </pc:sldChg>
      <pc:sldChg chg="addSp delSp modSp add del mod">
        <pc:chgData name="Andy Baldrian" userId="f0a2530d-a3cb-405b-9926-844ae3fb8291" providerId="ADAL" clId="{8C35C9EA-D63D-FA4B-9429-FC168B3C5EB0}" dt="2024-09-24T20:19:30.213" v="3775" actId="2696"/>
        <pc:sldMkLst>
          <pc:docMk/>
          <pc:sldMk cId="3283942647" sldId="273"/>
        </pc:sldMkLst>
        <pc:spChg chg="mod">
          <ac:chgData name="Andy Baldrian" userId="f0a2530d-a3cb-405b-9926-844ae3fb8291" providerId="ADAL" clId="{8C35C9EA-D63D-FA4B-9429-FC168B3C5EB0}" dt="2024-09-24T19:16:24.450" v="3301" actId="1076"/>
          <ac:spMkLst>
            <pc:docMk/>
            <pc:sldMk cId="3283942647" sldId="273"/>
            <ac:spMk id="2" creationId="{C82F4B33-1612-FD47-160D-EE7C3906FC37}"/>
          </ac:spMkLst>
        </pc:spChg>
        <pc:spChg chg="mod">
          <ac:chgData name="Andy Baldrian" userId="f0a2530d-a3cb-405b-9926-844ae3fb8291" providerId="ADAL" clId="{8C35C9EA-D63D-FA4B-9429-FC168B3C5EB0}" dt="2024-09-24T20:02:23.270" v="3663" actId="207"/>
          <ac:spMkLst>
            <pc:docMk/>
            <pc:sldMk cId="3283942647" sldId="273"/>
            <ac:spMk id="3" creationId="{1078FC4A-DA3B-1C6E-650E-5A4F4CA3A996}"/>
          </ac:spMkLst>
        </pc:spChg>
        <pc:spChg chg="add del mod">
          <ac:chgData name="Andy Baldrian" userId="f0a2530d-a3cb-405b-9926-844ae3fb8291" providerId="ADAL" clId="{8C35C9EA-D63D-FA4B-9429-FC168B3C5EB0}" dt="2024-09-24T20:03:02.550" v="3666" actId="478"/>
          <ac:spMkLst>
            <pc:docMk/>
            <pc:sldMk cId="3283942647" sldId="273"/>
            <ac:spMk id="5" creationId="{C72EF147-6F38-B0D5-7C3B-FAAD69F76E84}"/>
          </ac:spMkLst>
        </pc:spChg>
        <pc:spChg chg="mod">
          <ac:chgData name="Andy Baldrian" userId="f0a2530d-a3cb-405b-9926-844ae3fb8291" providerId="ADAL" clId="{8C35C9EA-D63D-FA4B-9429-FC168B3C5EB0}" dt="2024-09-24T19:16:07.960" v="3300" actId="1036"/>
          <ac:spMkLst>
            <pc:docMk/>
            <pc:sldMk cId="3283942647" sldId="273"/>
            <ac:spMk id="8" creationId="{0E796B4A-874B-C0E4-E572-B0C3203C7BEB}"/>
          </ac:spMkLst>
        </pc:spChg>
        <pc:spChg chg="mod">
          <ac:chgData name="Andy Baldrian" userId="f0a2530d-a3cb-405b-9926-844ae3fb8291" providerId="ADAL" clId="{8C35C9EA-D63D-FA4B-9429-FC168B3C5EB0}" dt="2024-09-24T19:16:07.960" v="3300" actId="1036"/>
          <ac:spMkLst>
            <pc:docMk/>
            <pc:sldMk cId="3283942647" sldId="273"/>
            <ac:spMk id="9" creationId="{08A1740B-6223-F3B2-F58D-B111061EA25F}"/>
          </ac:spMkLst>
        </pc:spChg>
        <pc:spChg chg="mod">
          <ac:chgData name="Andy Baldrian" userId="f0a2530d-a3cb-405b-9926-844ae3fb8291" providerId="ADAL" clId="{8C35C9EA-D63D-FA4B-9429-FC168B3C5EB0}" dt="2024-09-24T19:25:32.268" v="3420" actId="20577"/>
          <ac:spMkLst>
            <pc:docMk/>
            <pc:sldMk cId="3283942647" sldId="273"/>
            <ac:spMk id="10" creationId="{959CF619-AB0C-D4B7-0206-AD67E51D2D33}"/>
          </ac:spMkLst>
        </pc:spChg>
        <pc:spChg chg="mod">
          <ac:chgData name="Andy Baldrian" userId="f0a2530d-a3cb-405b-9926-844ae3fb8291" providerId="ADAL" clId="{8C35C9EA-D63D-FA4B-9429-FC168B3C5EB0}" dt="2024-09-24T19:25:50.943" v="3422" actId="20577"/>
          <ac:spMkLst>
            <pc:docMk/>
            <pc:sldMk cId="3283942647" sldId="273"/>
            <ac:spMk id="11" creationId="{3F87B1CD-F696-9E48-44A0-D5BF56AE5E60}"/>
          </ac:spMkLst>
        </pc:spChg>
        <pc:spChg chg="add del mod">
          <ac:chgData name="Andy Baldrian" userId="f0a2530d-a3cb-405b-9926-844ae3fb8291" providerId="ADAL" clId="{8C35C9EA-D63D-FA4B-9429-FC168B3C5EB0}" dt="2024-09-24T20:02:48.344" v="3664" actId="1037"/>
          <ac:spMkLst>
            <pc:docMk/>
            <pc:sldMk cId="3283942647" sldId="273"/>
            <ac:spMk id="12" creationId="{8468A1F6-F53F-8660-FD69-71243810A264}"/>
          </ac:spMkLst>
        </pc:spChg>
        <pc:spChg chg="add del mod">
          <ac:chgData name="Andy Baldrian" userId="f0a2530d-a3cb-405b-9926-844ae3fb8291" providerId="ADAL" clId="{8C35C9EA-D63D-FA4B-9429-FC168B3C5EB0}" dt="2024-09-24T20:03:00.250" v="3665" actId="478"/>
          <ac:spMkLst>
            <pc:docMk/>
            <pc:sldMk cId="3283942647" sldId="273"/>
            <ac:spMk id="13" creationId="{56E1C810-1A83-67EB-2CFA-F5053F4FA2AA}"/>
          </ac:spMkLst>
        </pc:spChg>
        <pc:spChg chg="del">
          <ac:chgData name="Andy Baldrian" userId="f0a2530d-a3cb-405b-9926-844ae3fb8291" providerId="ADAL" clId="{8C35C9EA-D63D-FA4B-9429-FC168B3C5EB0}" dt="2024-09-24T19:19:17.658" v="3323" actId="478"/>
          <ac:spMkLst>
            <pc:docMk/>
            <pc:sldMk cId="3283942647" sldId="273"/>
            <ac:spMk id="14" creationId="{3F736A3B-0B1F-C298-2563-44C445CAD243}"/>
          </ac:spMkLst>
        </pc:spChg>
        <pc:spChg chg="del">
          <ac:chgData name="Andy Baldrian" userId="f0a2530d-a3cb-405b-9926-844ae3fb8291" providerId="ADAL" clId="{8C35C9EA-D63D-FA4B-9429-FC168B3C5EB0}" dt="2024-09-24T19:19:15.461" v="3322" actId="478"/>
          <ac:spMkLst>
            <pc:docMk/>
            <pc:sldMk cId="3283942647" sldId="273"/>
            <ac:spMk id="15" creationId="{B2E6DBB8-A344-D426-C542-4AE1D555C087}"/>
          </ac:spMkLst>
        </pc:spChg>
        <pc:spChg chg="mod">
          <ac:chgData name="Andy Baldrian" userId="f0a2530d-a3cb-405b-9926-844ae3fb8291" providerId="ADAL" clId="{8C35C9EA-D63D-FA4B-9429-FC168B3C5EB0}" dt="2024-09-24T19:16:07.960" v="3300" actId="1036"/>
          <ac:spMkLst>
            <pc:docMk/>
            <pc:sldMk cId="3283942647" sldId="273"/>
            <ac:spMk id="16" creationId="{CEF2B40A-2CE6-8585-1640-1DBF21D6C881}"/>
          </ac:spMkLst>
        </pc:spChg>
        <pc:spChg chg="mod">
          <ac:chgData name="Andy Baldrian" userId="f0a2530d-a3cb-405b-9926-844ae3fb8291" providerId="ADAL" clId="{8C35C9EA-D63D-FA4B-9429-FC168B3C5EB0}" dt="2024-09-24T19:16:07.960" v="3300" actId="1036"/>
          <ac:spMkLst>
            <pc:docMk/>
            <pc:sldMk cId="3283942647" sldId="273"/>
            <ac:spMk id="17" creationId="{453F8BBC-6C6F-D153-C5E6-7867CA468E22}"/>
          </ac:spMkLst>
        </pc:spChg>
        <pc:spChg chg="del">
          <ac:chgData name="Andy Baldrian" userId="f0a2530d-a3cb-405b-9926-844ae3fb8291" providerId="ADAL" clId="{8C35C9EA-D63D-FA4B-9429-FC168B3C5EB0}" dt="2024-09-24T19:30:44.809" v="3462" actId="478"/>
          <ac:spMkLst>
            <pc:docMk/>
            <pc:sldMk cId="3283942647" sldId="273"/>
            <ac:spMk id="18" creationId="{03995237-53EF-CC44-EFF5-EDE3DC85DF83}"/>
          </ac:spMkLst>
        </pc:spChg>
        <pc:spChg chg="del">
          <ac:chgData name="Andy Baldrian" userId="f0a2530d-a3cb-405b-9926-844ae3fb8291" providerId="ADAL" clId="{8C35C9EA-D63D-FA4B-9429-FC168B3C5EB0}" dt="2024-09-24T19:30:44.809" v="3462" actId="478"/>
          <ac:spMkLst>
            <pc:docMk/>
            <pc:sldMk cId="3283942647" sldId="273"/>
            <ac:spMk id="19" creationId="{D77373C5-0C25-EE02-B45D-D85A6093B43C}"/>
          </ac:spMkLst>
        </pc:spChg>
        <pc:spChg chg="del">
          <ac:chgData name="Andy Baldrian" userId="f0a2530d-a3cb-405b-9926-844ae3fb8291" providerId="ADAL" clId="{8C35C9EA-D63D-FA4B-9429-FC168B3C5EB0}" dt="2024-09-24T19:30:44.809" v="3462" actId="478"/>
          <ac:spMkLst>
            <pc:docMk/>
            <pc:sldMk cId="3283942647" sldId="273"/>
            <ac:spMk id="20" creationId="{22B0EF31-B94F-FBE7-347E-3BDD179006FD}"/>
          </ac:spMkLst>
        </pc:spChg>
        <pc:spChg chg="add mod">
          <ac:chgData name="Andy Baldrian" userId="f0a2530d-a3cb-405b-9926-844ae3fb8291" providerId="ADAL" clId="{8C35C9EA-D63D-FA4B-9429-FC168B3C5EB0}" dt="2024-09-24T20:06:16.530" v="3689" actId="20577"/>
          <ac:spMkLst>
            <pc:docMk/>
            <pc:sldMk cId="3283942647" sldId="273"/>
            <ac:spMk id="21" creationId="{5726888F-D3DB-0CA7-CE83-28BDF354BD22}"/>
          </ac:spMkLst>
        </pc:spChg>
        <pc:spChg chg="add del mod">
          <ac:chgData name="Andy Baldrian" userId="f0a2530d-a3cb-405b-9926-844ae3fb8291" providerId="ADAL" clId="{8C35C9EA-D63D-FA4B-9429-FC168B3C5EB0}" dt="2024-09-24T20:06:23.198" v="3691" actId="478"/>
          <ac:spMkLst>
            <pc:docMk/>
            <pc:sldMk cId="3283942647" sldId="273"/>
            <ac:spMk id="22" creationId="{05DE44F0-C4A5-D76B-FE0E-4A63F1046DBD}"/>
          </ac:spMkLst>
        </pc:spChg>
        <pc:spChg chg="add mod">
          <ac:chgData name="Andy Baldrian" userId="f0a2530d-a3cb-405b-9926-844ae3fb8291" providerId="ADAL" clId="{8C35C9EA-D63D-FA4B-9429-FC168B3C5EB0}" dt="2024-09-24T20:10:55.852" v="3754" actId="1036"/>
          <ac:spMkLst>
            <pc:docMk/>
            <pc:sldMk cId="3283942647" sldId="273"/>
            <ac:spMk id="23" creationId="{C99F0543-8203-EDAC-0377-DBB060F39878}"/>
          </ac:spMkLst>
        </pc:spChg>
        <pc:spChg chg="add mod">
          <ac:chgData name="Andy Baldrian" userId="f0a2530d-a3cb-405b-9926-844ae3fb8291" providerId="ADAL" clId="{8C35C9EA-D63D-FA4B-9429-FC168B3C5EB0}" dt="2024-09-24T20:10:55.852" v="3754" actId="1036"/>
          <ac:spMkLst>
            <pc:docMk/>
            <pc:sldMk cId="3283942647" sldId="273"/>
            <ac:spMk id="27" creationId="{87CCDA6B-AECD-218E-8488-D3B2E3EF9265}"/>
          </ac:spMkLst>
        </pc:spChg>
        <pc:spChg chg="del">
          <ac:chgData name="Andy Baldrian" userId="f0a2530d-a3cb-405b-9926-844ae3fb8291" providerId="ADAL" clId="{8C35C9EA-D63D-FA4B-9429-FC168B3C5EB0}" dt="2024-09-24T19:30:44.809" v="3462" actId="478"/>
          <ac:spMkLst>
            <pc:docMk/>
            <pc:sldMk cId="3283942647" sldId="273"/>
            <ac:spMk id="28" creationId="{BBF1C8BB-54D7-61B8-E387-3C3215AB4A22}"/>
          </ac:spMkLst>
        </pc:spChg>
        <pc:spChg chg="del">
          <ac:chgData name="Andy Baldrian" userId="f0a2530d-a3cb-405b-9926-844ae3fb8291" providerId="ADAL" clId="{8C35C9EA-D63D-FA4B-9429-FC168B3C5EB0}" dt="2024-09-24T19:30:44.809" v="3462" actId="478"/>
          <ac:spMkLst>
            <pc:docMk/>
            <pc:sldMk cId="3283942647" sldId="273"/>
            <ac:spMk id="29" creationId="{7E9B5BB3-E20C-75F1-7E5F-87F1EBF45BF1}"/>
          </ac:spMkLst>
        </pc:spChg>
        <pc:spChg chg="del">
          <ac:chgData name="Andy Baldrian" userId="f0a2530d-a3cb-405b-9926-844ae3fb8291" providerId="ADAL" clId="{8C35C9EA-D63D-FA4B-9429-FC168B3C5EB0}" dt="2024-09-24T19:30:44.809" v="3462" actId="478"/>
          <ac:spMkLst>
            <pc:docMk/>
            <pc:sldMk cId="3283942647" sldId="273"/>
            <ac:spMk id="30" creationId="{97892FC1-E34A-A88C-3776-0248E616740D}"/>
          </ac:spMkLst>
        </pc:spChg>
        <pc:spChg chg="add del mod">
          <ac:chgData name="Andy Baldrian" userId="f0a2530d-a3cb-405b-9926-844ae3fb8291" providerId="ADAL" clId="{8C35C9EA-D63D-FA4B-9429-FC168B3C5EB0}" dt="2024-09-24T20:06:20.903" v="3690" actId="478"/>
          <ac:spMkLst>
            <pc:docMk/>
            <pc:sldMk cId="3283942647" sldId="273"/>
            <ac:spMk id="31" creationId="{63D3D197-7188-D16E-407B-C83D9A99CE55}"/>
          </ac:spMkLst>
        </pc:spChg>
        <pc:spChg chg="add del mod">
          <ac:chgData name="Andy Baldrian" userId="f0a2530d-a3cb-405b-9926-844ae3fb8291" providerId="ADAL" clId="{8C35C9EA-D63D-FA4B-9429-FC168B3C5EB0}" dt="2024-09-24T19:40:08.770" v="3507" actId="478"/>
          <ac:spMkLst>
            <pc:docMk/>
            <pc:sldMk cId="3283942647" sldId="273"/>
            <ac:spMk id="32" creationId="{36ACE94A-4474-A714-817C-D14A345ED941}"/>
          </ac:spMkLst>
        </pc:spChg>
        <pc:spChg chg="add mod">
          <ac:chgData name="Andy Baldrian" userId="f0a2530d-a3cb-405b-9926-844ae3fb8291" providerId="ADAL" clId="{8C35C9EA-D63D-FA4B-9429-FC168B3C5EB0}" dt="2024-09-24T20:09:45.084" v="3708" actId="20577"/>
          <ac:spMkLst>
            <pc:docMk/>
            <pc:sldMk cId="3283942647" sldId="273"/>
            <ac:spMk id="33" creationId="{436AB700-A0F5-3291-3FD0-D6BE7D5AE382}"/>
          </ac:spMkLst>
        </pc:spChg>
        <pc:spChg chg="del">
          <ac:chgData name="Andy Baldrian" userId="f0a2530d-a3cb-405b-9926-844ae3fb8291" providerId="ADAL" clId="{8C35C9EA-D63D-FA4B-9429-FC168B3C5EB0}" dt="2024-09-24T19:30:44.809" v="3462" actId="478"/>
          <ac:spMkLst>
            <pc:docMk/>
            <pc:sldMk cId="3283942647" sldId="273"/>
            <ac:spMk id="34" creationId="{7B87287C-13FC-B9E1-FBC5-ADAA401DEB8A}"/>
          </ac:spMkLst>
        </pc:spChg>
        <pc:spChg chg="add del mod">
          <ac:chgData name="Andy Baldrian" userId="f0a2530d-a3cb-405b-9926-844ae3fb8291" providerId="ADAL" clId="{8C35C9EA-D63D-FA4B-9429-FC168B3C5EB0}" dt="2024-09-24T20:06:26.651" v="3692" actId="478"/>
          <ac:spMkLst>
            <pc:docMk/>
            <pc:sldMk cId="3283942647" sldId="273"/>
            <ac:spMk id="35" creationId="{B3B1B9F5-A68F-C641-6BA6-CB1CB2FA46E5}"/>
          </ac:spMkLst>
        </pc:spChg>
        <pc:spChg chg="add del mod">
          <ac:chgData name="Andy Baldrian" userId="f0a2530d-a3cb-405b-9926-844ae3fb8291" providerId="ADAL" clId="{8C35C9EA-D63D-FA4B-9429-FC168B3C5EB0}" dt="2024-09-24T19:55:12.617" v="3639" actId="478"/>
          <ac:spMkLst>
            <pc:docMk/>
            <pc:sldMk cId="3283942647" sldId="273"/>
            <ac:spMk id="36" creationId="{5BC3EC37-FFEF-76F5-1608-EE3F77F9A07E}"/>
          </ac:spMkLst>
        </pc:spChg>
        <pc:spChg chg="add mod">
          <ac:chgData name="Andy Baldrian" userId="f0a2530d-a3cb-405b-9926-844ae3fb8291" providerId="ADAL" clId="{8C35C9EA-D63D-FA4B-9429-FC168B3C5EB0}" dt="2024-09-24T20:00:18.697" v="3658" actId="20577"/>
          <ac:spMkLst>
            <pc:docMk/>
            <pc:sldMk cId="3283942647" sldId="273"/>
            <ac:spMk id="37" creationId="{B0E7679B-A7E9-E069-F099-88BA84085223}"/>
          </ac:spMkLst>
        </pc:spChg>
        <pc:spChg chg="add del mod">
          <ac:chgData name="Andy Baldrian" userId="f0a2530d-a3cb-405b-9926-844ae3fb8291" providerId="ADAL" clId="{8C35C9EA-D63D-FA4B-9429-FC168B3C5EB0}" dt="2024-09-24T20:04:06.257" v="3670"/>
          <ac:spMkLst>
            <pc:docMk/>
            <pc:sldMk cId="3283942647" sldId="273"/>
            <ac:spMk id="38" creationId="{11E54812-F67C-D855-E175-A18BB08824EC}"/>
          </ac:spMkLst>
        </pc:spChg>
        <pc:spChg chg="add mod">
          <ac:chgData name="Andy Baldrian" userId="f0a2530d-a3cb-405b-9926-844ae3fb8291" providerId="ADAL" clId="{8C35C9EA-D63D-FA4B-9429-FC168B3C5EB0}" dt="2024-09-24T20:05:44.038" v="3683" actId="20577"/>
          <ac:spMkLst>
            <pc:docMk/>
            <pc:sldMk cId="3283942647" sldId="273"/>
            <ac:spMk id="39" creationId="{EB21B338-3688-C8E6-3A05-EB5922F25AC2}"/>
          </ac:spMkLst>
        </pc:spChg>
        <pc:spChg chg="add mod">
          <ac:chgData name="Andy Baldrian" userId="f0a2530d-a3cb-405b-9926-844ae3fb8291" providerId="ADAL" clId="{8C35C9EA-D63D-FA4B-9429-FC168B3C5EB0}" dt="2024-09-24T20:10:02.236" v="3712" actId="20577"/>
          <ac:spMkLst>
            <pc:docMk/>
            <pc:sldMk cId="3283942647" sldId="273"/>
            <ac:spMk id="40" creationId="{758D15A7-F738-6CF9-FFC6-35DA95A11659}"/>
          </ac:spMkLst>
        </pc:spChg>
        <pc:spChg chg="add mod">
          <ac:chgData name="Andy Baldrian" userId="f0a2530d-a3cb-405b-9926-844ae3fb8291" providerId="ADAL" clId="{8C35C9EA-D63D-FA4B-9429-FC168B3C5EB0}" dt="2024-09-24T20:10:31.397" v="3720" actId="20577"/>
          <ac:spMkLst>
            <pc:docMk/>
            <pc:sldMk cId="3283942647" sldId="273"/>
            <ac:spMk id="41" creationId="{4C45190F-D72C-7F9E-5224-5E66F9FDBD2F}"/>
          </ac:spMkLst>
        </pc:spChg>
        <pc:spChg chg="add mod">
          <ac:chgData name="Andy Baldrian" userId="f0a2530d-a3cb-405b-9926-844ae3fb8291" providerId="ADAL" clId="{8C35C9EA-D63D-FA4B-9429-FC168B3C5EB0}" dt="2024-09-24T20:10:42.880" v="3727" actId="20577"/>
          <ac:spMkLst>
            <pc:docMk/>
            <pc:sldMk cId="3283942647" sldId="273"/>
            <ac:spMk id="42" creationId="{EA96CC40-0A0A-3ECB-DA9D-22EE4F3C0B0A}"/>
          </ac:spMkLst>
        </pc:spChg>
        <pc:spChg chg="mod">
          <ac:chgData name="Andy Baldrian" userId="f0a2530d-a3cb-405b-9926-844ae3fb8291" providerId="ADAL" clId="{8C35C9EA-D63D-FA4B-9429-FC168B3C5EB0}" dt="2024-09-24T19:16:07.960" v="3300" actId="1036"/>
          <ac:spMkLst>
            <pc:docMk/>
            <pc:sldMk cId="3283942647" sldId="273"/>
            <ac:spMk id="51" creationId="{F9C123E8-2467-715D-0527-BF67A0ED40E8}"/>
          </ac:spMkLst>
        </pc:spChg>
        <pc:spChg chg="mod">
          <ac:chgData name="Andy Baldrian" userId="f0a2530d-a3cb-405b-9926-844ae3fb8291" providerId="ADAL" clId="{8C35C9EA-D63D-FA4B-9429-FC168B3C5EB0}" dt="2024-09-24T19:24:35.506" v="3414" actId="20577"/>
          <ac:spMkLst>
            <pc:docMk/>
            <pc:sldMk cId="3283942647" sldId="273"/>
            <ac:spMk id="57" creationId="{05E5C580-7534-832B-D576-904B2DB873EF}"/>
          </ac:spMkLst>
        </pc:spChg>
      </pc:sldChg>
      <pc:sldChg chg="delSp modSp add mod">
        <pc:chgData name="Andy Baldrian" userId="f0a2530d-a3cb-405b-9926-844ae3fb8291" providerId="ADAL" clId="{8C35C9EA-D63D-FA4B-9429-FC168B3C5EB0}" dt="2024-09-24T20:42:40.236" v="4021" actId="1036"/>
        <pc:sldMkLst>
          <pc:docMk/>
          <pc:sldMk cId="135154604" sldId="274"/>
        </pc:sldMkLst>
        <pc:spChg chg="mod">
          <ac:chgData name="Andy Baldrian" userId="f0a2530d-a3cb-405b-9926-844ae3fb8291" providerId="ADAL" clId="{8C35C9EA-D63D-FA4B-9429-FC168B3C5EB0}" dt="2024-09-24T20:21:52.945" v="3780" actId="12788"/>
          <ac:spMkLst>
            <pc:docMk/>
            <pc:sldMk cId="135154604" sldId="274"/>
            <ac:spMk id="2" creationId="{C82F4B33-1612-FD47-160D-EE7C3906FC37}"/>
          </ac:spMkLst>
        </pc:spChg>
        <pc:spChg chg="mod">
          <ac:chgData name="Andy Baldrian" userId="f0a2530d-a3cb-405b-9926-844ae3fb8291" providerId="ADAL" clId="{8C35C9EA-D63D-FA4B-9429-FC168B3C5EB0}" dt="2024-09-24T20:26:16.955" v="3800" actId="1036"/>
          <ac:spMkLst>
            <pc:docMk/>
            <pc:sldMk cId="135154604" sldId="274"/>
            <ac:spMk id="3" creationId="{1078FC4A-DA3B-1C6E-650E-5A4F4CA3A996}"/>
          </ac:spMkLst>
        </pc:spChg>
        <pc:spChg chg="mod">
          <ac:chgData name="Andy Baldrian" userId="f0a2530d-a3cb-405b-9926-844ae3fb8291" providerId="ADAL" clId="{8C35C9EA-D63D-FA4B-9429-FC168B3C5EB0}" dt="2024-09-24T20:21:52.945" v="3780" actId="12788"/>
          <ac:spMkLst>
            <pc:docMk/>
            <pc:sldMk cId="135154604" sldId="274"/>
            <ac:spMk id="6" creationId="{FB6C9B1E-4C83-4212-2C86-B271D8C37557}"/>
          </ac:spMkLst>
        </pc:spChg>
        <pc:spChg chg="mod">
          <ac:chgData name="Andy Baldrian" userId="f0a2530d-a3cb-405b-9926-844ae3fb8291" providerId="ADAL" clId="{8C35C9EA-D63D-FA4B-9429-FC168B3C5EB0}" dt="2024-09-24T20:21:52.945" v="3780" actId="12788"/>
          <ac:spMkLst>
            <pc:docMk/>
            <pc:sldMk cId="135154604" sldId="274"/>
            <ac:spMk id="7" creationId="{DA1C80C5-0B5D-ADD3-5CF7-0E3C496CDC83}"/>
          </ac:spMkLst>
        </pc:spChg>
        <pc:spChg chg="mod">
          <ac:chgData name="Andy Baldrian" userId="f0a2530d-a3cb-405b-9926-844ae3fb8291" providerId="ADAL" clId="{8C35C9EA-D63D-FA4B-9429-FC168B3C5EB0}" dt="2024-09-24T20:37:30.129" v="3982" actId="465"/>
          <ac:spMkLst>
            <pc:docMk/>
            <pc:sldMk cId="135154604" sldId="274"/>
            <ac:spMk id="8" creationId="{0E796B4A-874B-C0E4-E572-B0C3203C7BEB}"/>
          </ac:spMkLst>
        </pc:spChg>
        <pc:spChg chg="mod">
          <ac:chgData name="Andy Baldrian" userId="f0a2530d-a3cb-405b-9926-844ae3fb8291" providerId="ADAL" clId="{8C35C9EA-D63D-FA4B-9429-FC168B3C5EB0}" dt="2024-09-24T20:37:30.129" v="3982" actId="465"/>
          <ac:spMkLst>
            <pc:docMk/>
            <pc:sldMk cId="135154604" sldId="274"/>
            <ac:spMk id="9" creationId="{08A1740B-6223-F3B2-F58D-B111061EA25F}"/>
          </ac:spMkLst>
        </pc:spChg>
        <pc:spChg chg="mod">
          <ac:chgData name="Andy Baldrian" userId="f0a2530d-a3cb-405b-9926-844ae3fb8291" providerId="ADAL" clId="{8C35C9EA-D63D-FA4B-9429-FC168B3C5EB0}" dt="2024-09-24T20:37:30.129" v="3982" actId="465"/>
          <ac:spMkLst>
            <pc:docMk/>
            <pc:sldMk cId="135154604" sldId="274"/>
            <ac:spMk id="10" creationId="{959CF619-AB0C-D4B7-0206-AD67E51D2D33}"/>
          </ac:spMkLst>
        </pc:spChg>
        <pc:spChg chg="mod">
          <ac:chgData name="Andy Baldrian" userId="f0a2530d-a3cb-405b-9926-844ae3fb8291" providerId="ADAL" clId="{8C35C9EA-D63D-FA4B-9429-FC168B3C5EB0}" dt="2024-09-24T20:37:30.129" v="3982" actId="465"/>
          <ac:spMkLst>
            <pc:docMk/>
            <pc:sldMk cId="135154604" sldId="274"/>
            <ac:spMk id="11" creationId="{3F87B1CD-F696-9E48-44A0-D5BF56AE5E60}"/>
          </ac:spMkLst>
        </pc:spChg>
        <pc:spChg chg="mod">
          <ac:chgData name="Andy Baldrian" userId="f0a2530d-a3cb-405b-9926-844ae3fb8291" providerId="ADAL" clId="{8C35C9EA-D63D-FA4B-9429-FC168B3C5EB0}" dt="2024-09-24T20:37:30.129" v="3982" actId="465"/>
          <ac:spMkLst>
            <pc:docMk/>
            <pc:sldMk cId="135154604" sldId="274"/>
            <ac:spMk id="12" creationId="{8468A1F6-F53F-8660-FD69-71243810A264}"/>
          </ac:spMkLst>
        </pc:spChg>
        <pc:spChg chg="mod">
          <ac:chgData name="Andy Baldrian" userId="f0a2530d-a3cb-405b-9926-844ae3fb8291" providerId="ADAL" clId="{8C35C9EA-D63D-FA4B-9429-FC168B3C5EB0}" dt="2024-09-24T20:42:40.236" v="4021" actId="1036"/>
          <ac:spMkLst>
            <pc:docMk/>
            <pc:sldMk cId="135154604" sldId="274"/>
            <ac:spMk id="16" creationId="{CEF2B40A-2CE6-8585-1640-1DBF21D6C881}"/>
          </ac:spMkLst>
        </pc:spChg>
        <pc:spChg chg="mod">
          <ac:chgData name="Andy Baldrian" userId="f0a2530d-a3cb-405b-9926-844ae3fb8291" providerId="ADAL" clId="{8C35C9EA-D63D-FA4B-9429-FC168B3C5EB0}" dt="2024-09-24T20:42:40.236" v="4021" actId="1036"/>
          <ac:spMkLst>
            <pc:docMk/>
            <pc:sldMk cId="135154604" sldId="274"/>
            <ac:spMk id="17" creationId="{453F8BBC-6C6F-D153-C5E6-7867CA468E22}"/>
          </ac:spMkLst>
        </pc:spChg>
        <pc:spChg chg="mod">
          <ac:chgData name="Andy Baldrian" userId="f0a2530d-a3cb-405b-9926-844ae3fb8291" providerId="ADAL" clId="{8C35C9EA-D63D-FA4B-9429-FC168B3C5EB0}" dt="2024-09-24T20:37:30.129" v="3982" actId="465"/>
          <ac:spMkLst>
            <pc:docMk/>
            <pc:sldMk cId="135154604" sldId="274"/>
            <ac:spMk id="21" creationId="{5726888F-D3DB-0CA7-CE83-28BDF354BD22}"/>
          </ac:spMkLst>
        </pc:spChg>
        <pc:spChg chg="mod">
          <ac:chgData name="Andy Baldrian" userId="f0a2530d-a3cb-405b-9926-844ae3fb8291" providerId="ADAL" clId="{8C35C9EA-D63D-FA4B-9429-FC168B3C5EB0}" dt="2024-09-24T20:22:14.607" v="3782" actId="552"/>
          <ac:spMkLst>
            <pc:docMk/>
            <pc:sldMk cId="135154604" sldId="274"/>
            <ac:spMk id="23" creationId="{C99F0543-8203-EDAC-0377-DBB060F39878}"/>
          </ac:spMkLst>
        </pc:spChg>
        <pc:spChg chg="mod">
          <ac:chgData name="Andy Baldrian" userId="f0a2530d-a3cb-405b-9926-844ae3fb8291" providerId="ADAL" clId="{8C35C9EA-D63D-FA4B-9429-FC168B3C5EB0}" dt="2024-09-24T20:22:31.364" v="3783" actId="552"/>
          <ac:spMkLst>
            <pc:docMk/>
            <pc:sldMk cId="135154604" sldId="274"/>
            <ac:spMk id="27" creationId="{87CCDA6B-AECD-218E-8488-D3B2E3EF9265}"/>
          </ac:spMkLst>
        </pc:spChg>
        <pc:spChg chg="del">
          <ac:chgData name="Andy Baldrian" userId="f0a2530d-a3cb-405b-9926-844ae3fb8291" providerId="ADAL" clId="{8C35C9EA-D63D-FA4B-9429-FC168B3C5EB0}" dt="2024-09-24T20:19:57.896" v="3776" actId="478"/>
          <ac:spMkLst>
            <pc:docMk/>
            <pc:sldMk cId="135154604" sldId="274"/>
            <ac:spMk id="33" creationId="{436AB700-A0F5-3291-3FD0-D6BE7D5AE382}"/>
          </ac:spMkLst>
        </pc:spChg>
        <pc:spChg chg="mod">
          <ac:chgData name="Andy Baldrian" userId="f0a2530d-a3cb-405b-9926-844ae3fb8291" providerId="ADAL" clId="{8C35C9EA-D63D-FA4B-9429-FC168B3C5EB0}" dt="2024-09-24T20:22:14.607" v="3782" actId="552"/>
          <ac:spMkLst>
            <pc:docMk/>
            <pc:sldMk cId="135154604" sldId="274"/>
            <ac:spMk id="37" creationId="{B0E7679B-A7E9-E069-F099-88BA84085223}"/>
          </ac:spMkLst>
        </pc:spChg>
        <pc:spChg chg="mod">
          <ac:chgData name="Andy Baldrian" userId="f0a2530d-a3cb-405b-9926-844ae3fb8291" providerId="ADAL" clId="{8C35C9EA-D63D-FA4B-9429-FC168B3C5EB0}" dt="2024-09-24T20:22:14.607" v="3782" actId="552"/>
          <ac:spMkLst>
            <pc:docMk/>
            <pc:sldMk cId="135154604" sldId="274"/>
            <ac:spMk id="39" creationId="{EB21B338-3688-C8E6-3A05-EB5922F25AC2}"/>
          </ac:spMkLst>
        </pc:spChg>
        <pc:spChg chg="del">
          <ac:chgData name="Andy Baldrian" userId="f0a2530d-a3cb-405b-9926-844ae3fb8291" providerId="ADAL" clId="{8C35C9EA-D63D-FA4B-9429-FC168B3C5EB0}" dt="2024-09-24T20:19:57.896" v="3776" actId="478"/>
          <ac:spMkLst>
            <pc:docMk/>
            <pc:sldMk cId="135154604" sldId="274"/>
            <ac:spMk id="40" creationId="{758D15A7-F738-6CF9-FFC6-35DA95A11659}"/>
          </ac:spMkLst>
        </pc:spChg>
        <pc:spChg chg="del">
          <ac:chgData name="Andy Baldrian" userId="f0a2530d-a3cb-405b-9926-844ae3fb8291" providerId="ADAL" clId="{8C35C9EA-D63D-FA4B-9429-FC168B3C5EB0}" dt="2024-09-24T20:19:57.896" v="3776" actId="478"/>
          <ac:spMkLst>
            <pc:docMk/>
            <pc:sldMk cId="135154604" sldId="274"/>
            <ac:spMk id="41" creationId="{4C45190F-D72C-7F9E-5224-5E66F9FDBD2F}"/>
          </ac:spMkLst>
        </pc:spChg>
        <pc:spChg chg="mod">
          <ac:chgData name="Andy Baldrian" userId="f0a2530d-a3cb-405b-9926-844ae3fb8291" providerId="ADAL" clId="{8C35C9EA-D63D-FA4B-9429-FC168B3C5EB0}" dt="2024-09-24T20:37:30.129" v="3982" actId="465"/>
          <ac:spMkLst>
            <pc:docMk/>
            <pc:sldMk cId="135154604" sldId="274"/>
            <ac:spMk id="42" creationId="{EA96CC40-0A0A-3ECB-DA9D-22EE4F3C0B0A}"/>
          </ac:spMkLst>
        </pc:spChg>
        <pc:spChg chg="del mod">
          <ac:chgData name="Andy Baldrian" userId="f0a2530d-a3cb-405b-9926-844ae3fb8291" providerId="ADAL" clId="{8C35C9EA-D63D-FA4B-9429-FC168B3C5EB0}" dt="2024-09-24T20:34:09.706" v="3867" actId="478"/>
          <ac:spMkLst>
            <pc:docMk/>
            <pc:sldMk cId="135154604" sldId="274"/>
            <ac:spMk id="51" creationId="{F9C123E8-2467-715D-0527-BF67A0ED40E8}"/>
          </ac:spMkLst>
        </pc:spChg>
        <pc:spChg chg="mod">
          <ac:chgData name="Andy Baldrian" userId="f0a2530d-a3cb-405b-9926-844ae3fb8291" providerId="ADAL" clId="{8C35C9EA-D63D-FA4B-9429-FC168B3C5EB0}" dt="2024-09-24T20:37:30.129" v="3982" actId="465"/>
          <ac:spMkLst>
            <pc:docMk/>
            <pc:sldMk cId="135154604" sldId="274"/>
            <ac:spMk id="57" creationId="{05E5C580-7534-832B-D576-904B2DB873EF}"/>
          </ac:spMkLst>
        </pc:spChg>
      </pc:sldChg>
      <pc:sldChg chg="addSp delSp modSp add mod">
        <pc:chgData name="Andy Baldrian" userId="f0a2530d-a3cb-405b-9926-844ae3fb8291" providerId="ADAL" clId="{8C35C9EA-D63D-FA4B-9429-FC168B3C5EB0}" dt="2024-09-24T20:24:05.376" v="3786"/>
        <pc:sldMkLst>
          <pc:docMk/>
          <pc:sldMk cId="184297943" sldId="275"/>
        </pc:sldMkLst>
        <pc:spChg chg="del">
          <ac:chgData name="Andy Baldrian" userId="f0a2530d-a3cb-405b-9926-844ae3fb8291" providerId="ADAL" clId="{8C35C9EA-D63D-FA4B-9429-FC168B3C5EB0}" dt="2024-09-24T20:23:51.573" v="3785" actId="478"/>
          <ac:spMkLst>
            <pc:docMk/>
            <pc:sldMk cId="184297943" sldId="275"/>
            <ac:spMk id="3" creationId="{1078FC4A-DA3B-1C6E-650E-5A4F4CA3A996}"/>
          </ac:spMkLst>
        </pc:spChg>
        <pc:spChg chg="add mod">
          <ac:chgData name="Andy Baldrian" userId="f0a2530d-a3cb-405b-9926-844ae3fb8291" providerId="ADAL" clId="{8C35C9EA-D63D-FA4B-9429-FC168B3C5EB0}" dt="2024-09-24T20:24:05.376" v="3786"/>
          <ac:spMkLst>
            <pc:docMk/>
            <pc:sldMk cId="184297943" sldId="275"/>
            <ac:spMk id="5" creationId="{35FE47D4-8830-C9DE-B159-5C9F8E0C4BEE}"/>
          </ac:spMkLst>
        </pc:spChg>
      </pc:sldChg>
      <pc:sldChg chg="addSp delSp modSp add mod">
        <pc:chgData name="Andy Baldrian" userId="f0a2530d-a3cb-405b-9926-844ae3fb8291" providerId="ADAL" clId="{8C35C9EA-D63D-FA4B-9429-FC168B3C5EB0}" dt="2024-10-01T09:45:40.675" v="4169" actId="552"/>
        <pc:sldMkLst>
          <pc:docMk/>
          <pc:sldMk cId="928064899" sldId="276"/>
        </pc:sldMkLst>
        <pc:spChg chg="mod">
          <ac:chgData name="Andy Baldrian" userId="f0a2530d-a3cb-405b-9926-844ae3fb8291" providerId="ADAL" clId="{8C35C9EA-D63D-FA4B-9429-FC168B3C5EB0}" dt="2024-09-24T20:32:39.937" v="3860" actId="12788"/>
          <ac:spMkLst>
            <pc:docMk/>
            <pc:sldMk cId="928064899" sldId="276"/>
            <ac:spMk id="2" creationId="{C82F4B33-1612-FD47-160D-EE7C3906FC37}"/>
          </ac:spMkLst>
        </pc:spChg>
        <pc:spChg chg="mod">
          <ac:chgData name="Andy Baldrian" userId="f0a2530d-a3cb-405b-9926-844ae3fb8291" providerId="ADAL" clId="{8C35C9EA-D63D-FA4B-9429-FC168B3C5EB0}" dt="2024-09-24T20:53:01.502" v="4145" actId="20577"/>
          <ac:spMkLst>
            <pc:docMk/>
            <pc:sldMk cId="928064899" sldId="276"/>
            <ac:spMk id="3" creationId="{1078FC4A-DA3B-1C6E-650E-5A4F4CA3A996}"/>
          </ac:spMkLst>
        </pc:spChg>
        <pc:spChg chg="add 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5" creationId="{3D3A0FFA-4BA9-D42E-8413-9B2D5D4E5A66}"/>
          </ac:spMkLst>
        </pc:spChg>
        <pc:spChg chg="mod">
          <ac:chgData name="Andy Baldrian" userId="f0a2530d-a3cb-405b-9926-844ae3fb8291" providerId="ADAL" clId="{8C35C9EA-D63D-FA4B-9429-FC168B3C5EB0}" dt="2024-09-24T20:32:39.937" v="3860" actId="12788"/>
          <ac:spMkLst>
            <pc:docMk/>
            <pc:sldMk cId="928064899" sldId="276"/>
            <ac:spMk id="6" creationId="{FB6C9B1E-4C83-4212-2C86-B271D8C37557}"/>
          </ac:spMkLst>
        </pc:spChg>
        <pc:spChg chg="mod">
          <ac:chgData name="Andy Baldrian" userId="f0a2530d-a3cb-405b-9926-844ae3fb8291" providerId="ADAL" clId="{8C35C9EA-D63D-FA4B-9429-FC168B3C5EB0}" dt="2024-09-24T20:32:39.937" v="3860" actId="12788"/>
          <ac:spMkLst>
            <pc:docMk/>
            <pc:sldMk cId="928064899" sldId="276"/>
            <ac:spMk id="7" creationId="{DA1C80C5-0B5D-ADD3-5CF7-0E3C496CDC83}"/>
          </ac:spMkLst>
        </pc:spChg>
        <pc:spChg chg="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8" creationId="{0E796B4A-874B-C0E4-E572-B0C3203C7BEB}"/>
          </ac:spMkLst>
        </pc:spChg>
        <pc:spChg chg="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9" creationId="{08A1740B-6223-F3B2-F58D-B111061EA25F}"/>
          </ac:spMkLst>
        </pc:spChg>
        <pc:spChg chg="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10" creationId="{959CF619-AB0C-D4B7-0206-AD67E51D2D33}"/>
          </ac:spMkLst>
        </pc:spChg>
        <pc:spChg chg="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11" creationId="{3F87B1CD-F696-9E48-44A0-D5BF56AE5E60}"/>
          </ac:spMkLst>
        </pc:spChg>
        <pc:spChg chg="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12" creationId="{8468A1F6-F53F-8660-FD69-71243810A264}"/>
          </ac:spMkLst>
        </pc:spChg>
        <pc:spChg chg="add 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13" creationId="{5B9B9483-9BCB-F627-965F-4553B668345E}"/>
          </ac:spMkLst>
        </pc:spChg>
        <pc:spChg chg="add mod">
          <ac:chgData name="Andy Baldrian" userId="f0a2530d-a3cb-405b-9926-844ae3fb8291" providerId="ADAL" clId="{8C35C9EA-D63D-FA4B-9429-FC168B3C5EB0}" dt="2024-09-24T20:32:59.970" v="3862"/>
          <ac:spMkLst>
            <pc:docMk/>
            <pc:sldMk cId="928064899" sldId="276"/>
            <ac:spMk id="14" creationId="{18F7331B-76B5-0E74-7B39-67908E2B7C1E}"/>
          </ac:spMkLst>
        </pc:spChg>
        <pc:spChg chg="add 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15" creationId="{D7A4F45F-0D7F-8C28-6F1C-6CE1A45B26A2}"/>
          </ac:spMkLst>
        </pc:spChg>
        <pc:spChg chg="mod">
          <ac:chgData name="Andy Baldrian" userId="f0a2530d-a3cb-405b-9926-844ae3fb8291" providerId="ADAL" clId="{8C35C9EA-D63D-FA4B-9429-FC168B3C5EB0}" dt="2024-10-01T09:45:40.675" v="4169" actId="552"/>
          <ac:spMkLst>
            <pc:docMk/>
            <pc:sldMk cId="928064899" sldId="276"/>
            <ac:spMk id="16" creationId="{CEF2B40A-2CE6-8585-1640-1DBF21D6C881}"/>
          </ac:spMkLst>
        </pc:spChg>
        <pc:spChg chg="mod">
          <ac:chgData name="Andy Baldrian" userId="f0a2530d-a3cb-405b-9926-844ae3fb8291" providerId="ADAL" clId="{8C35C9EA-D63D-FA4B-9429-FC168B3C5EB0}" dt="2024-09-24T20:42:27.135" v="4005" actId="1036"/>
          <ac:spMkLst>
            <pc:docMk/>
            <pc:sldMk cId="928064899" sldId="276"/>
            <ac:spMk id="17" creationId="{453F8BBC-6C6F-D153-C5E6-7867CA468E22}"/>
          </ac:spMkLst>
        </pc:spChg>
        <pc:spChg chg="add 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18" creationId="{43C838E1-90B3-FB73-91BD-7D1AAE1213FA}"/>
          </ac:spMkLst>
        </pc:spChg>
        <pc:spChg chg="add del mod">
          <ac:chgData name="Andy Baldrian" userId="f0a2530d-a3cb-405b-9926-844ae3fb8291" providerId="ADAL" clId="{8C35C9EA-D63D-FA4B-9429-FC168B3C5EB0}" dt="2024-09-24T20:52:03.054" v="4113" actId="478"/>
          <ac:spMkLst>
            <pc:docMk/>
            <pc:sldMk cId="928064899" sldId="276"/>
            <ac:spMk id="19" creationId="{F0EE6787-3C91-3119-0ADC-E1466652E603}"/>
          </ac:spMkLst>
        </pc:spChg>
        <pc:spChg chg="add mod">
          <ac:chgData name="Andy Baldrian" userId="f0a2530d-a3cb-405b-9926-844ae3fb8291" providerId="ADAL" clId="{8C35C9EA-D63D-FA4B-9429-FC168B3C5EB0}" dt="2024-10-01T09:45:40.675" v="4169" actId="552"/>
          <ac:spMkLst>
            <pc:docMk/>
            <pc:sldMk cId="928064899" sldId="276"/>
            <ac:spMk id="20" creationId="{C97387E5-60CB-B540-D575-E4011C24EEE2}"/>
          </ac:spMkLst>
        </pc:spChg>
        <pc:spChg chg="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21" creationId="{5726888F-D3DB-0CA7-CE83-28BDF354BD22}"/>
          </ac:spMkLst>
        </pc:spChg>
        <pc:spChg chg="add 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22" creationId="{8D2B17B4-6FC3-ACD5-88DC-2753A5DEF8F2}"/>
          </ac:spMkLst>
        </pc:spChg>
        <pc:spChg chg="mod">
          <ac:chgData name="Andy Baldrian" userId="f0a2530d-a3cb-405b-9926-844ae3fb8291" providerId="ADAL" clId="{8C35C9EA-D63D-FA4B-9429-FC168B3C5EB0}" dt="2024-10-01T09:45:40.675" v="4169" actId="552"/>
          <ac:spMkLst>
            <pc:docMk/>
            <pc:sldMk cId="928064899" sldId="276"/>
            <ac:spMk id="23" creationId="{C99F0543-8203-EDAC-0377-DBB060F39878}"/>
          </ac:spMkLst>
        </pc:spChg>
        <pc:spChg chg="mod">
          <ac:chgData name="Andy Baldrian" userId="f0a2530d-a3cb-405b-9926-844ae3fb8291" providerId="ADAL" clId="{8C35C9EA-D63D-FA4B-9429-FC168B3C5EB0}" dt="2024-10-01T09:44:43.881" v="4167" actId="1076"/>
          <ac:spMkLst>
            <pc:docMk/>
            <pc:sldMk cId="928064899" sldId="276"/>
            <ac:spMk id="27" creationId="{87CCDA6B-AECD-218E-8488-D3B2E3EF9265}"/>
          </ac:spMkLst>
        </pc:spChg>
        <pc:spChg chg="del mod">
          <ac:chgData name="Andy Baldrian" userId="f0a2530d-a3cb-405b-9926-844ae3fb8291" providerId="ADAL" clId="{8C35C9EA-D63D-FA4B-9429-FC168B3C5EB0}" dt="2024-09-24T20:51:57.309" v="4111" actId="478"/>
          <ac:spMkLst>
            <pc:docMk/>
            <pc:sldMk cId="928064899" sldId="276"/>
            <ac:spMk id="37" creationId="{B0E7679B-A7E9-E069-F099-88BA84085223}"/>
          </ac:spMkLst>
        </pc:spChg>
        <pc:spChg chg="del mod">
          <ac:chgData name="Andy Baldrian" userId="f0a2530d-a3cb-405b-9926-844ae3fb8291" providerId="ADAL" clId="{8C35C9EA-D63D-FA4B-9429-FC168B3C5EB0}" dt="2024-09-24T20:52:00.625" v="4112" actId="478"/>
          <ac:spMkLst>
            <pc:docMk/>
            <pc:sldMk cId="928064899" sldId="276"/>
            <ac:spMk id="39" creationId="{EB21B338-3688-C8E6-3A05-EB5922F25AC2}"/>
          </ac:spMkLst>
        </pc:spChg>
        <pc:spChg chg="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42" creationId="{EA96CC40-0A0A-3ECB-DA9D-22EE4F3C0B0A}"/>
          </ac:spMkLst>
        </pc:spChg>
        <pc:spChg chg="mod">
          <ac:chgData name="Andy Baldrian" userId="f0a2530d-a3cb-405b-9926-844ae3fb8291" providerId="ADAL" clId="{8C35C9EA-D63D-FA4B-9429-FC168B3C5EB0}" dt="2024-10-01T09:45:40.675" v="4169" actId="552"/>
          <ac:spMkLst>
            <pc:docMk/>
            <pc:sldMk cId="928064899" sldId="276"/>
            <ac:spMk id="51" creationId="{F9C123E8-2467-715D-0527-BF67A0ED40E8}"/>
          </ac:spMkLst>
        </pc:spChg>
        <pc:spChg chg="mod">
          <ac:chgData name="Andy Baldrian" userId="f0a2530d-a3cb-405b-9926-844ae3fb8291" providerId="ADAL" clId="{8C35C9EA-D63D-FA4B-9429-FC168B3C5EB0}" dt="2024-09-24T20:53:35.957" v="4148" actId="465"/>
          <ac:spMkLst>
            <pc:docMk/>
            <pc:sldMk cId="928064899" sldId="276"/>
            <ac:spMk id="57" creationId="{05E5C580-7534-832B-D576-904B2DB873EF}"/>
          </ac:spMkLst>
        </pc:spChg>
      </pc:sldChg>
      <pc:sldChg chg="addSp delSp modSp add mod">
        <pc:chgData name="Andy Baldrian" userId="f0a2530d-a3cb-405b-9926-844ae3fb8291" providerId="ADAL" clId="{8C35C9EA-D63D-FA4B-9429-FC168B3C5EB0}" dt="2024-10-01T10:16:49.219" v="4322" actId="20577"/>
        <pc:sldMkLst>
          <pc:docMk/>
          <pc:sldMk cId="4120997995" sldId="277"/>
        </pc:sldMkLst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2" creationId="{309060A8-77D9-FCBC-AC16-08C83CB2DBE1}"/>
          </ac:spMkLst>
        </pc:spChg>
        <pc:spChg chg="del">
          <ac:chgData name="Andy Baldrian" userId="f0a2530d-a3cb-405b-9926-844ae3fb8291" providerId="ADAL" clId="{8C35C9EA-D63D-FA4B-9429-FC168B3C5EB0}" dt="2024-10-01T09:40:19.705" v="4150" actId="478"/>
          <ac:spMkLst>
            <pc:docMk/>
            <pc:sldMk cId="4120997995" sldId="277"/>
            <ac:spMk id="3" creationId="{2D5B9361-9BF9-FB9E-8F9E-B07FE16C58CE}"/>
          </ac:spMkLst>
        </pc:spChg>
        <pc:spChg chg="mod">
          <ac:chgData name="Andy Baldrian" userId="f0a2530d-a3cb-405b-9926-844ae3fb8291" providerId="ADAL" clId="{8C35C9EA-D63D-FA4B-9429-FC168B3C5EB0}" dt="2024-10-01T09:41:31.094" v="4156" actId="1076"/>
          <ac:spMkLst>
            <pc:docMk/>
            <pc:sldMk cId="4120997995" sldId="277"/>
            <ac:spMk id="4" creationId="{D3BD4CE7-B04B-5B16-58A2-2F5E8AFCAE36}"/>
          </ac:spMkLst>
        </pc:spChg>
        <pc:spChg chg="mod topLvl">
          <ac:chgData name="Andy Baldrian" userId="f0a2530d-a3cb-405b-9926-844ae3fb8291" providerId="ADAL" clId="{8C35C9EA-D63D-FA4B-9429-FC168B3C5EB0}" dt="2024-10-01T09:48:41.091" v="4193" actId="554"/>
          <ac:spMkLst>
            <pc:docMk/>
            <pc:sldMk cId="4120997995" sldId="277"/>
            <ac:spMk id="5" creationId="{0C9E3843-5A94-7BC7-B555-004D78FC6413}"/>
          </ac:spMkLst>
        </pc:spChg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6" creationId="{B981D348-E929-C036-BA85-935DBFFCA232}"/>
          </ac:spMkLst>
        </pc:spChg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7" creationId="{F1215721-1F72-309A-D33F-7C7AAF68978A}"/>
          </ac:spMkLst>
        </pc:spChg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8" creationId="{EB964B18-8062-0893-B426-DC69D442B273}"/>
          </ac:spMkLst>
        </pc:spChg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9" creationId="{AF452C6D-1FB1-76AE-EF51-E234C384CFD6}"/>
          </ac:spMkLst>
        </pc:spChg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10" creationId="{AED58EA6-7B82-10C7-8FBF-6CB419F19C1E}"/>
          </ac:spMkLst>
        </pc:spChg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11" creationId="{90F83A9D-0205-A47A-54FA-6AE4AC44E998}"/>
          </ac:spMkLst>
        </pc:spChg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12" creationId="{3C93B1AA-6A82-ACA3-A286-F9437277AD09}"/>
          </ac:spMkLst>
        </pc:spChg>
        <pc:spChg chg="mod topLvl">
          <ac:chgData name="Andy Baldrian" userId="f0a2530d-a3cb-405b-9926-844ae3fb8291" providerId="ADAL" clId="{8C35C9EA-D63D-FA4B-9429-FC168B3C5EB0}" dt="2024-10-01T09:48:41.091" v="4193" actId="554"/>
          <ac:spMkLst>
            <pc:docMk/>
            <pc:sldMk cId="4120997995" sldId="277"/>
            <ac:spMk id="13" creationId="{5C2E541B-7C63-61B7-FA2C-8BA624B36562}"/>
          </ac:spMkLst>
        </pc:spChg>
        <pc:spChg chg="mod topLvl">
          <ac:chgData name="Andy Baldrian" userId="f0a2530d-a3cb-405b-9926-844ae3fb8291" providerId="ADAL" clId="{8C35C9EA-D63D-FA4B-9429-FC168B3C5EB0}" dt="2024-10-01T09:48:53.317" v="4195" actId="14100"/>
          <ac:spMkLst>
            <pc:docMk/>
            <pc:sldMk cId="4120997995" sldId="277"/>
            <ac:spMk id="15" creationId="{CA593387-9C99-BB9F-F524-0F7A0D250298}"/>
          </ac:spMkLst>
        </pc:spChg>
        <pc:spChg chg="mod">
          <ac:chgData name="Andy Baldrian" userId="f0a2530d-a3cb-405b-9926-844ae3fb8291" providerId="ADAL" clId="{8C35C9EA-D63D-FA4B-9429-FC168B3C5EB0}" dt="2024-10-01T09:46:59.016" v="4181" actId="1076"/>
          <ac:spMkLst>
            <pc:docMk/>
            <pc:sldMk cId="4120997995" sldId="277"/>
            <ac:spMk id="16" creationId="{BCBEFC27-CAAC-3101-FE21-DEFBC2772DE6}"/>
          </ac:spMkLst>
        </pc:spChg>
        <pc:spChg chg="mod">
          <ac:chgData name="Andy Baldrian" userId="f0a2530d-a3cb-405b-9926-844ae3fb8291" providerId="ADAL" clId="{8C35C9EA-D63D-FA4B-9429-FC168B3C5EB0}" dt="2024-10-01T09:46:59.016" v="4181" actId="1076"/>
          <ac:spMkLst>
            <pc:docMk/>
            <pc:sldMk cId="4120997995" sldId="277"/>
            <ac:spMk id="17" creationId="{E2763841-A19B-9DF5-2C79-9B82F77ADE74}"/>
          </ac:spMkLst>
        </pc:spChg>
        <pc:spChg chg="mod topLvl">
          <ac:chgData name="Andy Baldrian" userId="f0a2530d-a3cb-405b-9926-844ae3fb8291" providerId="ADAL" clId="{8C35C9EA-D63D-FA4B-9429-FC168B3C5EB0}" dt="2024-10-01T09:48:41.091" v="4193" actId="554"/>
          <ac:spMkLst>
            <pc:docMk/>
            <pc:sldMk cId="4120997995" sldId="277"/>
            <ac:spMk id="18" creationId="{30F3C835-D681-9E09-FD71-4E577DBB6E33}"/>
          </ac:spMkLst>
        </pc:spChg>
        <pc:spChg chg="add mod">
          <ac:chgData name="Andy Baldrian" userId="f0a2530d-a3cb-405b-9926-844ae3fb8291" providerId="ADAL" clId="{8C35C9EA-D63D-FA4B-9429-FC168B3C5EB0}" dt="2024-10-01T09:51:04.861" v="4232" actId="14100"/>
          <ac:spMkLst>
            <pc:docMk/>
            <pc:sldMk cId="4120997995" sldId="277"/>
            <ac:spMk id="19" creationId="{453B8E43-B495-C813-6905-AE6A1D62B333}"/>
          </ac:spMkLst>
        </pc:spChg>
        <pc:spChg chg="mod">
          <ac:chgData name="Andy Baldrian" userId="f0a2530d-a3cb-405b-9926-844ae3fb8291" providerId="ADAL" clId="{8C35C9EA-D63D-FA4B-9429-FC168B3C5EB0}" dt="2024-10-01T09:48:28.635" v="4192" actId="1076"/>
          <ac:spMkLst>
            <pc:docMk/>
            <pc:sldMk cId="4120997995" sldId="277"/>
            <ac:spMk id="20" creationId="{C310F7B1-4C68-9E64-B39F-1971C25EAAC6}"/>
          </ac:spMkLst>
        </pc:spChg>
        <pc:spChg chg="mod topLvl">
          <ac:chgData name="Andy Baldrian" userId="f0a2530d-a3cb-405b-9926-844ae3fb8291" providerId="ADAL" clId="{8C35C9EA-D63D-FA4B-9429-FC168B3C5EB0}" dt="2024-10-01T09:49:14.673" v="4197" actId="14100"/>
          <ac:spMkLst>
            <pc:docMk/>
            <pc:sldMk cId="4120997995" sldId="277"/>
            <ac:spMk id="21" creationId="{5B5DEB87-EC1E-1976-9FCC-9976BF184EB0}"/>
          </ac:spMkLst>
        </pc:spChg>
        <pc:spChg chg="mod topLvl">
          <ac:chgData name="Andy Baldrian" userId="f0a2530d-a3cb-405b-9926-844ae3fb8291" providerId="ADAL" clId="{8C35C9EA-D63D-FA4B-9429-FC168B3C5EB0}" dt="2024-10-01T09:48:41.091" v="4193" actId="554"/>
          <ac:spMkLst>
            <pc:docMk/>
            <pc:sldMk cId="4120997995" sldId="277"/>
            <ac:spMk id="22" creationId="{5F81E0A2-A059-4B9E-0E8F-6FDFAA6C086C}"/>
          </ac:spMkLst>
        </pc:spChg>
        <pc:spChg chg="mod">
          <ac:chgData name="Andy Baldrian" userId="f0a2530d-a3cb-405b-9926-844ae3fb8291" providerId="ADAL" clId="{8C35C9EA-D63D-FA4B-9429-FC168B3C5EB0}" dt="2024-10-01T09:48:28.635" v="4192" actId="1076"/>
          <ac:spMkLst>
            <pc:docMk/>
            <pc:sldMk cId="4120997995" sldId="277"/>
            <ac:spMk id="23" creationId="{0BCB8EC9-538D-C775-0F3D-9EAA4A812858}"/>
          </ac:spMkLst>
        </pc:spChg>
        <pc:spChg chg="mod">
          <ac:chgData name="Andy Baldrian" userId="f0a2530d-a3cb-405b-9926-844ae3fb8291" providerId="ADAL" clId="{8C35C9EA-D63D-FA4B-9429-FC168B3C5EB0}" dt="2024-10-01T09:47:16.559" v="4184" actId="1076"/>
          <ac:spMkLst>
            <pc:docMk/>
            <pc:sldMk cId="4120997995" sldId="277"/>
            <ac:spMk id="24" creationId="{AD8E4A7C-CAFB-98BF-DDBB-E2D9C02477FC}"/>
          </ac:spMkLst>
        </pc:spChg>
        <pc:spChg chg="mod">
          <ac:chgData name="Andy Baldrian" userId="f0a2530d-a3cb-405b-9926-844ae3fb8291" providerId="ADAL" clId="{8C35C9EA-D63D-FA4B-9429-FC168B3C5EB0}" dt="2024-10-01T09:47:21.062" v="4185" actId="1076"/>
          <ac:spMkLst>
            <pc:docMk/>
            <pc:sldMk cId="4120997995" sldId="277"/>
            <ac:spMk id="25" creationId="{4231C683-33E3-8667-F05C-622FE332D2A5}"/>
          </ac:spMkLst>
        </pc:spChg>
        <pc:spChg chg="mod">
          <ac:chgData name="Andy Baldrian" userId="f0a2530d-a3cb-405b-9926-844ae3fb8291" providerId="ADAL" clId="{8C35C9EA-D63D-FA4B-9429-FC168B3C5EB0}" dt="2024-10-01T09:47:25.549" v="4186" actId="1076"/>
          <ac:spMkLst>
            <pc:docMk/>
            <pc:sldMk cId="4120997995" sldId="277"/>
            <ac:spMk id="26" creationId="{9794560E-BCA0-174C-C89D-1FC504C90125}"/>
          </ac:spMkLst>
        </pc:spChg>
        <pc:spChg chg="mod">
          <ac:chgData name="Andy Baldrian" userId="f0a2530d-a3cb-405b-9926-844ae3fb8291" providerId="ADAL" clId="{8C35C9EA-D63D-FA4B-9429-FC168B3C5EB0}" dt="2024-10-01T09:48:28.635" v="4192" actId="1076"/>
          <ac:spMkLst>
            <pc:docMk/>
            <pc:sldMk cId="4120997995" sldId="277"/>
            <ac:spMk id="27" creationId="{B796A92A-CCC2-22B8-D39C-FF9A132FD335}"/>
          </ac:spMkLst>
        </pc:spChg>
        <pc:spChg chg="add mod">
          <ac:chgData name="Andy Baldrian" userId="f0a2530d-a3cb-405b-9926-844ae3fb8291" providerId="ADAL" clId="{8C35C9EA-D63D-FA4B-9429-FC168B3C5EB0}" dt="2024-10-01T09:50:50.824" v="4229" actId="1076"/>
          <ac:spMkLst>
            <pc:docMk/>
            <pc:sldMk cId="4120997995" sldId="277"/>
            <ac:spMk id="28" creationId="{2E7F5102-CF98-DA8B-F12E-BB1EC2AB95F9}"/>
          </ac:spMkLst>
        </pc:spChg>
        <pc:spChg chg="add mod">
          <ac:chgData name="Andy Baldrian" userId="f0a2530d-a3cb-405b-9926-844ae3fb8291" providerId="ADAL" clId="{8C35C9EA-D63D-FA4B-9429-FC168B3C5EB0}" dt="2024-10-01T09:51:18.377" v="4245" actId="20577"/>
          <ac:spMkLst>
            <pc:docMk/>
            <pc:sldMk cId="4120997995" sldId="277"/>
            <ac:spMk id="29" creationId="{0AA2C61C-C8A0-FCC6-77D8-AFBBE14BA05D}"/>
          </ac:spMkLst>
        </pc:spChg>
        <pc:spChg chg="add mod">
          <ac:chgData name="Andy Baldrian" userId="f0a2530d-a3cb-405b-9926-844ae3fb8291" providerId="ADAL" clId="{8C35C9EA-D63D-FA4B-9429-FC168B3C5EB0}" dt="2024-10-01T10:15:38.222" v="4298" actId="20577"/>
          <ac:spMkLst>
            <pc:docMk/>
            <pc:sldMk cId="4120997995" sldId="277"/>
            <ac:spMk id="37" creationId="{BE709E3B-E453-79C0-7FBE-84A112ED67A3}"/>
          </ac:spMkLst>
        </pc:spChg>
        <pc:spChg chg="add mod">
          <ac:chgData name="Andy Baldrian" userId="f0a2530d-a3cb-405b-9926-844ae3fb8291" providerId="ADAL" clId="{8C35C9EA-D63D-FA4B-9429-FC168B3C5EB0}" dt="2024-10-01T10:15:49.733" v="4299"/>
          <ac:spMkLst>
            <pc:docMk/>
            <pc:sldMk cId="4120997995" sldId="277"/>
            <ac:spMk id="38" creationId="{AC7E86D3-9B0C-5D91-987E-8DFAD46351B0}"/>
          </ac:spMkLst>
        </pc:spChg>
        <pc:spChg chg="add mod">
          <ac:chgData name="Andy Baldrian" userId="f0a2530d-a3cb-405b-9926-844ae3fb8291" providerId="ADAL" clId="{8C35C9EA-D63D-FA4B-9429-FC168B3C5EB0}" dt="2024-10-01T10:15:51.271" v="4300"/>
          <ac:spMkLst>
            <pc:docMk/>
            <pc:sldMk cId="4120997995" sldId="277"/>
            <ac:spMk id="39" creationId="{07F05009-87FC-9EFE-94DD-3DE717B156DD}"/>
          </ac:spMkLst>
        </pc:spChg>
        <pc:spChg chg="add mod">
          <ac:chgData name="Andy Baldrian" userId="f0a2530d-a3cb-405b-9926-844ae3fb8291" providerId="ADAL" clId="{8C35C9EA-D63D-FA4B-9429-FC168B3C5EB0}" dt="2024-10-01T10:16:14.176" v="4314" actId="1076"/>
          <ac:spMkLst>
            <pc:docMk/>
            <pc:sldMk cId="4120997995" sldId="277"/>
            <ac:spMk id="40" creationId="{2BB1DE02-B6A5-AF23-0016-019CCF9708A0}"/>
          </ac:spMkLst>
        </pc:spChg>
        <pc:spChg chg="add mod">
          <ac:chgData name="Andy Baldrian" userId="f0a2530d-a3cb-405b-9926-844ae3fb8291" providerId="ADAL" clId="{8C35C9EA-D63D-FA4B-9429-FC168B3C5EB0}" dt="2024-10-01T10:16:49.219" v="4322" actId="20577"/>
          <ac:spMkLst>
            <pc:docMk/>
            <pc:sldMk cId="4120997995" sldId="277"/>
            <ac:spMk id="41" creationId="{4C4842B6-E456-850C-7DFE-BE9024CC5993}"/>
          </ac:spMkLst>
        </pc:spChg>
        <pc:spChg chg="mod topLvl">
          <ac:chgData name="Andy Baldrian" userId="f0a2530d-a3cb-405b-9926-844ae3fb8291" providerId="ADAL" clId="{8C35C9EA-D63D-FA4B-9429-FC168B3C5EB0}" dt="2024-10-01T09:48:41.091" v="4193" actId="554"/>
          <ac:spMkLst>
            <pc:docMk/>
            <pc:sldMk cId="4120997995" sldId="277"/>
            <ac:spMk id="42" creationId="{50E49BE2-800D-E144-382A-91EC8A4ADC1A}"/>
          </ac:spMkLst>
        </pc:spChg>
        <pc:spChg chg="mod">
          <ac:chgData name="Andy Baldrian" userId="f0a2530d-a3cb-405b-9926-844ae3fb8291" providerId="ADAL" clId="{8C35C9EA-D63D-FA4B-9429-FC168B3C5EB0}" dt="2024-10-01T09:46:59.016" v="4181" actId="1076"/>
          <ac:spMkLst>
            <pc:docMk/>
            <pc:sldMk cId="4120997995" sldId="277"/>
            <ac:spMk id="51" creationId="{0203ECA7-E0BC-7016-3E41-656637A62AD3}"/>
          </ac:spMkLst>
        </pc:spChg>
        <pc:spChg chg="mod topLvl">
          <ac:chgData name="Andy Baldrian" userId="f0a2530d-a3cb-405b-9926-844ae3fb8291" providerId="ADAL" clId="{8C35C9EA-D63D-FA4B-9429-FC168B3C5EB0}" dt="2024-10-01T09:49:09.236" v="4196" actId="1076"/>
          <ac:spMkLst>
            <pc:docMk/>
            <pc:sldMk cId="4120997995" sldId="277"/>
            <ac:spMk id="57" creationId="{8EE81212-0D93-707E-59CE-C357FD022227}"/>
          </ac:spMkLst>
        </pc:spChg>
        <pc:grpChg chg="add del mod">
          <ac:chgData name="Andy Baldrian" userId="f0a2530d-a3cb-405b-9926-844ae3fb8291" providerId="ADAL" clId="{8C35C9EA-D63D-FA4B-9429-FC168B3C5EB0}" dt="2024-10-01T09:42:01.476" v="4160" actId="165"/>
          <ac:grpSpMkLst>
            <pc:docMk/>
            <pc:sldMk cId="4120997995" sldId="277"/>
            <ac:grpSpMk id="14" creationId="{102BD11D-433F-C106-9FF9-B40D1B644932}"/>
          </ac:grpSpMkLst>
        </pc:grpChg>
        <pc:cxnChg chg="add mod">
          <ac:chgData name="Andy Baldrian" userId="f0a2530d-a3cb-405b-9926-844ae3fb8291" providerId="ADAL" clId="{8C35C9EA-D63D-FA4B-9429-FC168B3C5EB0}" dt="2024-10-01T09:52:34.126" v="4259" actId="1076"/>
          <ac:cxnSpMkLst>
            <pc:docMk/>
            <pc:sldMk cId="4120997995" sldId="277"/>
            <ac:cxnSpMk id="31" creationId="{C0638D31-9DAC-851A-D358-6028CDAE70D9}"/>
          </ac:cxnSpMkLst>
        </pc:cxnChg>
      </pc:sldChg>
    </pc:docChg>
  </pc:docChgLst>
  <pc:docChgLst>
    <pc:chgData name="Andy Baldrian" userId="f0a2530d-a3cb-405b-9926-844ae3fb8291" providerId="ADAL" clId="{8059BD2B-9F97-7644-97A5-4C0F7D1E7D95}"/>
    <pc:docChg chg="addSld">
      <pc:chgData name="Andy Baldrian" userId="f0a2530d-a3cb-405b-9926-844ae3fb8291" providerId="ADAL" clId="{8059BD2B-9F97-7644-97A5-4C0F7D1E7D95}" dt="2024-07-21T16:43:46.981" v="0" actId="680"/>
      <pc:docMkLst>
        <pc:docMk/>
      </pc:docMkLst>
      <pc:sldChg chg="new">
        <pc:chgData name="Andy Baldrian" userId="f0a2530d-a3cb-405b-9926-844ae3fb8291" providerId="ADAL" clId="{8059BD2B-9F97-7644-97A5-4C0F7D1E7D95}" dt="2024-07-21T16:43:46.981" v="0" actId="680"/>
        <pc:sldMkLst>
          <pc:docMk/>
          <pc:sldMk cId="2563229242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3607-6464-404F-B4BE-F11C0B3484E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02701-157B-EC41-B01F-E60F6A621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5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2701-157B-EC41-B01F-E60F6A6214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2701-157B-EC41-B01F-E60F6A6214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0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560A-CF99-F4AF-9BC2-06F3B9F1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0766-5E70-363D-B72E-5A590D12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2AF2-A083-C7DC-31F8-36608939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38522-97FD-BCF0-321C-5BEB63ED20B3}"/>
              </a:ext>
            </a:extLst>
          </p:cNvPr>
          <p:cNvSpPr/>
          <p:nvPr userDrawn="1"/>
        </p:nvSpPr>
        <p:spPr>
          <a:xfrm rot="5400000" flipH="1" flipV="1">
            <a:off x="-1698586" y="1698582"/>
            <a:ext cx="6858002" cy="3460835"/>
          </a:xfrm>
          <a:prstGeom prst="rect">
            <a:avLst/>
          </a:prstGeom>
          <a:solidFill>
            <a:srgbClr val="AB1F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rapezium 7">
            <a:extLst>
              <a:ext uri="{FF2B5EF4-FFF2-40B4-BE49-F238E27FC236}">
                <a16:creationId xmlns:a16="http://schemas.microsoft.com/office/drawing/2014/main" id="{079329F8-B404-80A2-304D-55C7F3CAE7A5}"/>
              </a:ext>
            </a:extLst>
          </p:cNvPr>
          <p:cNvSpPr/>
          <p:nvPr userDrawn="1"/>
        </p:nvSpPr>
        <p:spPr>
          <a:xfrm flipV="1">
            <a:off x="742709" y="5603"/>
            <a:ext cx="6724891" cy="6858000"/>
          </a:xfrm>
          <a:prstGeom prst="trapezoid">
            <a:avLst>
              <a:gd name="adj" fmla="val 23807"/>
            </a:avLst>
          </a:prstGeom>
          <a:solidFill>
            <a:srgbClr val="AB1F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E1271-0E24-060E-D496-824D0159B41A}"/>
              </a:ext>
            </a:extLst>
          </p:cNvPr>
          <p:cNvCxnSpPr>
            <a:cxnSpLocks/>
          </p:cNvCxnSpPr>
          <p:nvPr userDrawn="1"/>
        </p:nvCxnSpPr>
        <p:spPr>
          <a:xfrm>
            <a:off x="-6729" y="4995333"/>
            <a:ext cx="6158608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C7E82F-41BA-4836-9BDC-1E06C09A46CD}"/>
              </a:ext>
            </a:extLst>
          </p:cNvPr>
          <p:cNvCxnSpPr>
            <a:cxnSpLocks/>
          </p:cNvCxnSpPr>
          <p:nvPr userDrawn="1"/>
        </p:nvCxnSpPr>
        <p:spPr>
          <a:xfrm>
            <a:off x="-6729" y="5073078"/>
            <a:ext cx="6063518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A4460A-8771-8E11-1E7C-068C672AE967}"/>
              </a:ext>
            </a:extLst>
          </p:cNvPr>
          <p:cNvCxnSpPr>
            <a:cxnSpLocks/>
          </p:cNvCxnSpPr>
          <p:nvPr userDrawn="1"/>
        </p:nvCxnSpPr>
        <p:spPr>
          <a:xfrm>
            <a:off x="-6729" y="5150823"/>
            <a:ext cx="5969065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487914-BD61-7524-A80D-6F26FEE8D42C}"/>
              </a:ext>
            </a:extLst>
          </p:cNvPr>
          <p:cNvCxnSpPr>
            <a:cxnSpLocks/>
          </p:cNvCxnSpPr>
          <p:nvPr userDrawn="1"/>
        </p:nvCxnSpPr>
        <p:spPr>
          <a:xfrm>
            <a:off x="-6729" y="5228568"/>
            <a:ext cx="5869641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C6FC24-B7E4-803B-4FB2-948F58264CC2}"/>
              </a:ext>
            </a:extLst>
          </p:cNvPr>
          <p:cNvCxnSpPr>
            <a:cxnSpLocks/>
          </p:cNvCxnSpPr>
          <p:nvPr userDrawn="1"/>
        </p:nvCxnSpPr>
        <p:spPr>
          <a:xfrm>
            <a:off x="-6729" y="5306313"/>
            <a:ext cx="5771150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696E03-849D-12EA-B5FD-B44F274326E3}"/>
              </a:ext>
            </a:extLst>
          </p:cNvPr>
          <p:cNvCxnSpPr>
            <a:cxnSpLocks/>
          </p:cNvCxnSpPr>
          <p:nvPr userDrawn="1"/>
        </p:nvCxnSpPr>
        <p:spPr>
          <a:xfrm>
            <a:off x="-6729" y="5384058"/>
            <a:ext cx="5681383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BF9B5E-63FD-2B7E-EBE7-9787306B36D3}"/>
              </a:ext>
            </a:extLst>
          </p:cNvPr>
          <p:cNvCxnSpPr>
            <a:cxnSpLocks/>
          </p:cNvCxnSpPr>
          <p:nvPr userDrawn="1"/>
        </p:nvCxnSpPr>
        <p:spPr>
          <a:xfrm>
            <a:off x="-6729" y="5461803"/>
            <a:ext cx="5579564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43AEC8-4D97-D3FB-6A84-40FCF9CD7C5F}"/>
              </a:ext>
            </a:extLst>
          </p:cNvPr>
          <p:cNvCxnSpPr>
            <a:cxnSpLocks/>
          </p:cNvCxnSpPr>
          <p:nvPr userDrawn="1"/>
        </p:nvCxnSpPr>
        <p:spPr>
          <a:xfrm>
            <a:off x="-6729" y="5539548"/>
            <a:ext cx="5479481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90BD05-2E5F-5FFB-60CD-DE5EF63C084A}"/>
              </a:ext>
            </a:extLst>
          </p:cNvPr>
          <p:cNvCxnSpPr>
            <a:cxnSpLocks/>
          </p:cNvCxnSpPr>
          <p:nvPr userDrawn="1"/>
        </p:nvCxnSpPr>
        <p:spPr>
          <a:xfrm>
            <a:off x="-6729" y="5617296"/>
            <a:ext cx="5379398" cy="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7937F5-B571-EBCF-554D-DC3A90980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2669" y="0"/>
            <a:ext cx="1294262" cy="5617296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2AE99D-980D-96E0-7EC1-8338705A95EA}"/>
              </a:ext>
            </a:extLst>
          </p:cNvPr>
          <p:cNvCxnSpPr>
            <a:cxnSpLocks/>
          </p:cNvCxnSpPr>
          <p:nvPr userDrawn="1"/>
        </p:nvCxnSpPr>
        <p:spPr>
          <a:xfrm flipH="1">
            <a:off x="5472752" y="0"/>
            <a:ext cx="1271132" cy="5539548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618EE0-D67F-D400-FAC9-34DB5085E92C}"/>
              </a:ext>
            </a:extLst>
          </p:cNvPr>
          <p:cNvCxnSpPr>
            <a:cxnSpLocks/>
          </p:cNvCxnSpPr>
          <p:nvPr userDrawn="1"/>
        </p:nvCxnSpPr>
        <p:spPr>
          <a:xfrm flipH="1">
            <a:off x="5572835" y="-2067"/>
            <a:ext cx="1249248" cy="546387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9FE2AC-3469-A022-E040-7507140229DE}"/>
              </a:ext>
            </a:extLst>
          </p:cNvPr>
          <p:cNvCxnSpPr>
            <a:cxnSpLocks/>
          </p:cNvCxnSpPr>
          <p:nvPr userDrawn="1"/>
        </p:nvCxnSpPr>
        <p:spPr>
          <a:xfrm flipH="1">
            <a:off x="5674654" y="0"/>
            <a:ext cx="1234881" cy="5384058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08B9BE-E809-B154-292E-C1E4364E1D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762170" y="3533"/>
            <a:ext cx="1214321" cy="530278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E1AC75-C28C-09C3-B60E-C73EC4D2C622}"/>
              </a:ext>
            </a:extLst>
          </p:cNvPr>
          <p:cNvCxnSpPr>
            <a:cxnSpLocks/>
          </p:cNvCxnSpPr>
          <p:nvPr userDrawn="1"/>
        </p:nvCxnSpPr>
        <p:spPr>
          <a:xfrm flipH="1">
            <a:off x="5862253" y="3533"/>
            <a:ext cx="1212522" cy="5225035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D8959C-3010-9563-9DCF-A7AD1C9AC9D9}"/>
              </a:ext>
            </a:extLst>
          </p:cNvPr>
          <p:cNvCxnSpPr>
            <a:cxnSpLocks/>
          </p:cNvCxnSpPr>
          <p:nvPr userDrawn="1"/>
        </p:nvCxnSpPr>
        <p:spPr>
          <a:xfrm flipH="1">
            <a:off x="5962336" y="3533"/>
            <a:ext cx="1184512" cy="5147290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F31093-8F46-1AFC-6194-77CB6E297D9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56789" y="5603"/>
            <a:ext cx="1174468" cy="5067475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94B5A-2B5C-BB15-72B9-5AC95E7DC763}"/>
              </a:ext>
            </a:extLst>
          </p:cNvPr>
          <p:cNvCxnSpPr>
            <a:cxnSpLocks/>
          </p:cNvCxnSpPr>
          <p:nvPr userDrawn="1"/>
        </p:nvCxnSpPr>
        <p:spPr>
          <a:xfrm flipH="1">
            <a:off x="6151879" y="3307"/>
            <a:ext cx="1158086" cy="4992026"/>
          </a:xfrm>
          <a:prstGeom prst="line">
            <a:avLst/>
          </a:prstGeom>
          <a:ln w="12700">
            <a:solidFill>
              <a:srgbClr val="E4E6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-up of a logo&#10;&#10;Description automatically generated">
            <a:extLst>
              <a:ext uri="{FF2B5EF4-FFF2-40B4-BE49-F238E27FC236}">
                <a16:creationId xmlns:a16="http://schemas.microsoft.com/office/drawing/2014/main" id="{375DB9FA-F5EA-41BE-0088-576B22FBC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250" y="397396"/>
            <a:ext cx="3440993" cy="995098"/>
          </a:xfrm>
          <a:prstGeom prst="rect">
            <a:avLst/>
          </a:prstGeom>
        </p:spPr>
      </p:pic>
      <p:pic>
        <p:nvPicPr>
          <p:cNvPr id="28" name="Picture 27" descr="A logo on a black background&#10;&#10;Description automatically generated">
            <a:extLst>
              <a:ext uri="{FF2B5EF4-FFF2-40B4-BE49-F238E27FC236}">
                <a16:creationId xmlns:a16="http://schemas.microsoft.com/office/drawing/2014/main" id="{93126466-8163-05C3-F544-9F3FC89848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4420" y="362671"/>
            <a:ext cx="3012713" cy="1233110"/>
          </a:xfrm>
          <a:prstGeom prst="rect">
            <a:avLst/>
          </a:prstGeom>
        </p:spPr>
      </p:pic>
      <p:pic>
        <p:nvPicPr>
          <p:cNvPr id="29" name="Picture 28" descr="A city with lights and a network&#10;&#10;Description automatically generated with medium confidence">
            <a:extLst>
              <a:ext uri="{FF2B5EF4-FFF2-40B4-BE49-F238E27FC236}">
                <a16:creationId xmlns:a16="http://schemas.microsoft.com/office/drawing/2014/main" id="{065585C8-6045-7FEE-400A-2FB726D5D0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53" y="486781"/>
            <a:ext cx="987160" cy="987160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CA0F5-F7D5-E24E-2D2C-37E54350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80" y="1723426"/>
            <a:ext cx="5380239" cy="173648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6687E-6AE9-BBC3-3640-DCBA976B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80" y="3555938"/>
            <a:ext cx="5389047" cy="13616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6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20E-2C15-E8DA-EA30-B09DC45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EAC64-993C-7E4A-5559-55D5C367E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19AD-497C-7797-9B3D-64E574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F06A-9A81-96BC-BDC3-F2F774F1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DDDC-19E6-270D-C00F-3AC4501F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9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E7C7D-8C07-5B72-BBE9-6C2BC73BD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E149D-55FB-2374-073A-31E395C5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B72DC-2AF7-5C3D-2842-C6702A7B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5DA5-95BA-FA3F-D500-62AFC95F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771B-7CE0-DFE0-44A1-F6CE5B3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5577-DF91-B893-0891-CE771C0C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559E-DE1A-B064-2666-770CEF50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2185-816E-0626-F675-D2CA96CE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B929-AB3F-595C-06D8-943F5FF8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93DB-79FD-8D28-8497-D1DB8978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5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CDAB-A0F0-0155-B741-36F28004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C15A8-1D0E-8224-EBFF-30EC656D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9679-C9AC-0EE0-53CE-59CB457D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3C46-EC24-CA6F-0174-44634B0B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C43C-28C8-631D-4F35-115D55E5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3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BCB0-08FC-98D9-F43F-F97BB841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7876-E688-7695-1126-2B5C20BDC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E6F62-93C6-2BA0-9D4B-BB6956732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07CF-19CC-D4E3-8C6E-37C4F30B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003E1-22E4-D890-B312-0801695E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10CD2-C10A-5E8B-B6E6-C624F64F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8020-644A-A502-0BE5-95CC4DA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82D2-E404-62D6-0DC3-4F62B53B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1EB3-EFB9-C5DA-E9E9-4316D9BB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C53E4-B5F0-A9D6-E64D-75A23BA0E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E4275-074E-7B31-0A00-533A31EC8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749B-625B-9A03-7F79-57404BCE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9D68A-BED6-F9D6-D82A-58CB4BE7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6E6FB-14AF-BB40-8E9A-F3D433CE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319-701F-C6EB-7841-3D52248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1C06-0795-D954-B8C3-973A09D5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12723-193A-6F04-63F9-F4D0B832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EEA54-71C7-EC5D-52D0-C5FD53F4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0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F26CE-0BCD-5E05-8FEA-8C59652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579C6-D805-075A-7CDA-E96E2D8E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8AC9-2646-3399-68D8-96528AE4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5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1117-EC15-A57E-9972-52F1F5C8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74B-10AB-90DA-FF7E-9F279DBB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1E05E-015F-4DEC-2A9A-66A0E48B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8A7BF-BE98-FC5C-184B-E69D477C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C467-59AD-1FC3-E077-1589521D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48A59-5521-7AB7-4BB1-F0FD1315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0DF5-275D-F9E8-5F24-3DC01E69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9B366-90F7-2E0B-B8E6-9BF07DEE1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B34BF-82B1-21BD-388A-BB8422E90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29551-A42A-CD18-EB09-1E4B554E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C5E7D-CB76-128E-2668-2DF5A08A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FCB7-EA58-97C1-E035-34AAA330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BB74A-3809-5278-4D0B-4B79FC62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E24F6-E4FA-A984-30F4-3AC9DD4A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BA6C-341C-0EFF-D9C7-27CF015A9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CFAB7-93BB-AA49-90C7-0AB8FBEE5EF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7C2E-420F-614D-908E-E42DE5632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98B6-1E62-0EDD-15EF-381217D31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34235-5D81-614F-886A-1494C2293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96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2A8B-C7DA-2186-162A-91250FD08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7644B-F6DA-0DF1-9EF6-A3EC779E4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Format string</a:t>
            </a:r>
          </a:p>
        </p:txBody>
      </p:sp>
    </p:spTree>
    <p:extLst>
      <p:ext uri="{BB962C8B-B14F-4D97-AF65-F5344CB8AC3E}">
        <p14:creationId xmlns:p14="http://schemas.microsoft.com/office/powerpoint/2010/main" val="256322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BB12DC4-99EA-F694-49FD-F20ED100D9C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691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7C99-D2F2-17A6-466B-3D4BE42D3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720" y="941704"/>
            <a:ext cx="9875520" cy="5390516"/>
          </a:xfrm>
        </p:spPr>
        <p:txBody>
          <a:bodyPr>
            <a:no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Modify the value of secret[1]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int_input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to point to secret[1] and then have %n write a value of the pointer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152162316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%08x:%08x:%08x:%08x:%08x:%08x:%08x:%08x:%n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bf8cb48:00000000:00000000:00000000::00000000:00000000:bf86cc54:0911d008: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original secrets: 0x44 – 0x55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new secret:       0x44 -- 0x48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add padding to control the value that is written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%08x:%08x:%08x:%08x:%08x:%08x:%08x:%.200u:%n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%8$08x: -will print the 8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%10u%9$n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echo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bf8cb48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xxd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-r -p &gt;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temp.txt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FB86725-1ABF-CB54-5C0E-F1C73C5AF240}"/>
              </a:ext>
            </a:extLst>
          </p:cNvPr>
          <p:cNvSpPr txBox="1">
            <a:spLocks/>
          </p:cNvSpPr>
          <p:nvPr/>
        </p:nvSpPr>
        <p:spPr>
          <a:xfrm>
            <a:off x="426720" y="4218302"/>
            <a:ext cx="9974580" cy="220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37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2A8B-C7DA-2186-162A-91250FD08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7644B-F6DA-0DF1-9EF6-A3EC779E4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Buffer Overflows</a:t>
            </a:r>
          </a:p>
        </p:txBody>
      </p:sp>
    </p:spTree>
    <p:extLst>
      <p:ext uri="{BB962C8B-B14F-4D97-AF65-F5344CB8AC3E}">
        <p14:creationId xmlns:p14="http://schemas.microsoft.com/office/powerpoint/2010/main" val="142204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5B156-A9BE-ADE3-9D94-B71C01C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11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stack.c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C9B1E-4C83-4212-2C86-B271D8C37557}"/>
              </a:ext>
            </a:extLst>
          </p:cNvPr>
          <p:cNvSpPr/>
          <p:nvPr/>
        </p:nvSpPr>
        <p:spPr>
          <a:xfrm>
            <a:off x="1771545" y="95904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C80C5-0B5D-ADD3-5CF7-0E3C496CDC83}"/>
              </a:ext>
            </a:extLst>
          </p:cNvPr>
          <p:cNvSpPr/>
          <p:nvPr/>
        </p:nvSpPr>
        <p:spPr>
          <a:xfrm>
            <a:off x="1771545" y="1169152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96B4A-874B-C0E4-E572-B0C3203C7BEB}"/>
              </a:ext>
            </a:extLst>
          </p:cNvPr>
          <p:cNvSpPr/>
          <p:nvPr/>
        </p:nvSpPr>
        <p:spPr>
          <a:xfrm>
            <a:off x="1771545" y="1567905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1740B-6223-F3B2-F58D-B111061EA25F}"/>
              </a:ext>
            </a:extLst>
          </p:cNvPr>
          <p:cNvSpPr/>
          <p:nvPr/>
        </p:nvSpPr>
        <p:spPr>
          <a:xfrm>
            <a:off x="1771545" y="180382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Saved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CF619-AB0C-D4B7-0206-AD67E51D2D33}"/>
              </a:ext>
            </a:extLst>
          </p:cNvPr>
          <p:cNvSpPr/>
          <p:nvPr/>
        </p:nvSpPr>
        <p:spPr>
          <a:xfrm>
            <a:off x="1771545" y="2234183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ecx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7B1CD-F696-9E48-44A0-D5BF56AE5E60}"/>
              </a:ext>
            </a:extLst>
          </p:cNvPr>
          <p:cNvSpPr/>
          <p:nvPr/>
        </p:nvSpPr>
        <p:spPr>
          <a:xfrm>
            <a:off x="1771545" y="2441795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8A1F6-F53F-8660-FD69-71243810A264}"/>
              </a:ext>
            </a:extLst>
          </p:cNvPr>
          <p:cNvSpPr/>
          <p:nvPr/>
        </p:nvSpPr>
        <p:spPr>
          <a:xfrm>
            <a:off x="1771545" y="2664546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badfile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CEF2B40A-2CE6-8585-1640-1DBF21D6C881}"/>
              </a:ext>
            </a:extLst>
          </p:cNvPr>
          <p:cNvSpPr/>
          <p:nvPr/>
        </p:nvSpPr>
        <p:spPr>
          <a:xfrm>
            <a:off x="3446692" y="1853474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F8BBC-6C6F-D153-C5E6-7867CA468E22}"/>
              </a:ext>
            </a:extLst>
          </p:cNvPr>
          <p:cNvSpPr txBox="1"/>
          <p:nvPr/>
        </p:nvSpPr>
        <p:spPr>
          <a:xfrm>
            <a:off x="4248514" y="1695296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6412BB6-DE4C-F9C5-66CE-DB529717F905}"/>
              </a:ext>
            </a:extLst>
          </p:cNvPr>
          <p:cNvSpPr/>
          <p:nvPr/>
        </p:nvSpPr>
        <p:spPr>
          <a:xfrm>
            <a:off x="82871" y="929557"/>
            <a:ext cx="326132" cy="555266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65CFF-90EF-1DB8-79C3-B8B2244D4DFE}"/>
              </a:ext>
            </a:extLst>
          </p:cNvPr>
          <p:cNvSpPr txBox="1"/>
          <p:nvPr/>
        </p:nvSpPr>
        <p:spPr>
          <a:xfrm>
            <a:off x="0" y="5919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67AF7-1899-5B2C-E3DD-FCC4F4433831}"/>
              </a:ext>
            </a:extLst>
          </p:cNvPr>
          <p:cNvSpPr txBox="1"/>
          <p:nvPr/>
        </p:nvSpPr>
        <p:spPr>
          <a:xfrm>
            <a:off x="-17700" y="6402669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4B33-1612-FD47-160D-EE7C3906FC37}"/>
              </a:ext>
            </a:extLst>
          </p:cNvPr>
          <p:cNvSpPr txBox="1"/>
          <p:nvPr/>
        </p:nvSpPr>
        <p:spPr>
          <a:xfrm>
            <a:off x="2300627" y="12616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C123E8-2467-715D-0527-BF67A0ED40E8}"/>
              </a:ext>
            </a:extLst>
          </p:cNvPr>
          <p:cNvSpPr txBox="1"/>
          <p:nvPr/>
        </p:nvSpPr>
        <p:spPr>
          <a:xfrm>
            <a:off x="3446692" y="152601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+ 4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E5C580-7534-832B-D576-904B2DB873EF}"/>
              </a:ext>
            </a:extLst>
          </p:cNvPr>
          <p:cNvSpPr/>
          <p:nvPr/>
        </p:nvSpPr>
        <p:spPr>
          <a:xfrm>
            <a:off x="1771545" y="202996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ebx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26888F-D3DB-0CA7-CE83-28BDF354BD22}"/>
              </a:ext>
            </a:extLst>
          </p:cNvPr>
          <p:cNvSpPr/>
          <p:nvPr/>
        </p:nvSpPr>
        <p:spPr>
          <a:xfrm>
            <a:off x="1771545" y="2887297"/>
            <a:ext cx="1440000" cy="64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Str[517]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C99F0543-8203-EDAC-0377-DBB060F39878}"/>
              </a:ext>
            </a:extLst>
          </p:cNvPr>
          <p:cNvSpPr/>
          <p:nvPr/>
        </p:nvSpPr>
        <p:spPr>
          <a:xfrm>
            <a:off x="3446692" y="3602201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CDA6B-AECD-218E-8488-D3B2E3EF9265}"/>
              </a:ext>
            </a:extLst>
          </p:cNvPr>
          <p:cNvSpPr txBox="1"/>
          <p:nvPr/>
        </p:nvSpPr>
        <p:spPr>
          <a:xfrm>
            <a:off x="4248514" y="3467909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E7679B-A7E9-E069-F099-88BA84085223}"/>
              </a:ext>
            </a:extLst>
          </p:cNvPr>
          <p:cNvSpPr txBox="1"/>
          <p:nvPr/>
        </p:nvSpPr>
        <p:spPr>
          <a:xfrm>
            <a:off x="3446692" y="260326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-12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21B338-3688-C8E6-3A05-EB5922F25AC2}"/>
              </a:ext>
            </a:extLst>
          </p:cNvPr>
          <p:cNvSpPr txBox="1"/>
          <p:nvPr/>
        </p:nvSpPr>
        <p:spPr>
          <a:xfrm>
            <a:off x="3446692" y="3205449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-529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96CC40-0A0A-3ECB-DA9D-22EE4F3C0B0A}"/>
              </a:ext>
            </a:extLst>
          </p:cNvPr>
          <p:cNvSpPr/>
          <p:nvPr/>
        </p:nvSpPr>
        <p:spPr>
          <a:xfrm>
            <a:off x="1771545" y="3542048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&amp;str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E47D4-8830-C9DE-B159-5C9F8E0C4BEE}"/>
              </a:ext>
            </a:extLst>
          </p:cNvPr>
          <p:cNvSpPr txBox="1"/>
          <p:nvPr/>
        </p:nvSpPr>
        <p:spPr>
          <a:xfrm>
            <a:off x="6752264" y="491344"/>
            <a:ext cx="5410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(char *str)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char buffer[24];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/* The following statement has a buffer overflow problem */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(buffer, str);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return 1;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 main(int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char **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char str[517];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FILE *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badfile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badfile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fopen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badfile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", "r");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fread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(str,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(char), 517,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badfile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(str);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("Returned Properly\n");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return 1;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9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5B156-A9BE-ADE3-9D94-B71C01C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11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stack.c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C9B1E-4C83-4212-2C86-B271D8C37557}"/>
              </a:ext>
            </a:extLst>
          </p:cNvPr>
          <p:cNvSpPr/>
          <p:nvPr/>
        </p:nvSpPr>
        <p:spPr>
          <a:xfrm>
            <a:off x="1771545" y="95904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C80C5-0B5D-ADD3-5CF7-0E3C496CDC83}"/>
              </a:ext>
            </a:extLst>
          </p:cNvPr>
          <p:cNvSpPr/>
          <p:nvPr/>
        </p:nvSpPr>
        <p:spPr>
          <a:xfrm>
            <a:off x="1771545" y="1169152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96B4A-874B-C0E4-E572-B0C3203C7BEB}"/>
              </a:ext>
            </a:extLst>
          </p:cNvPr>
          <p:cNvSpPr/>
          <p:nvPr/>
        </p:nvSpPr>
        <p:spPr>
          <a:xfrm>
            <a:off x="1771545" y="1567905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1740B-6223-F3B2-F58D-B111061EA25F}"/>
              </a:ext>
            </a:extLst>
          </p:cNvPr>
          <p:cNvSpPr/>
          <p:nvPr/>
        </p:nvSpPr>
        <p:spPr>
          <a:xfrm>
            <a:off x="1771545" y="1788211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Saved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CF619-AB0C-D4B7-0206-AD67E51D2D33}"/>
              </a:ext>
            </a:extLst>
          </p:cNvPr>
          <p:cNvSpPr/>
          <p:nvPr/>
        </p:nvSpPr>
        <p:spPr>
          <a:xfrm>
            <a:off x="1771545" y="2228823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ecx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7B1CD-F696-9E48-44A0-D5BF56AE5E60}"/>
              </a:ext>
            </a:extLst>
          </p:cNvPr>
          <p:cNvSpPr/>
          <p:nvPr/>
        </p:nvSpPr>
        <p:spPr>
          <a:xfrm>
            <a:off x="1771545" y="2449129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8A1F6-F53F-8660-FD69-71243810A264}"/>
              </a:ext>
            </a:extLst>
          </p:cNvPr>
          <p:cNvSpPr/>
          <p:nvPr/>
        </p:nvSpPr>
        <p:spPr>
          <a:xfrm>
            <a:off x="1771545" y="2669435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badfile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CEF2B40A-2CE6-8585-1640-1DBF21D6C881}"/>
              </a:ext>
            </a:extLst>
          </p:cNvPr>
          <p:cNvSpPr/>
          <p:nvPr/>
        </p:nvSpPr>
        <p:spPr>
          <a:xfrm>
            <a:off x="3446692" y="1840411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F8BBC-6C6F-D153-C5E6-7867CA468E22}"/>
              </a:ext>
            </a:extLst>
          </p:cNvPr>
          <p:cNvSpPr txBox="1"/>
          <p:nvPr/>
        </p:nvSpPr>
        <p:spPr>
          <a:xfrm>
            <a:off x="4248514" y="168223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6412BB6-DE4C-F9C5-66CE-DB529717F905}"/>
              </a:ext>
            </a:extLst>
          </p:cNvPr>
          <p:cNvSpPr/>
          <p:nvPr/>
        </p:nvSpPr>
        <p:spPr>
          <a:xfrm>
            <a:off x="82871" y="929557"/>
            <a:ext cx="326132" cy="555266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65CFF-90EF-1DB8-79C3-B8B2244D4DFE}"/>
              </a:ext>
            </a:extLst>
          </p:cNvPr>
          <p:cNvSpPr txBox="1"/>
          <p:nvPr/>
        </p:nvSpPr>
        <p:spPr>
          <a:xfrm>
            <a:off x="0" y="5919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67AF7-1899-5B2C-E3DD-FCC4F4433831}"/>
              </a:ext>
            </a:extLst>
          </p:cNvPr>
          <p:cNvSpPr txBox="1"/>
          <p:nvPr/>
        </p:nvSpPr>
        <p:spPr>
          <a:xfrm>
            <a:off x="-17700" y="6402669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4B33-1612-FD47-160D-EE7C3906FC37}"/>
              </a:ext>
            </a:extLst>
          </p:cNvPr>
          <p:cNvSpPr txBox="1"/>
          <p:nvPr/>
        </p:nvSpPr>
        <p:spPr>
          <a:xfrm>
            <a:off x="2300627" y="12616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E5C580-7534-832B-D576-904B2DB873EF}"/>
              </a:ext>
            </a:extLst>
          </p:cNvPr>
          <p:cNvSpPr/>
          <p:nvPr/>
        </p:nvSpPr>
        <p:spPr>
          <a:xfrm>
            <a:off x="1771545" y="2008517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ebx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FC4A-DA3B-1C6E-650E-5A4F4CA3A996}"/>
              </a:ext>
            </a:extLst>
          </p:cNvPr>
          <p:cNvSpPr txBox="1"/>
          <p:nvPr/>
        </p:nvSpPr>
        <p:spPr>
          <a:xfrm>
            <a:off x="4874460" y="-52252"/>
            <a:ext cx="710963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lea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,[esp+0x4]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and    esp,0xfffffff0        ; move the stack down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DWORD PTR [ecx-0x4]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ebp,esp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sub    esp,0x210                        </a:t>
            </a:r>
            <a:r>
              <a:rPr lang="en-GB" sz="15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528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call   &lt;__x86.get_pc_thunk.bx&gt; 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=global objects offset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 ebx,0x2dee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sub    esp,0x8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lea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,[ebx-0x1ff8]       ; “r”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lea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,[ebx-0x1ff6]       ;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call   1070 &lt;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fopen@plt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; open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 esp,0x10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 DWORD PTR [ebp-0xc],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GB" sz="15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-12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DWORD PTR [ebp-0xc]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0x205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0x1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lea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,[ebp-0x211]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call   1030 &lt;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fread@plt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 esp,0x10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sub    esp,0xc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lea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,[ebp-0x211]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call   11c9 &lt;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26888F-D3DB-0CA7-CE83-28BDF354BD22}"/>
              </a:ext>
            </a:extLst>
          </p:cNvPr>
          <p:cNvSpPr/>
          <p:nvPr/>
        </p:nvSpPr>
        <p:spPr>
          <a:xfrm>
            <a:off x="1771545" y="2889741"/>
            <a:ext cx="1440000" cy="64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Str[517]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C99F0543-8203-EDAC-0377-DBB060F39878}"/>
              </a:ext>
            </a:extLst>
          </p:cNvPr>
          <p:cNvSpPr/>
          <p:nvPr/>
        </p:nvSpPr>
        <p:spPr>
          <a:xfrm>
            <a:off x="3446692" y="3602201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CDA6B-AECD-218E-8488-D3B2E3EF9265}"/>
              </a:ext>
            </a:extLst>
          </p:cNvPr>
          <p:cNvSpPr txBox="1"/>
          <p:nvPr/>
        </p:nvSpPr>
        <p:spPr>
          <a:xfrm>
            <a:off x="4248514" y="3467909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E7679B-A7E9-E069-F099-88BA84085223}"/>
              </a:ext>
            </a:extLst>
          </p:cNvPr>
          <p:cNvSpPr txBox="1"/>
          <p:nvPr/>
        </p:nvSpPr>
        <p:spPr>
          <a:xfrm>
            <a:off x="3446692" y="260326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-12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21B338-3688-C8E6-3A05-EB5922F25AC2}"/>
              </a:ext>
            </a:extLst>
          </p:cNvPr>
          <p:cNvSpPr txBox="1"/>
          <p:nvPr/>
        </p:nvSpPr>
        <p:spPr>
          <a:xfrm>
            <a:off x="3446692" y="3205449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-529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96CC40-0A0A-3ECB-DA9D-22EE4F3C0B0A}"/>
              </a:ext>
            </a:extLst>
          </p:cNvPr>
          <p:cNvSpPr/>
          <p:nvPr/>
        </p:nvSpPr>
        <p:spPr>
          <a:xfrm>
            <a:off x="1771545" y="3542048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&amp;str</a:t>
            </a:r>
          </a:p>
        </p:txBody>
      </p:sp>
    </p:spTree>
    <p:extLst>
      <p:ext uri="{BB962C8B-B14F-4D97-AF65-F5344CB8AC3E}">
        <p14:creationId xmlns:p14="http://schemas.microsoft.com/office/powerpoint/2010/main" val="13515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5B156-A9BE-ADE3-9D94-B71C01C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11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stack.c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C9B1E-4C83-4212-2C86-B271D8C37557}"/>
              </a:ext>
            </a:extLst>
          </p:cNvPr>
          <p:cNvSpPr/>
          <p:nvPr/>
        </p:nvSpPr>
        <p:spPr>
          <a:xfrm>
            <a:off x="1752699" y="95904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C80C5-0B5D-ADD3-5CF7-0E3C496CDC83}"/>
              </a:ext>
            </a:extLst>
          </p:cNvPr>
          <p:cNvSpPr/>
          <p:nvPr/>
        </p:nvSpPr>
        <p:spPr>
          <a:xfrm>
            <a:off x="1752699" y="1169152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96B4A-874B-C0E4-E572-B0C3203C7BEB}"/>
              </a:ext>
            </a:extLst>
          </p:cNvPr>
          <p:cNvSpPr/>
          <p:nvPr/>
        </p:nvSpPr>
        <p:spPr>
          <a:xfrm>
            <a:off x="1752699" y="1567905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1740B-6223-F3B2-F58D-B111061EA25F}"/>
              </a:ext>
            </a:extLst>
          </p:cNvPr>
          <p:cNvSpPr/>
          <p:nvPr/>
        </p:nvSpPr>
        <p:spPr>
          <a:xfrm>
            <a:off x="1752699" y="178716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Saved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CF619-AB0C-D4B7-0206-AD67E51D2D33}"/>
              </a:ext>
            </a:extLst>
          </p:cNvPr>
          <p:cNvSpPr/>
          <p:nvPr/>
        </p:nvSpPr>
        <p:spPr>
          <a:xfrm>
            <a:off x="1752699" y="222567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ecx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7B1CD-F696-9E48-44A0-D5BF56AE5E60}"/>
              </a:ext>
            </a:extLst>
          </p:cNvPr>
          <p:cNvSpPr/>
          <p:nvPr/>
        </p:nvSpPr>
        <p:spPr>
          <a:xfrm>
            <a:off x="1752699" y="2444925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8A1F6-F53F-8660-FD69-71243810A264}"/>
              </a:ext>
            </a:extLst>
          </p:cNvPr>
          <p:cNvSpPr/>
          <p:nvPr/>
        </p:nvSpPr>
        <p:spPr>
          <a:xfrm>
            <a:off x="1752699" y="266418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badfile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CEF2B40A-2CE6-8585-1640-1DBF21D6C881}"/>
              </a:ext>
            </a:extLst>
          </p:cNvPr>
          <p:cNvSpPr/>
          <p:nvPr/>
        </p:nvSpPr>
        <p:spPr>
          <a:xfrm>
            <a:off x="3381407" y="4021910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F8BBC-6C6F-D153-C5E6-7867CA468E22}"/>
              </a:ext>
            </a:extLst>
          </p:cNvPr>
          <p:cNvSpPr txBox="1"/>
          <p:nvPr/>
        </p:nvSpPr>
        <p:spPr>
          <a:xfrm>
            <a:off x="4248514" y="3863732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6412BB6-DE4C-F9C5-66CE-DB529717F905}"/>
              </a:ext>
            </a:extLst>
          </p:cNvPr>
          <p:cNvSpPr/>
          <p:nvPr/>
        </p:nvSpPr>
        <p:spPr>
          <a:xfrm>
            <a:off x="82871" y="929557"/>
            <a:ext cx="326132" cy="555266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65CFF-90EF-1DB8-79C3-B8B2244D4DFE}"/>
              </a:ext>
            </a:extLst>
          </p:cNvPr>
          <p:cNvSpPr txBox="1"/>
          <p:nvPr/>
        </p:nvSpPr>
        <p:spPr>
          <a:xfrm>
            <a:off x="0" y="5919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67AF7-1899-5B2C-E3DD-FCC4F4433831}"/>
              </a:ext>
            </a:extLst>
          </p:cNvPr>
          <p:cNvSpPr txBox="1"/>
          <p:nvPr/>
        </p:nvSpPr>
        <p:spPr>
          <a:xfrm>
            <a:off x="-17700" y="6402669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4B33-1612-FD47-160D-EE7C3906FC37}"/>
              </a:ext>
            </a:extLst>
          </p:cNvPr>
          <p:cNvSpPr txBox="1"/>
          <p:nvPr/>
        </p:nvSpPr>
        <p:spPr>
          <a:xfrm>
            <a:off x="2281781" y="12616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C123E8-2467-715D-0527-BF67A0ED40E8}"/>
              </a:ext>
            </a:extLst>
          </p:cNvPr>
          <p:cNvSpPr txBox="1"/>
          <p:nvPr/>
        </p:nvSpPr>
        <p:spPr>
          <a:xfrm>
            <a:off x="3381407" y="346345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+ 8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E5C580-7534-832B-D576-904B2DB873EF}"/>
              </a:ext>
            </a:extLst>
          </p:cNvPr>
          <p:cNvSpPr/>
          <p:nvPr/>
        </p:nvSpPr>
        <p:spPr>
          <a:xfrm>
            <a:off x="1752699" y="2006415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ebx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FC4A-DA3B-1C6E-650E-5A4F4CA3A996}"/>
              </a:ext>
            </a:extLst>
          </p:cNvPr>
          <p:cNvSpPr txBox="1"/>
          <p:nvPr/>
        </p:nvSpPr>
        <p:spPr>
          <a:xfrm>
            <a:off x="5047907" y="216503"/>
            <a:ext cx="73404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ebp,esp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sub    esp,0x24      </a:t>
            </a:r>
            <a:r>
              <a:rPr lang="en-GB" sz="15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call   &lt;__x86.get_pc_thunk.ax&gt; 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=global objects offset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 eax,0x2e2b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sub    esp,0x8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DWORD PTR [ebp+0x8]          ; &amp;str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lea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,[ebp-0x20]               ; buffer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push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ebx,eax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call   1040 &lt;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strcpy@plt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 esp,0x10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 eax,0x1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ebx,DWORD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PTR [ebp-0x4]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leave  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26888F-D3DB-0CA7-CE83-28BDF354BD22}"/>
              </a:ext>
            </a:extLst>
          </p:cNvPr>
          <p:cNvSpPr/>
          <p:nvPr/>
        </p:nvSpPr>
        <p:spPr>
          <a:xfrm>
            <a:off x="1752699" y="2883435"/>
            <a:ext cx="1440000" cy="64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Str[517]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C99F0543-8203-EDAC-0377-DBB060F39878}"/>
              </a:ext>
            </a:extLst>
          </p:cNvPr>
          <p:cNvSpPr/>
          <p:nvPr/>
        </p:nvSpPr>
        <p:spPr>
          <a:xfrm>
            <a:off x="3381407" y="4769355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CDA6B-AECD-218E-8488-D3B2E3EF9265}"/>
              </a:ext>
            </a:extLst>
          </p:cNvPr>
          <p:cNvSpPr txBox="1"/>
          <p:nvPr/>
        </p:nvSpPr>
        <p:spPr>
          <a:xfrm>
            <a:off x="4228820" y="460007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96CC40-0A0A-3ECB-DA9D-22EE4F3C0B0A}"/>
              </a:ext>
            </a:extLst>
          </p:cNvPr>
          <p:cNvSpPr/>
          <p:nvPr/>
        </p:nvSpPr>
        <p:spPr>
          <a:xfrm>
            <a:off x="1752699" y="3534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&amp;str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A0FFA-4BA9-D42E-8413-9B2D5D4E5A66}"/>
              </a:ext>
            </a:extLst>
          </p:cNvPr>
          <p:cNvSpPr/>
          <p:nvPr/>
        </p:nvSpPr>
        <p:spPr>
          <a:xfrm>
            <a:off x="1752699" y="3753945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B9483-9BCB-F627-965F-4553B668345E}"/>
              </a:ext>
            </a:extLst>
          </p:cNvPr>
          <p:cNvSpPr/>
          <p:nvPr/>
        </p:nvSpPr>
        <p:spPr>
          <a:xfrm>
            <a:off x="1752699" y="397320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Saved EBP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4F45F-0D7F-8C28-6F1C-6CE1A45B26A2}"/>
              </a:ext>
            </a:extLst>
          </p:cNvPr>
          <p:cNvSpPr/>
          <p:nvPr/>
        </p:nvSpPr>
        <p:spPr>
          <a:xfrm>
            <a:off x="1752699" y="4192455"/>
            <a:ext cx="1440000" cy="5134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buffer[24]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C838E1-90B3-FB73-91BD-7D1AAE1213FA}"/>
              </a:ext>
            </a:extLst>
          </p:cNvPr>
          <p:cNvSpPr/>
          <p:nvPr/>
        </p:nvSpPr>
        <p:spPr>
          <a:xfrm>
            <a:off x="1752699" y="4709202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&amp;str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387E5-60CB-B540-D575-E4011C24EEE2}"/>
              </a:ext>
            </a:extLst>
          </p:cNvPr>
          <p:cNvSpPr txBox="1"/>
          <p:nvPr/>
        </p:nvSpPr>
        <p:spPr>
          <a:xfrm>
            <a:off x="3381407" y="4419854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-32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2B17B4-6FC3-ACD5-88DC-2753A5DEF8F2}"/>
              </a:ext>
            </a:extLst>
          </p:cNvPr>
          <p:cNvSpPr/>
          <p:nvPr/>
        </p:nvSpPr>
        <p:spPr>
          <a:xfrm>
            <a:off x="1752699" y="492846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&amp;buffer</a:t>
            </a:r>
          </a:p>
        </p:txBody>
      </p:sp>
    </p:spTree>
    <p:extLst>
      <p:ext uri="{BB962C8B-B14F-4D97-AF65-F5344CB8AC3E}">
        <p14:creationId xmlns:p14="http://schemas.microsoft.com/office/powerpoint/2010/main" val="92806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B53E7-363B-D149-A847-AFFDDAB2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BD4CE7-B04B-5B16-58A2-2F5E8AFC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11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stack.c</a:t>
            </a:r>
            <a:endParaRPr lang="en-GB" dirty="0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BCBEFC27-CAAC-3101-FE21-DEFBC2772DE6}"/>
              </a:ext>
            </a:extLst>
          </p:cNvPr>
          <p:cNvSpPr/>
          <p:nvPr/>
        </p:nvSpPr>
        <p:spPr>
          <a:xfrm rot="5400000">
            <a:off x="3944024" y="5390405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63841-A19B-9DF5-2C79-9B82F77ADE74}"/>
              </a:ext>
            </a:extLst>
          </p:cNvPr>
          <p:cNvSpPr txBox="1"/>
          <p:nvPr/>
        </p:nvSpPr>
        <p:spPr>
          <a:xfrm>
            <a:off x="4095438" y="5724718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AD8E4A7C-CAFB-98BF-DDBB-E2D9C02477FC}"/>
              </a:ext>
            </a:extLst>
          </p:cNvPr>
          <p:cNvSpPr/>
          <p:nvPr/>
        </p:nvSpPr>
        <p:spPr>
          <a:xfrm rot="16200000">
            <a:off x="5381168" y="580102"/>
            <a:ext cx="326132" cy="555266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1C683-33E3-8667-F05C-622FE332D2A5}"/>
              </a:ext>
            </a:extLst>
          </p:cNvPr>
          <p:cNvSpPr txBox="1"/>
          <p:nvPr/>
        </p:nvSpPr>
        <p:spPr>
          <a:xfrm>
            <a:off x="7555274" y="31731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94560E-BCA0-174C-C89D-1FC504C90125}"/>
              </a:ext>
            </a:extLst>
          </p:cNvPr>
          <p:cNvSpPr txBox="1"/>
          <p:nvPr/>
        </p:nvSpPr>
        <p:spPr>
          <a:xfrm>
            <a:off x="2727949" y="3173175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03ECA7-E0BC-7016-3E41-656637A62AD3}"/>
              </a:ext>
            </a:extLst>
          </p:cNvPr>
          <p:cNvSpPr txBox="1"/>
          <p:nvPr/>
        </p:nvSpPr>
        <p:spPr>
          <a:xfrm rot="5400000">
            <a:off x="4442089" y="530118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+ 8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0BCB8EC9-538D-C775-0F3D-9EAA4A812858}"/>
              </a:ext>
            </a:extLst>
          </p:cNvPr>
          <p:cNvSpPr/>
          <p:nvPr/>
        </p:nvSpPr>
        <p:spPr>
          <a:xfrm rot="5400000">
            <a:off x="2305277" y="5390405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96A92A-CCC2-22B8-D39C-FF9A132FD335}"/>
              </a:ext>
            </a:extLst>
          </p:cNvPr>
          <p:cNvSpPr txBox="1"/>
          <p:nvPr/>
        </p:nvSpPr>
        <p:spPr>
          <a:xfrm>
            <a:off x="2436571" y="5724718"/>
            <a:ext cx="47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0F7B1-4C68-9E64-B39F-1971C25EAAC6}"/>
              </a:ext>
            </a:extLst>
          </p:cNvPr>
          <p:cNvSpPr txBox="1"/>
          <p:nvPr/>
        </p:nvSpPr>
        <p:spPr>
          <a:xfrm rot="5400000">
            <a:off x="2625250" y="5268974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-32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1D348-E929-C036-BA85-935DBFFCA232}"/>
              </a:ext>
            </a:extLst>
          </p:cNvPr>
          <p:cNvSpPr/>
          <p:nvPr/>
        </p:nvSpPr>
        <p:spPr>
          <a:xfrm rot="5400000">
            <a:off x="8260288" y="4151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15721-1F72-309A-D33F-7C7AAF68978A}"/>
              </a:ext>
            </a:extLst>
          </p:cNvPr>
          <p:cNvSpPr/>
          <p:nvPr/>
        </p:nvSpPr>
        <p:spPr>
          <a:xfrm rot="5400000">
            <a:off x="8050176" y="4151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64B18-8062-0893-B426-DC69D442B273}"/>
              </a:ext>
            </a:extLst>
          </p:cNvPr>
          <p:cNvSpPr/>
          <p:nvPr/>
        </p:nvSpPr>
        <p:spPr>
          <a:xfrm rot="5400000">
            <a:off x="7651423" y="4151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52C6D-1FB1-76AE-EF51-E234C384CFD6}"/>
              </a:ext>
            </a:extLst>
          </p:cNvPr>
          <p:cNvSpPr/>
          <p:nvPr/>
        </p:nvSpPr>
        <p:spPr>
          <a:xfrm rot="5400000">
            <a:off x="7432168" y="4151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Saved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D58EA6-7B82-10C7-8FBF-6CB419F19C1E}"/>
              </a:ext>
            </a:extLst>
          </p:cNvPr>
          <p:cNvSpPr/>
          <p:nvPr/>
        </p:nvSpPr>
        <p:spPr>
          <a:xfrm rot="5400000">
            <a:off x="6993658" y="4151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ecx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83A9D-0205-A47A-54FA-6AE4AC44E998}"/>
              </a:ext>
            </a:extLst>
          </p:cNvPr>
          <p:cNvSpPr/>
          <p:nvPr/>
        </p:nvSpPr>
        <p:spPr>
          <a:xfrm rot="5400000">
            <a:off x="6774403" y="4151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3B1AA-6A82-ACA3-A286-F9437277AD09}"/>
              </a:ext>
            </a:extLst>
          </p:cNvPr>
          <p:cNvSpPr/>
          <p:nvPr/>
        </p:nvSpPr>
        <p:spPr>
          <a:xfrm rot="5400000">
            <a:off x="6555148" y="4151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badfile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60A8-77D9-FCBC-AC16-08C83CB2DBE1}"/>
              </a:ext>
            </a:extLst>
          </p:cNvPr>
          <p:cNvSpPr txBox="1"/>
          <p:nvPr/>
        </p:nvSpPr>
        <p:spPr>
          <a:xfrm rot="5400000">
            <a:off x="8424391" y="404422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E81212-0D93-707E-59CE-C357FD022227}"/>
              </a:ext>
            </a:extLst>
          </p:cNvPr>
          <p:cNvSpPr/>
          <p:nvPr/>
        </p:nvSpPr>
        <p:spPr>
          <a:xfrm rot="5400000">
            <a:off x="7212913" y="415169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ebx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5DEB87-EC1E-1976-9FCC-9976BF184EB0}"/>
              </a:ext>
            </a:extLst>
          </p:cNvPr>
          <p:cNvSpPr/>
          <p:nvPr/>
        </p:nvSpPr>
        <p:spPr>
          <a:xfrm rot="5400000">
            <a:off x="5311691" y="3127050"/>
            <a:ext cx="1440000" cy="22709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Str[517]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E49BE2-800D-E144-382A-91EC8A4ADC1A}"/>
              </a:ext>
            </a:extLst>
          </p:cNvPr>
          <p:cNvSpPr/>
          <p:nvPr/>
        </p:nvSpPr>
        <p:spPr>
          <a:xfrm rot="5400000">
            <a:off x="4064979" y="4154507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&amp;str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E3843-5A94-7BC7-B555-004D78FC6413}"/>
              </a:ext>
            </a:extLst>
          </p:cNvPr>
          <p:cNvSpPr/>
          <p:nvPr/>
        </p:nvSpPr>
        <p:spPr>
          <a:xfrm rot="5400000">
            <a:off x="3845724" y="4154507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E541B-7C63-61B7-FA2C-8BA624B36562}"/>
              </a:ext>
            </a:extLst>
          </p:cNvPr>
          <p:cNvSpPr/>
          <p:nvPr/>
        </p:nvSpPr>
        <p:spPr>
          <a:xfrm rot="5400000">
            <a:off x="3626469" y="4154507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Saved EBP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93387-9C99-BB9F-F524-0F7A0D250298}"/>
              </a:ext>
            </a:extLst>
          </p:cNvPr>
          <p:cNvSpPr/>
          <p:nvPr/>
        </p:nvSpPr>
        <p:spPr>
          <a:xfrm rot="5400000">
            <a:off x="2802345" y="3546383"/>
            <a:ext cx="1440000" cy="143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buffer[24]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F3C835-D681-9E09-FD71-4E577DBB6E33}"/>
              </a:ext>
            </a:extLst>
          </p:cNvPr>
          <p:cNvSpPr/>
          <p:nvPr/>
        </p:nvSpPr>
        <p:spPr>
          <a:xfrm rot="5400000">
            <a:off x="1974967" y="4154507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&amp;str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81E0A2-A059-4B9E-0E8F-6FDFAA6C086C}"/>
              </a:ext>
            </a:extLst>
          </p:cNvPr>
          <p:cNvSpPr/>
          <p:nvPr/>
        </p:nvSpPr>
        <p:spPr>
          <a:xfrm rot="5400000">
            <a:off x="1755709" y="4154507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&amp;buffer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3B8E43-B495-C813-6905-AE6A1D62B333}"/>
              </a:ext>
            </a:extLst>
          </p:cNvPr>
          <p:cNvSpPr/>
          <p:nvPr/>
        </p:nvSpPr>
        <p:spPr>
          <a:xfrm>
            <a:off x="2811385" y="1666319"/>
            <a:ext cx="1643084" cy="14400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7F5102-CF98-DA8B-F12E-BB1EC2AB95F9}"/>
              </a:ext>
            </a:extLst>
          </p:cNvPr>
          <p:cNvSpPr/>
          <p:nvPr/>
        </p:nvSpPr>
        <p:spPr>
          <a:xfrm rot="5400000">
            <a:off x="3842469" y="2278320"/>
            <a:ext cx="1440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A2C61C-C8A0-FCC6-77D8-AFBBE14BA05D}"/>
              </a:ext>
            </a:extLst>
          </p:cNvPr>
          <p:cNvSpPr/>
          <p:nvPr/>
        </p:nvSpPr>
        <p:spPr>
          <a:xfrm>
            <a:off x="4670469" y="1666319"/>
            <a:ext cx="1643084" cy="14400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.. shellcode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0638D31-9DAC-851A-D358-6028CDAE7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12278" y="1328953"/>
            <a:ext cx="1" cy="9295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709E3B-E453-79C0-7FBE-84A112ED67A3}"/>
              </a:ext>
            </a:extLst>
          </p:cNvPr>
          <p:cNvSpPr txBox="1"/>
          <p:nvPr/>
        </p:nvSpPr>
        <p:spPr>
          <a:xfrm>
            <a:off x="7459980" y="510540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x\16wx $esp. - dump the 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7E86D3-9B0C-5D91-987E-8DFAD46351B0}"/>
              </a:ext>
            </a:extLst>
          </p:cNvPr>
          <p:cNvSpPr/>
          <p:nvPr/>
        </p:nvSpPr>
        <p:spPr>
          <a:xfrm>
            <a:off x="2811385" y="1673940"/>
            <a:ext cx="1643084" cy="14323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nop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1DE02-B6A5-AF23-0016-019CCF9708A0}"/>
              </a:ext>
            </a:extLst>
          </p:cNvPr>
          <p:cNvSpPr txBox="1"/>
          <p:nvPr/>
        </p:nvSpPr>
        <p:spPr>
          <a:xfrm>
            <a:off x="3758724" y="596037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0xBFFF3D8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4842B6-E456-850C-7DFE-BE9024CC5993}"/>
              </a:ext>
            </a:extLst>
          </p:cNvPr>
          <p:cNvSpPr txBox="1"/>
          <p:nvPr/>
        </p:nvSpPr>
        <p:spPr>
          <a:xfrm>
            <a:off x="2029711" y="597116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0xBFFF3B0</a:t>
            </a:r>
          </a:p>
        </p:txBody>
      </p:sp>
    </p:spTree>
    <p:extLst>
      <p:ext uri="{BB962C8B-B14F-4D97-AF65-F5344CB8AC3E}">
        <p14:creationId xmlns:p14="http://schemas.microsoft.com/office/powerpoint/2010/main" val="412099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064379-6406-B130-74D9-75D71008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6531BF0-B5FB-2831-5686-7725E328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0"/>
            <a:ext cx="8553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1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5B156-A9BE-ADE3-9D94-B71C01C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1116"/>
          </a:xfrm>
        </p:spPr>
        <p:txBody>
          <a:bodyPr>
            <a:normAutofit fontScale="90000"/>
          </a:bodyPr>
          <a:lstStyle/>
          <a:p>
            <a:r>
              <a:rPr lang="en-GB" dirty="0"/>
              <a:t>Stack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74D89-9515-517F-2769-F3020BA03377}"/>
              </a:ext>
            </a:extLst>
          </p:cNvPr>
          <p:cNvSpPr/>
          <p:nvPr/>
        </p:nvSpPr>
        <p:spPr>
          <a:xfrm>
            <a:off x="937260" y="1206187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Param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C9B1E-4C83-4212-2C86-B271D8C37557}"/>
              </a:ext>
            </a:extLst>
          </p:cNvPr>
          <p:cNvSpPr/>
          <p:nvPr/>
        </p:nvSpPr>
        <p:spPr>
          <a:xfrm>
            <a:off x="937260" y="1624198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Param #2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C80C5-0B5D-ADD3-5CF7-0E3C496CDC83}"/>
              </a:ext>
            </a:extLst>
          </p:cNvPr>
          <p:cNvSpPr/>
          <p:nvPr/>
        </p:nvSpPr>
        <p:spPr>
          <a:xfrm>
            <a:off x="937260" y="2042209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Param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96B4A-874B-C0E4-E572-B0C3203C7BEB}"/>
              </a:ext>
            </a:extLst>
          </p:cNvPr>
          <p:cNvSpPr/>
          <p:nvPr/>
        </p:nvSpPr>
        <p:spPr>
          <a:xfrm>
            <a:off x="937260" y="2460220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 </a:t>
            </a:r>
            <a:r>
              <a:rPr lang="en-GB" dirty="0" err="1"/>
              <a:t>Addr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1740B-6223-F3B2-F58D-B111061EA25F}"/>
              </a:ext>
            </a:extLst>
          </p:cNvPr>
          <p:cNvSpPr/>
          <p:nvPr/>
        </p:nvSpPr>
        <p:spPr>
          <a:xfrm>
            <a:off x="937260" y="2878231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CF619-AB0C-D4B7-0206-AD67E51D2D33}"/>
              </a:ext>
            </a:extLst>
          </p:cNvPr>
          <p:cNvSpPr/>
          <p:nvPr/>
        </p:nvSpPr>
        <p:spPr>
          <a:xfrm>
            <a:off x="937260" y="3296242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7B1CD-F696-9E48-44A0-D5BF56AE5E60}"/>
              </a:ext>
            </a:extLst>
          </p:cNvPr>
          <p:cNvSpPr/>
          <p:nvPr/>
        </p:nvSpPr>
        <p:spPr>
          <a:xfrm>
            <a:off x="937260" y="3714253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 #2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8A1F6-F53F-8660-FD69-71243810A264}"/>
              </a:ext>
            </a:extLst>
          </p:cNvPr>
          <p:cNvSpPr/>
          <p:nvPr/>
        </p:nvSpPr>
        <p:spPr>
          <a:xfrm>
            <a:off x="937260" y="4132264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BE7BC-DBF1-4649-05B7-A54BCFDBB1C0}"/>
              </a:ext>
            </a:extLst>
          </p:cNvPr>
          <p:cNvSpPr txBox="1"/>
          <p:nvPr/>
        </p:nvSpPr>
        <p:spPr>
          <a:xfrm>
            <a:off x="2599483" y="12305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36A3B-0B1F-C298-2563-44C445CAD243}"/>
              </a:ext>
            </a:extLst>
          </p:cNvPr>
          <p:cNvSpPr txBox="1"/>
          <p:nvPr/>
        </p:nvSpPr>
        <p:spPr>
          <a:xfrm>
            <a:off x="2599482" y="162419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6DBB8-A344-D426-C542-4AE1D555C087}"/>
              </a:ext>
            </a:extLst>
          </p:cNvPr>
          <p:cNvSpPr txBox="1"/>
          <p:nvPr/>
        </p:nvSpPr>
        <p:spPr>
          <a:xfrm>
            <a:off x="2599481" y="206654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+ 8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CEF2B40A-2CE6-8585-1640-1DBF21D6C881}"/>
              </a:ext>
            </a:extLst>
          </p:cNvPr>
          <p:cNvSpPr/>
          <p:nvPr/>
        </p:nvSpPr>
        <p:spPr>
          <a:xfrm>
            <a:off x="2599480" y="3039390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F8BBC-6C6F-D153-C5E6-7867CA468E22}"/>
              </a:ext>
            </a:extLst>
          </p:cNvPr>
          <p:cNvSpPr txBox="1"/>
          <p:nvPr/>
        </p:nvSpPr>
        <p:spPr>
          <a:xfrm>
            <a:off x="3540412" y="290257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95237-53EF-CC44-EFF5-EDE3DC85DF83}"/>
              </a:ext>
            </a:extLst>
          </p:cNvPr>
          <p:cNvSpPr/>
          <p:nvPr/>
        </p:nvSpPr>
        <p:spPr>
          <a:xfrm>
            <a:off x="937260" y="4550275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D77373C5-0C25-EE02-B45D-D85A6093B43C}"/>
              </a:ext>
            </a:extLst>
          </p:cNvPr>
          <p:cNvSpPr/>
          <p:nvPr/>
        </p:nvSpPr>
        <p:spPr>
          <a:xfrm>
            <a:off x="2599480" y="4663587"/>
            <a:ext cx="737397" cy="95693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0EF31-B94F-FBE7-347E-3BDD179006FD}"/>
              </a:ext>
            </a:extLst>
          </p:cNvPr>
          <p:cNvSpPr txBox="1"/>
          <p:nvPr/>
        </p:nvSpPr>
        <p:spPr>
          <a:xfrm>
            <a:off x="3515116" y="457461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esp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980C2-731A-C2A0-96B1-D242F4E51A0E}"/>
              </a:ext>
            </a:extLst>
          </p:cNvPr>
          <p:cNvSpPr txBox="1"/>
          <p:nvPr/>
        </p:nvSpPr>
        <p:spPr>
          <a:xfrm>
            <a:off x="2561008" y="332612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308E2-7E75-F1AC-0D90-F37833BB7ACC}"/>
              </a:ext>
            </a:extLst>
          </p:cNvPr>
          <p:cNvSpPr txBox="1"/>
          <p:nvPr/>
        </p:nvSpPr>
        <p:spPr>
          <a:xfrm>
            <a:off x="2561008" y="37385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- 8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D07CAD-2FEC-7F14-599E-06CE1CA5EB36}"/>
              </a:ext>
            </a:extLst>
          </p:cNvPr>
          <p:cNvSpPr txBox="1"/>
          <p:nvPr/>
        </p:nvSpPr>
        <p:spPr>
          <a:xfrm>
            <a:off x="2594949" y="415660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- 12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6412BB6-DE4C-F9C5-66CE-DB529717F905}"/>
              </a:ext>
            </a:extLst>
          </p:cNvPr>
          <p:cNvSpPr/>
          <p:nvPr/>
        </p:nvSpPr>
        <p:spPr>
          <a:xfrm>
            <a:off x="181059" y="1254866"/>
            <a:ext cx="350875" cy="37134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65CFF-90EF-1DB8-79C3-B8B2244D4DFE}"/>
              </a:ext>
            </a:extLst>
          </p:cNvPr>
          <p:cNvSpPr txBox="1"/>
          <p:nvPr/>
        </p:nvSpPr>
        <p:spPr>
          <a:xfrm>
            <a:off x="46398" y="91675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67AF7-1899-5B2C-E3DD-FCC4F4433831}"/>
              </a:ext>
            </a:extLst>
          </p:cNvPr>
          <p:cNvSpPr txBox="1"/>
          <p:nvPr/>
        </p:nvSpPr>
        <p:spPr>
          <a:xfrm>
            <a:off x="46398" y="5016133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91C4D-2D3E-BF94-2311-81CD31ED586C}"/>
              </a:ext>
            </a:extLst>
          </p:cNvPr>
          <p:cNvSpPr txBox="1"/>
          <p:nvPr/>
        </p:nvSpPr>
        <p:spPr>
          <a:xfrm>
            <a:off x="1394814" y="5298156"/>
            <a:ext cx="187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bool </a:t>
            </a:r>
            <a:r>
              <a:rPr lang="en-GB" dirty="0" err="1"/>
              <a:t>func</a:t>
            </a:r>
            <a:r>
              <a:rPr lang="en-GB" dirty="0"/>
              <a:t>(</a:t>
            </a:r>
            <a:r>
              <a:rPr lang="en-GB" dirty="0" err="1"/>
              <a:t>a,b,c</a:t>
            </a:r>
            <a:r>
              <a:rPr lang="en-GB" dirty="0"/>
              <a:t>)</a:t>
            </a:r>
          </a:p>
          <a:p>
            <a:r>
              <a:rPr lang="en-GB" dirty="0"/>
              <a:t>    push    </a:t>
            </a:r>
            <a:r>
              <a:rPr lang="en-GB" dirty="0" err="1"/>
              <a:t>ebp</a:t>
            </a:r>
            <a:endParaRPr lang="en-GB" dirty="0"/>
          </a:p>
          <a:p>
            <a:r>
              <a:rPr lang="en-GB" dirty="0"/>
              <a:t>    mov     </a:t>
            </a:r>
            <a:r>
              <a:rPr lang="en-GB" dirty="0" err="1"/>
              <a:t>ebp</a:t>
            </a:r>
            <a:r>
              <a:rPr lang="en-GB" dirty="0"/>
              <a:t>, </a:t>
            </a:r>
            <a:r>
              <a:rPr lang="en-GB" dirty="0" err="1"/>
              <a:t>esp</a:t>
            </a:r>
            <a:endParaRPr lang="en-GB" dirty="0"/>
          </a:p>
          <a:p>
            <a:r>
              <a:rPr lang="en-GB" dirty="0"/>
              <a:t>    sub     </a:t>
            </a:r>
            <a:r>
              <a:rPr lang="en-GB" dirty="0" err="1"/>
              <a:t>esp</a:t>
            </a:r>
            <a:r>
              <a:rPr lang="en-GB" dirty="0"/>
              <a:t>, 16 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FBD35BE2-AD36-4A41-32AC-B1CE353BA36E}"/>
              </a:ext>
            </a:extLst>
          </p:cNvPr>
          <p:cNvSpPr/>
          <p:nvPr/>
        </p:nvSpPr>
        <p:spPr>
          <a:xfrm>
            <a:off x="6703779" y="1254866"/>
            <a:ext cx="350875" cy="37134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08124-76F1-9A0A-DA95-F285E542FD7E}"/>
              </a:ext>
            </a:extLst>
          </p:cNvPr>
          <p:cNvSpPr txBox="1"/>
          <p:nvPr/>
        </p:nvSpPr>
        <p:spPr>
          <a:xfrm>
            <a:off x="6569118" y="91675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BBBBA6-D793-5788-751F-355E499666CB}"/>
              </a:ext>
            </a:extLst>
          </p:cNvPr>
          <p:cNvSpPr txBox="1"/>
          <p:nvPr/>
        </p:nvSpPr>
        <p:spPr>
          <a:xfrm>
            <a:off x="6569118" y="5016133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A1F1D-7300-1741-5F18-C3E4C8FD52F7}"/>
              </a:ext>
            </a:extLst>
          </p:cNvPr>
          <p:cNvSpPr/>
          <p:nvPr/>
        </p:nvSpPr>
        <p:spPr>
          <a:xfrm>
            <a:off x="7242581" y="1206187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Param #3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E84BD-4DCF-12FF-195E-3772CCED9386}"/>
              </a:ext>
            </a:extLst>
          </p:cNvPr>
          <p:cNvSpPr/>
          <p:nvPr/>
        </p:nvSpPr>
        <p:spPr>
          <a:xfrm>
            <a:off x="7242581" y="1624198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Param #2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1EFCA6-AC54-F0C0-F71F-19E0C841813E}"/>
              </a:ext>
            </a:extLst>
          </p:cNvPr>
          <p:cNvSpPr/>
          <p:nvPr/>
        </p:nvSpPr>
        <p:spPr>
          <a:xfrm>
            <a:off x="7242581" y="2042209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Param #1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31E042-495E-A21B-6D1D-7BE9006CEA8D}"/>
              </a:ext>
            </a:extLst>
          </p:cNvPr>
          <p:cNvSpPr/>
          <p:nvPr/>
        </p:nvSpPr>
        <p:spPr>
          <a:xfrm>
            <a:off x="7242581" y="2460220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 </a:t>
            </a:r>
            <a:r>
              <a:rPr lang="en-GB" dirty="0" err="1"/>
              <a:t>Addr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BBD5F4-07F7-8498-C363-C5BBF6DD87E9}"/>
              </a:ext>
            </a:extLst>
          </p:cNvPr>
          <p:cNvSpPr/>
          <p:nvPr/>
        </p:nvSpPr>
        <p:spPr>
          <a:xfrm>
            <a:off x="7242581" y="2878231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 EBP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F43AAD-893F-7A31-164D-E65A9D46D165}"/>
              </a:ext>
            </a:extLst>
          </p:cNvPr>
          <p:cNvSpPr/>
          <p:nvPr/>
        </p:nvSpPr>
        <p:spPr>
          <a:xfrm>
            <a:off x="7242581" y="3296242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 #1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AA74ED-8489-A765-1E86-1E22ACEDB040}"/>
              </a:ext>
            </a:extLst>
          </p:cNvPr>
          <p:cNvSpPr/>
          <p:nvPr/>
        </p:nvSpPr>
        <p:spPr>
          <a:xfrm>
            <a:off x="7242581" y="3714253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 #2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E7F08-EC2E-FA5C-09DC-91ADE774F48D}"/>
              </a:ext>
            </a:extLst>
          </p:cNvPr>
          <p:cNvSpPr/>
          <p:nvPr/>
        </p:nvSpPr>
        <p:spPr>
          <a:xfrm>
            <a:off x="7242581" y="4132264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 #3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C46EBB-57FE-1A2D-B432-9EF6B996852C}"/>
              </a:ext>
            </a:extLst>
          </p:cNvPr>
          <p:cNvSpPr txBox="1"/>
          <p:nvPr/>
        </p:nvSpPr>
        <p:spPr>
          <a:xfrm>
            <a:off x="8904804" y="123052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rbp</a:t>
            </a:r>
            <a:r>
              <a:rPr lang="en-GB" dirty="0"/>
              <a:t> + 32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BE236-C832-C31D-67A6-16C52103DB86}"/>
              </a:ext>
            </a:extLst>
          </p:cNvPr>
          <p:cNvSpPr txBox="1"/>
          <p:nvPr/>
        </p:nvSpPr>
        <p:spPr>
          <a:xfrm>
            <a:off x="8904803" y="16241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rbp</a:t>
            </a:r>
            <a:r>
              <a:rPr lang="en-GB" dirty="0"/>
              <a:t> + 24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DB165D-1985-B592-A357-F42F64DF4888}"/>
              </a:ext>
            </a:extLst>
          </p:cNvPr>
          <p:cNvSpPr txBox="1"/>
          <p:nvPr/>
        </p:nvSpPr>
        <p:spPr>
          <a:xfrm>
            <a:off x="8904802" y="206654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rbp</a:t>
            </a:r>
            <a:r>
              <a:rPr lang="en-GB" dirty="0"/>
              <a:t> + 16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24E4C6B5-3C8B-477D-AE00-ACF643BB98E4}"/>
              </a:ext>
            </a:extLst>
          </p:cNvPr>
          <p:cNvSpPr/>
          <p:nvPr/>
        </p:nvSpPr>
        <p:spPr>
          <a:xfrm>
            <a:off x="8904801" y="3039390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4A121D-75F1-4CFE-4B7C-BEC760A5FBF1}"/>
              </a:ext>
            </a:extLst>
          </p:cNvPr>
          <p:cNvSpPr txBox="1"/>
          <p:nvPr/>
        </p:nvSpPr>
        <p:spPr>
          <a:xfrm>
            <a:off x="9845733" y="290257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rbp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FD0636-C0A9-9728-3B63-ECAC44BD3EDD}"/>
              </a:ext>
            </a:extLst>
          </p:cNvPr>
          <p:cNvSpPr/>
          <p:nvPr/>
        </p:nvSpPr>
        <p:spPr>
          <a:xfrm>
            <a:off x="7242581" y="4550275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2D51813A-15F9-F128-4EC7-1F0210A758FB}"/>
              </a:ext>
            </a:extLst>
          </p:cNvPr>
          <p:cNvSpPr/>
          <p:nvPr/>
        </p:nvSpPr>
        <p:spPr>
          <a:xfrm>
            <a:off x="8904801" y="4663587"/>
            <a:ext cx="737397" cy="95693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A4C9E9-2F12-EFA1-516A-9CB775BF2C4A}"/>
              </a:ext>
            </a:extLst>
          </p:cNvPr>
          <p:cNvSpPr txBox="1"/>
          <p:nvPr/>
        </p:nvSpPr>
        <p:spPr>
          <a:xfrm>
            <a:off x="9820437" y="4574614"/>
            <a:ext cx="5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rsp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35F110-0A19-3D7B-CA8D-14C61F9C0F00}"/>
              </a:ext>
            </a:extLst>
          </p:cNvPr>
          <p:cNvSpPr txBox="1"/>
          <p:nvPr/>
        </p:nvSpPr>
        <p:spPr>
          <a:xfrm>
            <a:off x="8866329" y="332612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rbp</a:t>
            </a:r>
            <a:r>
              <a:rPr lang="en-GB" dirty="0"/>
              <a:t> - 8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93033-8DC4-3331-C750-457AAD1178BB}"/>
              </a:ext>
            </a:extLst>
          </p:cNvPr>
          <p:cNvSpPr txBox="1"/>
          <p:nvPr/>
        </p:nvSpPr>
        <p:spPr>
          <a:xfrm>
            <a:off x="8866329" y="373859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rbp</a:t>
            </a:r>
            <a:r>
              <a:rPr lang="en-GB" dirty="0"/>
              <a:t> - 16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75C222-280D-DCA8-5871-AD57DC507D9D}"/>
              </a:ext>
            </a:extLst>
          </p:cNvPr>
          <p:cNvSpPr txBox="1"/>
          <p:nvPr/>
        </p:nvSpPr>
        <p:spPr>
          <a:xfrm>
            <a:off x="8900270" y="415660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rbp</a:t>
            </a:r>
            <a:r>
              <a:rPr lang="en-GB" dirty="0"/>
              <a:t> - 24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B38A11-8CFF-1D46-4A44-65E97BAA82CC}"/>
              </a:ext>
            </a:extLst>
          </p:cNvPr>
          <p:cNvSpPr txBox="1"/>
          <p:nvPr/>
        </p:nvSpPr>
        <p:spPr>
          <a:xfrm>
            <a:off x="8327633" y="5434976"/>
            <a:ext cx="1787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bool </a:t>
            </a:r>
            <a:r>
              <a:rPr lang="en-GB" dirty="0" err="1"/>
              <a:t>func</a:t>
            </a:r>
            <a:r>
              <a:rPr lang="en-GB" dirty="0"/>
              <a:t>(</a:t>
            </a:r>
            <a:r>
              <a:rPr lang="en-GB" dirty="0" err="1"/>
              <a:t>a,b,c</a:t>
            </a:r>
            <a:r>
              <a:rPr lang="en-GB" dirty="0"/>
              <a:t>)</a:t>
            </a:r>
          </a:p>
          <a:p>
            <a:r>
              <a:rPr lang="en-GB" dirty="0"/>
              <a:t>    push    </a:t>
            </a:r>
            <a:r>
              <a:rPr lang="en-GB" dirty="0" err="1"/>
              <a:t>rbp</a:t>
            </a:r>
            <a:endParaRPr lang="en-GB" dirty="0"/>
          </a:p>
          <a:p>
            <a:r>
              <a:rPr lang="en-GB" dirty="0"/>
              <a:t>    mov     </a:t>
            </a:r>
            <a:r>
              <a:rPr lang="en-GB" dirty="0" err="1"/>
              <a:t>rbp</a:t>
            </a:r>
            <a:r>
              <a:rPr lang="en-GB" dirty="0"/>
              <a:t>, </a:t>
            </a:r>
            <a:r>
              <a:rPr lang="en-GB" dirty="0" err="1"/>
              <a:t>rsp</a:t>
            </a:r>
            <a:endParaRPr lang="en-GB" dirty="0"/>
          </a:p>
          <a:p>
            <a:r>
              <a:rPr lang="en-GB" dirty="0"/>
              <a:t>    sub     </a:t>
            </a:r>
            <a:r>
              <a:rPr lang="en-GB" dirty="0" err="1"/>
              <a:t>rsp</a:t>
            </a:r>
            <a:r>
              <a:rPr lang="en-GB" dirty="0"/>
              <a:t>, 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F75A52-6A10-4BE8-9129-63F3C919A5A7}"/>
              </a:ext>
            </a:extLst>
          </p:cNvPr>
          <p:cNvSpPr txBox="1"/>
          <p:nvPr/>
        </p:nvSpPr>
        <p:spPr>
          <a:xfrm>
            <a:off x="967758" y="623391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32-bit frame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1ED484-4F63-16BA-8D1E-F579F4CD20EC}"/>
              </a:ext>
            </a:extLst>
          </p:cNvPr>
          <p:cNvSpPr txBox="1"/>
          <p:nvPr/>
        </p:nvSpPr>
        <p:spPr>
          <a:xfrm>
            <a:off x="7273079" y="623391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64-bit frame</a:t>
            </a:r>
          </a:p>
        </p:txBody>
      </p:sp>
    </p:spTree>
    <p:extLst>
      <p:ext uri="{BB962C8B-B14F-4D97-AF65-F5344CB8AC3E}">
        <p14:creationId xmlns:p14="http://schemas.microsoft.com/office/powerpoint/2010/main" val="403302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5B156-A9BE-ADE3-9D94-B71C01C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11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Formatstring.c</a:t>
            </a:r>
            <a:r>
              <a:rPr lang="en-GB" dirty="0"/>
              <a:t> 32 bit stack frame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C9B1E-4C83-4212-2C86-B271D8C37557}"/>
              </a:ext>
            </a:extLst>
          </p:cNvPr>
          <p:cNvSpPr/>
          <p:nvPr/>
        </p:nvSpPr>
        <p:spPr>
          <a:xfrm>
            <a:off x="1784472" y="744891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argv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C80C5-0B5D-ADD3-5CF7-0E3C496CDC83}"/>
              </a:ext>
            </a:extLst>
          </p:cNvPr>
          <p:cNvSpPr/>
          <p:nvPr/>
        </p:nvSpPr>
        <p:spPr>
          <a:xfrm>
            <a:off x="1784472" y="1162902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argc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96B4A-874B-C0E4-E572-B0C3203C7BEB}"/>
              </a:ext>
            </a:extLst>
          </p:cNvPr>
          <p:cNvSpPr/>
          <p:nvPr/>
        </p:nvSpPr>
        <p:spPr>
          <a:xfrm>
            <a:off x="1784472" y="1580913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 </a:t>
            </a:r>
            <a:r>
              <a:rPr lang="en-GB" dirty="0" err="1"/>
              <a:t>Addr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1740B-6223-F3B2-F58D-B111061EA25F}"/>
              </a:ext>
            </a:extLst>
          </p:cNvPr>
          <p:cNvSpPr/>
          <p:nvPr/>
        </p:nvSpPr>
        <p:spPr>
          <a:xfrm>
            <a:off x="1784472" y="1998924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CF619-AB0C-D4B7-0206-AD67E51D2D33}"/>
              </a:ext>
            </a:extLst>
          </p:cNvPr>
          <p:cNvSpPr/>
          <p:nvPr/>
        </p:nvSpPr>
        <p:spPr>
          <a:xfrm>
            <a:off x="1784472" y="2834947"/>
            <a:ext cx="1458686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int_input</a:t>
            </a:r>
            <a:endParaRPr lang="en-GB" dirty="0"/>
          </a:p>
          <a:p>
            <a:pPr algn="ctr"/>
            <a:r>
              <a:rPr lang="en-GB" dirty="0"/>
              <a:t>Char[100]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7B1CD-F696-9E48-44A0-D5BF56AE5E60}"/>
              </a:ext>
            </a:extLst>
          </p:cNvPr>
          <p:cNvSpPr/>
          <p:nvPr/>
        </p:nvSpPr>
        <p:spPr>
          <a:xfrm>
            <a:off x="1784472" y="3673146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user_input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8A1F6-F53F-8660-FD69-71243810A264}"/>
              </a:ext>
            </a:extLst>
          </p:cNvPr>
          <p:cNvSpPr/>
          <p:nvPr/>
        </p:nvSpPr>
        <p:spPr>
          <a:xfrm>
            <a:off x="1784472" y="4091157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36A3B-0B1F-C298-2563-44C445CAD243}"/>
              </a:ext>
            </a:extLst>
          </p:cNvPr>
          <p:cNvSpPr txBox="1"/>
          <p:nvPr/>
        </p:nvSpPr>
        <p:spPr>
          <a:xfrm>
            <a:off x="3446694" y="74489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6DBB8-A344-D426-C542-4AE1D555C087}"/>
              </a:ext>
            </a:extLst>
          </p:cNvPr>
          <p:cNvSpPr txBox="1"/>
          <p:nvPr/>
        </p:nvSpPr>
        <p:spPr>
          <a:xfrm>
            <a:off x="3446693" y="118724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+ 8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CEF2B40A-2CE6-8585-1640-1DBF21D6C881}"/>
              </a:ext>
            </a:extLst>
          </p:cNvPr>
          <p:cNvSpPr/>
          <p:nvPr/>
        </p:nvSpPr>
        <p:spPr>
          <a:xfrm>
            <a:off x="3446692" y="2160083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F8BBC-6C6F-D153-C5E6-7867CA468E22}"/>
              </a:ext>
            </a:extLst>
          </p:cNvPr>
          <p:cNvSpPr txBox="1"/>
          <p:nvPr/>
        </p:nvSpPr>
        <p:spPr>
          <a:xfrm>
            <a:off x="4387624" y="202326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95237-53EF-CC44-EFF5-EDE3DC85DF83}"/>
              </a:ext>
            </a:extLst>
          </p:cNvPr>
          <p:cNvSpPr/>
          <p:nvPr/>
        </p:nvSpPr>
        <p:spPr>
          <a:xfrm>
            <a:off x="1784472" y="4509168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D77373C5-0C25-EE02-B45D-D85A6093B43C}"/>
              </a:ext>
            </a:extLst>
          </p:cNvPr>
          <p:cNvSpPr/>
          <p:nvPr/>
        </p:nvSpPr>
        <p:spPr>
          <a:xfrm>
            <a:off x="3397556" y="6513916"/>
            <a:ext cx="737397" cy="95693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0EF31-B94F-FBE7-347E-3BDD179006FD}"/>
              </a:ext>
            </a:extLst>
          </p:cNvPr>
          <p:cNvSpPr txBox="1"/>
          <p:nvPr/>
        </p:nvSpPr>
        <p:spPr>
          <a:xfrm>
            <a:off x="4313192" y="637709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esp</a:t>
            </a:r>
            <a:endParaRPr lang="en-GB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6412BB6-DE4C-F9C5-66CE-DB529717F905}"/>
              </a:ext>
            </a:extLst>
          </p:cNvPr>
          <p:cNvSpPr/>
          <p:nvPr/>
        </p:nvSpPr>
        <p:spPr>
          <a:xfrm>
            <a:off x="82871" y="929557"/>
            <a:ext cx="326132" cy="555266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65CFF-90EF-1DB8-79C3-B8B2244D4DFE}"/>
              </a:ext>
            </a:extLst>
          </p:cNvPr>
          <p:cNvSpPr txBox="1"/>
          <p:nvPr/>
        </p:nvSpPr>
        <p:spPr>
          <a:xfrm>
            <a:off x="0" y="5919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67AF7-1899-5B2C-E3DD-FCC4F4433831}"/>
              </a:ext>
            </a:extLst>
          </p:cNvPr>
          <p:cNvSpPr txBox="1"/>
          <p:nvPr/>
        </p:nvSpPr>
        <p:spPr>
          <a:xfrm>
            <a:off x="-17700" y="6402669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F1C8BB-54D7-61B8-E387-3C3215AB4A22}"/>
              </a:ext>
            </a:extLst>
          </p:cNvPr>
          <p:cNvSpPr/>
          <p:nvPr/>
        </p:nvSpPr>
        <p:spPr>
          <a:xfrm>
            <a:off x="1784472" y="4927179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B5BB3-E20C-75F1-7E5F-87F1EBF45BF1}"/>
              </a:ext>
            </a:extLst>
          </p:cNvPr>
          <p:cNvSpPr/>
          <p:nvPr/>
        </p:nvSpPr>
        <p:spPr>
          <a:xfrm>
            <a:off x="1784472" y="5345190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92FC1-E34A-A88C-3776-0248E616740D}"/>
              </a:ext>
            </a:extLst>
          </p:cNvPr>
          <p:cNvSpPr/>
          <p:nvPr/>
        </p:nvSpPr>
        <p:spPr>
          <a:xfrm>
            <a:off x="1784472" y="5765413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87287C-13FC-B9E1-FBC5-ADAA401DEB8A}"/>
              </a:ext>
            </a:extLst>
          </p:cNvPr>
          <p:cNvSpPr/>
          <p:nvPr/>
        </p:nvSpPr>
        <p:spPr>
          <a:xfrm>
            <a:off x="1773808" y="6371364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BA4908-43A4-C70D-A8D9-12DBC07BE9BD}"/>
              </a:ext>
            </a:extLst>
          </p:cNvPr>
          <p:cNvSpPr/>
          <p:nvPr/>
        </p:nvSpPr>
        <p:spPr>
          <a:xfrm>
            <a:off x="6471381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132E3A-8655-93A6-7226-08104BA73A9D}"/>
              </a:ext>
            </a:extLst>
          </p:cNvPr>
          <p:cNvSpPr/>
          <p:nvPr/>
        </p:nvSpPr>
        <p:spPr>
          <a:xfrm>
            <a:off x="6884289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86A2CC-406C-7354-656D-12EC47303413}"/>
              </a:ext>
            </a:extLst>
          </p:cNvPr>
          <p:cNvSpPr/>
          <p:nvPr/>
        </p:nvSpPr>
        <p:spPr>
          <a:xfrm>
            <a:off x="7297197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648A02-F4C5-ED54-6FF8-84CBA70EF5FC}"/>
              </a:ext>
            </a:extLst>
          </p:cNvPr>
          <p:cNvSpPr/>
          <p:nvPr/>
        </p:nvSpPr>
        <p:spPr>
          <a:xfrm>
            <a:off x="7710105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8318ED-F39B-7C65-907F-6174A595D426}"/>
              </a:ext>
            </a:extLst>
          </p:cNvPr>
          <p:cNvSpPr/>
          <p:nvPr/>
        </p:nvSpPr>
        <p:spPr>
          <a:xfrm>
            <a:off x="8123013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FBB118-4D95-0529-5A9B-C9C610301435}"/>
              </a:ext>
            </a:extLst>
          </p:cNvPr>
          <p:cNvSpPr/>
          <p:nvPr/>
        </p:nvSpPr>
        <p:spPr>
          <a:xfrm>
            <a:off x="8535921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E214E-EDD6-A71B-3728-F96E012FF480}"/>
              </a:ext>
            </a:extLst>
          </p:cNvPr>
          <p:cNvSpPr/>
          <p:nvPr/>
        </p:nvSpPr>
        <p:spPr>
          <a:xfrm>
            <a:off x="8948829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5F68C2-111E-14A6-CC4E-BB629B89D4AA}"/>
              </a:ext>
            </a:extLst>
          </p:cNvPr>
          <p:cNvSpPr/>
          <p:nvPr/>
        </p:nvSpPr>
        <p:spPr>
          <a:xfrm>
            <a:off x="9361739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9CB58-617B-0854-5088-788ABFD36339}"/>
              </a:ext>
            </a:extLst>
          </p:cNvPr>
          <p:cNvSpPr txBox="1"/>
          <p:nvPr/>
        </p:nvSpPr>
        <p:spPr>
          <a:xfrm>
            <a:off x="6523786" y="64345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FD3963-3E52-F216-3FFD-BC8778D6F3A2}"/>
              </a:ext>
            </a:extLst>
          </p:cNvPr>
          <p:cNvSpPr txBox="1"/>
          <p:nvPr/>
        </p:nvSpPr>
        <p:spPr>
          <a:xfrm>
            <a:off x="8170081" y="64345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ED84DE5-9633-DD2C-C53F-3E1D2F130784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3243158" y="4300163"/>
            <a:ext cx="3228223" cy="1925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8673D9-490C-2733-3D3C-0EA9DA37D34C}"/>
              </a:ext>
            </a:extLst>
          </p:cNvPr>
          <p:cNvSpPr txBox="1"/>
          <p:nvPr/>
        </p:nvSpPr>
        <p:spPr>
          <a:xfrm>
            <a:off x="7632935" y="604837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205E3-CF7F-6BE7-6DBE-C18A0C0DED04}"/>
              </a:ext>
            </a:extLst>
          </p:cNvPr>
          <p:cNvSpPr txBox="1"/>
          <p:nvPr/>
        </p:nvSpPr>
        <p:spPr>
          <a:xfrm>
            <a:off x="9284543" y="604402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#55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4B33-1612-FD47-160D-EE7C3906FC37}"/>
              </a:ext>
            </a:extLst>
          </p:cNvPr>
          <p:cNvSpPr txBox="1"/>
          <p:nvPr/>
        </p:nvSpPr>
        <p:spPr>
          <a:xfrm>
            <a:off x="2312233" y="603333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D742D-5E03-DAE5-CF6F-B95F6171C0C5}"/>
              </a:ext>
            </a:extLst>
          </p:cNvPr>
          <p:cNvSpPr txBox="1"/>
          <p:nvPr/>
        </p:nvSpPr>
        <p:spPr>
          <a:xfrm>
            <a:off x="574065" y="36916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+ 36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02795-7907-D6B8-F6AF-327D2504BC1E}"/>
              </a:ext>
            </a:extLst>
          </p:cNvPr>
          <p:cNvSpPr txBox="1"/>
          <p:nvPr/>
        </p:nvSpPr>
        <p:spPr>
          <a:xfrm>
            <a:off x="574065" y="327739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59899F-4AF9-9F65-1F3E-3A860C255634}"/>
              </a:ext>
            </a:extLst>
          </p:cNvPr>
          <p:cNvSpPr txBox="1"/>
          <p:nvPr/>
        </p:nvSpPr>
        <p:spPr>
          <a:xfrm>
            <a:off x="574065" y="410599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C123E8-2467-715D-0527-BF67A0ED40E8}"/>
              </a:ext>
            </a:extLst>
          </p:cNvPr>
          <p:cNvSpPr txBox="1"/>
          <p:nvPr/>
        </p:nvSpPr>
        <p:spPr>
          <a:xfrm>
            <a:off x="3444041" y="157638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265836-C5E6-9E37-C628-356414482B2B}"/>
              </a:ext>
            </a:extLst>
          </p:cNvPr>
          <p:cNvSpPr txBox="1"/>
          <p:nvPr/>
        </p:nvSpPr>
        <p:spPr>
          <a:xfrm>
            <a:off x="574065" y="452029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+ 28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5A50D6-151A-F334-D276-EF4B35A7DEDA}"/>
              </a:ext>
            </a:extLst>
          </p:cNvPr>
          <p:cNvSpPr txBox="1"/>
          <p:nvPr/>
        </p:nvSpPr>
        <p:spPr>
          <a:xfrm>
            <a:off x="574065" y="493459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+ 24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491B2-BBB4-A887-07E7-498D5DAB6560}"/>
              </a:ext>
            </a:extLst>
          </p:cNvPr>
          <p:cNvSpPr txBox="1"/>
          <p:nvPr/>
        </p:nvSpPr>
        <p:spPr>
          <a:xfrm>
            <a:off x="574065" y="534889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+ 20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7EA97A-D177-E91B-2C7C-075FFF02D3C6}"/>
              </a:ext>
            </a:extLst>
          </p:cNvPr>
          <p:cNvSpPr txBox="1"/>
          <p:nvPr/>
        </p:nvSpPr>
        <p:spPr>
          <a:xfrm>
            <a:off x="574065" y="576320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+ 16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E5C580-7534-832B-D576-904B2DB873EF}"/>
              </a:ext>
            </a:extLst>
          </p:cNvPr>
          <p:cNvSpPr/>
          <p:nvPr/>
        </p:nvSpPr>
        <p:spPr>
          <a:xfrm>
            <a:off x="1784472" y="2416935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stuff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7AC8C-F6E4-20DD-5E3C-855F3445A9DC}"/>
              </a:ext>
            </a:extLst>
          </p:cNvPr>
          <p:cNvSpPr txBox="1"/>
          <p:nvPr/>
        </p:nvSpPr>
        <p:spPr>
          <a:xfrm>
            <a:off x="574065" y="243981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+ 140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FC4A-DA3B-1C6E-650E-5A4F4CA3A996}"/>
              </a:ext>
            </a:extLst>
          </p:cNvPr>
          <p:cNvSpPr txBox="1"/>
          <p:nvPr/>
        </p:nvSpPr>
        <p:spPr>
          <a:xfrm>
            <a:off x="6911163" y="1228216"/>
            <a:ext cx="45869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 main(int </a:t>
            </a:r>
            <a:r>
              <a:rPr lang="en-GB" dirty="0" err="1"/>
              <a:t>argc</a:t>
            </a:r>
            <a:r>
              <a:rPr lang="en-GB" dirty="0"/>
              <a:t>, char *</a:t>
            </a:r>
            <a:r>
              <a:rPr lang="en-GB" dirty="0" err="1"/>
              <a:t>argv</a:t>
            </a:r>
            <a:r>
              <a:rPr lang="en-GB" dirty="0"/>
              <a:t>[])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char </a:t>
            </a:r>
            <a:r>
              <a:rPr lang="en-GB" dirty="0" err="1"/>
              <a:t>user_input</a:t>
            </a:r>
            <a:r>
              <a:rPr lang="en-GB" dirty="0"/>
              <a:t>[100];</a:t>
            </a:r>
          </a:p>
          <a:p>
            <a:r>
              <a:rPr lang="en-GB" dirty="0"/>
              <a:t>    int *secret;</a:t>
            </a:r>
          </a:p>
          <a:p>
            <a:r>
              <a:rPr lang="en-GB" dirty="0"/>
              <a:t>    int </a:t>
            </a:r>
            <a:r>
              <a:rPr lang="en-GB" dirty="0" err="1"/>
              <a:t>int_input</a:t>
            </a:r>
            <a:r>
              <a:rPr lang="en-GB" dirty="0"/>
              <a:t>;</a:t>
            </a:r>
          </a:p>
          <a:p>
            <a:r>
              <a:rPr lang="en-GB" dirty="0"/>
              <a:t>    int a, b, c, d;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secret = (int *) malloc(2*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r>
              <a:rPr lang="en-GB" dirty="0"/>
              <a:t>    secret[0] = SECRET1; secret[1] = SECRET2;</a:t>
            </a:r>
          </a:p>
        </p:txBody>
      </p:sp>
    </p:spTree>
    <p:extLst>
      <p:ext uri="{BB962C8B-B14F-4D97-AF65-F5344CB8AC3E}">
        <p14:creationId xmlns:p14="http://schemas.microsoft.com/office/powerpoint/2010/main" val="399331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5B156-A9BE-ADE3-9D94-B71C01C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11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Formatstring.c</a:t>
            </a:r>
            <a:r>
              <a:rPr lang="en-GB" dirty="0"/>
              <a:t> 32 bit stack frame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C9B1E-4C83-4212-2C86-B271D8C37557}"/>
              </a:ext>
            </a:extLst>
          </p:cNvPr>
          <p:cNvSpPr/>
          <p:nvPr/>
        </p:nvSpPr>
        <p:spPr>
          <a:xfrm>
            <a:off x="1784472" y="744891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argv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C80C5-0B5D-ADD3-5CF7-0E3C496CDC83}"/>
              </a:ext>
            </a:extLst>
          </p:cNvPr>
          <p:cNvSpPr/>
          <p:nvPr/>
        </p:nvSpPr>
        <p:spPr>
          <a:xfrm>
            <a:off x="1784472" y="1162902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argc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96B4A-874B-C0E4-E572-B0C3203C7BEB}"/>
              </a:ext>
            </a:extLst>
          </p:cNvPr>
          <p:cNvSpPr/>
          <p:nvPr/>
        </p:nvSpPr>
        <p:spPr>
          <a:xfrm>
            <a:off x="1784472" y="1580913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 </a:t>
            </a:r>
            <a:r>
              <a:rPr lang="en-GB" dirty="0" err="1"/>
              <a:t>Addr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1740B-6223-F3B2-F58D-B111061EA25F}"/>
              </a:ext>
            </a:extLst>
          </p:cNvPr>
          <p:cNvSpPr/>
          <p:nvPr/>
        </p:nvSpPr>
        <p:spPr>
          <a:xfrm>
            <a:off x="1784472" y="1998924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CF619-AB0C-D4B7-0206-AD67E51D2D33}"/>
              </a:ext>
            </a:extLst>
          </p:cNvPr>
          <p:cNvSpPr/>
          <p:nvPr/>
        </p:nvSpPr>
        <p:spPr>
          <a:xfrm>
            <a:off x="1784472" y="2834947"/>
            <a:ext cx="1458686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user_input</a:t>
            </a:r>
            <a:endParaRPr lang="en-GB" dirty="0"/>
          </a:p>
          <a:p>
            <a:pPr algn="ctr"/>
            <a:r>
              <a:rPr lang="en-GB" dirty="0"/>
              <a:t>Char[100]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7B1CD-F696-9E48-44A0-D5BF56AE5E60}"/>
              </a:ext>
            </a:extLst>
          </p:cNvPr>
          <p:cNvSpPr/>
          <p:nvPr/>
        </p:nvSpPr>
        <p:spPr>
          <a:xfrm>
            <a:off x="1784472" y="3673146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int_input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8A1F6-F53F-8660-FD69-71243810A264}"/>
              </a:ext>
            </a:extLst>
          </p:cNvPr>
          <p:cNvSpPr/>
          <p:nvPr/>
        </p:nvSpPr>
        <p:spPr>
          <a:xfrm>
            <a:off x="1784472" y="4091157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36A3B-0B1F-C298-2563-44C445CAD243}"/>
              </a:ext>
            </a:extLst>
          </p:cNvPr>
          <p:cNvSpPr txBox="1"/>
          <p:nvPr/>
        </p:nvSpPr>
        <p:spPr>
          <a:xfrm>
            <a:off x="3446694" y="74489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6DBB8-A344-D426-C542-4AE1D555C087}"/>
              </a:ext>
            </a:extLst>
          </p:cNvPr>
          <p:cNvSpPr txBox="1"/>
          <p:nvPr/>
        </p:nvSpPr>
        <p:spPr>
          <a:xfrm>
            <a:off x="3446693" y="118724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+ 8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CEF2B40A-2CE6-8585-1640-1DBF21D6C881}"/>
              </a:ext>
            </a:extLst>
          </p:cNvPr>
          <p:cNvSpPr/>
          <p:nvPr/>
        </p:nvSpPr>
        <p:spPr>
          <a:xfrm>
            <a:off x="3446692" y="2160083"/>
            <a:ext cx="737397" cy="9569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F8BBC-6C6F-D153-C5E6-7867CA468E22}"/>
              </a:ext>
            </a:extLst>
          </p:cNvPr>
          <p:cNvSpPr txBox="1"/>
          <p:nvPr/>
        </p:nvSpPr>
        <p:spPr>
          <a:xfrm>
            <a:off x="4387624" y="202326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95237-53EF-CC44-EFF5-EDE3DC85DF83}"/>
              </a:ext>
            </a:extLst>
          </p:cNvPr>
          <p:cNvSpPr/>
          <p:nvPr/>
        </p:nvSpPr>
        <p:spPr>
          <a:xfrm>
            <a:off x="1784472" y="4509168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D77373C5-0C25-EE02-B45D-D85A6093B43C}"/>
              </a:ext>
            </a:extLst>
          </p:cNvPr>
          <p:cNvSpPr/>
          <p:nvPr/>
        </p:nvSpPr>
        <p:spPr>
          <a:xfrm>
            <a:off x="3397556" y="6513916"/>
            <a:ext cx="737397" cy="95693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0EF31-B94F-FBE7-347E-3BDD179006FD}"/>
              </a:ext>
            </a:extLst>
          </p:cNvPr>
          <p:cNvSpPr txBox="1"/>
          <p:nvPr/>
        </p:nvSpPr>
        <p:spPr>
          <a:xfrm>
            <a:off x="4313192" y="637709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esp</a:t>
            </a:r>
            <a:endParaRPr lang="en-GB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6412BB6-DE4C-F9C5-66CE-DB529717F905}"/>
              </a:ext>
            </a:extLst>
          </p:cNvPr>
          <p:cNvSpPr/>
          <p:nvPr/>
        </p:nvSpPr>
        <p:spPr>
          <a:xfrm>
            <a:off x="82871" y="929557"/>
            <a:ext cx="326132" cy="555266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65CFF-90EF-1DB8-79C3-B8B2244D4DFE}"/>
              </a:ext>
            </a:extLst>
          </p:cNvPr>
          <p:cNvSpPr txBox="1"/>
          <p:nvPr/>
        </p:nvSpPr>
        <p:spPr>
          <a:xfrm>
            <a:off x="0" y="5919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67AF7-1899-5B2C-E3DD-FCC4F4433831}"/>
              </a:ext>
            </a:extLst>
          </p:cNvPr>
          <p:cNvSpPr txBox="1"/>
          <p:nvPr/>
        </p:nvSpPr>
        <p:spPr>
          <a:xfrm>
            <a:off x="-17700" y="6402669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91C4D-2D3E-BF94-2311-81CD31ED586C}"/>
              </a:ext>
            </a:extLst>
          </p:cNvPr>
          <p:cNvSpPr txBox="1"/>
          <p:nvPr/>
        </p:nvSpPr>
        <p:spPr>
          <a:xfrm>
            <a:off x="6236863" y="709359"/>
            <a:ext cx="583685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push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and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0xfffffff0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   esp,0x90                 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144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eax,DWORD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PTR [ebp+0xc]  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[ebp+12]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DWORD PTR [esp+0x1c],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[esp+28]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eax,gs:0x14  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canary value[gs+20]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DWORD PTR [esp+0x8c],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[esp+140]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eax,eax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DWORD PTR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],0x8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maloc@plt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DWORD PTR [esp+0x20],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[esp+32]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eax,DWORD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PTR [esp+0x20]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[esp+32]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],0x44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eax,DWORD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PTR [esp+0x20]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[esp+32]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  eax,0x4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],0x55</a:t>
            </a:r>
          </a:p>
          <a:p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F1C8BB-54D7-61B8-E387-3C3215AB4A22}"/>
              </a:ext>
            </a:extLst>
          </p:cNvPr>
          <p:cNvSpPr/>
          <p:nvPr/>
        </p:nvSpPr>
        <p:spPr>
          <a:xfrm>
            <a:off x="1784472" y="4927179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B5BB3-E20C-75F1-7E5F-87F1EBF45BF1}"/>
              </a:ext>
            </a:extLst>
          </p:cNvPr>
          <p:cNvSpPr/>
          <p:nvPr/>
        </p:nvSpPr>
        <p:spPr>
          <a:xfrm>
            <a:off x="1784472" y="5345190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92FC1-E34A-A88C-3776-0248E616740D}"/>
              </a:ext>
            </a:extLst>
          </p:cNvPr>
          <p:cNvSpPr/>
          <p:nvPr/>
        </p:nvSpPr>
        <p:spPr>
          <a:xfrm>
            <a:off x="1784472" y="5765413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87287C-13FC-B9E1-FBC5-ADAA401DEB8A}"/>
              </a:ext>
            </a:extLst>
          </p:cNvPr>
          <p:cNvSpPr/>
          <p:nvPr/>
        </p:nvSpPr>
        <p:spPr>
          <a:xfrm>
            <a:off x="1773808" y="6371364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BA4908-43A4-C70D-A8D9-12DBC07BE9BD}"/>
              </a:ext>
            </a:extLst>
          </p:cNvPr>
          <p:cNvSpPr/>
          <p:nvPr/>
        </p:nvSpPr>
        <p:spPr>
          <a:xfrm>
            <a:off x="6471381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132E3A-8655-93A6-7226-08104BA73A9D}"/>
              </a:ext>
            </a:extLst>
          </p:cNvPr>
          <p:cNvSpPr/>
          <p:nvPr/>
        </p:nvSpPr>
        <p:spPr>
          <a:xfrm>
            <a:off x="6884289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86A2CC-406C-7354-656D-12EC47303413}"/>
              </a:ext>
            </a:extLst>
          </p:cNvPr>
          <p:cNvSpPr/>
          <p:nvPr/>
        </p:nvSpPr>
        <p:spPr>
          <a:xfrm>
            <a:off x="7297197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648A02-F4C5-ED54-6FF8-84CBA70EF5FC}"/>
              </a:ext>
            </a:extLst>
          </p:cNvPr>
          <p:cNvSpPr/>
          <p:nvPr/>
        </p:nvSpPr>
        <p:spPr>
          <a:xfrm>
            <a:off x="7710105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8318ED-F39B-7C65-907F-6174A595D426}"/>
              </a:ext>
            </a:extLst>
          </p:cNvPr>
          <p:cNvSpPr/>
          <p:nvPr/>
        </p:nvSpPr>
        <p:spPr>
          <a:xfrm>
            <a:off x="8123013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FBB118-4D95-0529-5A9B-C9C610301435}"/>
              </a:ext>
            </a:extLst>
          </p:cNvPr>
          <p:cNvSpPr/>
          <p:nvPr/>
        </p:nvSpPr>
        <p:spPr>
          <a:xfrm>
            <a:off x="8535921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E214E-EDD6-A71B-3728-F96E012FF480}"/>
              </a:ext>
            </a:extLst>
          </p:cNvPr>
          <p:cNvSpPr/>
          <p:nvPr/>
        </p:nvSpPr>
        <p:spPr>
          <a:xfrm>
            <a:off x="8948829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5F68C2-111E-14A6-CC4E-BB629B89D4AA}"/>
              </a:ext>
            </a:extLst>
          </p:cNvPr>
          <p:cNvSpPr/>
          <p:nvPr/>
        </p:nvSpPr>
        <p:spPr>
          <a:xfrm>
            <a:off x="9361739" y="6016489"/>
            <a:ext cx="412923" cy="4180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9CB58-617B-0854-5088-788ABFD36339}"/>
              </a:ext>
            </a:extLst>
          </p:cNvPr>
          <p:cNvSpPr txBox="1"/>
          <p:nvPr/>
        </p:nvSpPr>
        <p:spPr>
          <a:xfrm>
            <a:off x="6523786" y="64345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FD3963-3E52-F216-3FFD-BC8778D6F3A2}"/>
              </a:ext>
            </a:extLst>
          </p:cNvPr>
          <p:cNvSpPr txBox="1"/>
          <p:nvPr/>
        </p:nvSpPr>
        <p:spPr>
          <a:xfrm>
            <a:off x="8170081" y="64345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ED84DE5-9633-DD2C-C53F-3E1D2F130784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3243158" y="4300163"/>
            <a:ext cx="3228223" cy="1925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8673D9-490C-2733-3D3C-0EA9DA37D34C}"/>
              </a:ext>
            </a:extLst>
          </p:cNvPr>
          <p:cNvSpPr txBox="1"/>
          <p:nvPr/>
        </p:nvSpPr>
        <p:spPr>
          <a:xfrm>
            <a:off x="7632935" y="604837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205E3-CF7F-6BE7-6DBE-C18A0C0DED04}"/>
              </a:ext>
            </a:extLst>
          </p:cNvPr>
          <p:cNvSpPr txBox="1"/>
          <p:nvPr/>
        </p:nvSpPr>
        <p:spPr>
          <a:xfrm>
            <a:off x="9284543" y="604402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#55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4B33-1612-FD47-160D-EE7C3906FC37}"/>
              </a:ext>
            </a:extLst>
          </p:cNvPr>
          <p:cNvSpPr txBox="1"/>
          <p:nvPr/>
        </p:nvSpPr>
        <p:spPr>
          <a:xfrm>
            <a:off x="2312233" y="603333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D742D-5E03-DAE5-CF6F-B95F6171C0C5}"/>
              </a:ext>
            </a:extLst>
          </p:cNvPr>
          <p:cNvSpPr txBox="1"/>
          <p:nvPr/>
        </p:nvSpPr>
        <p:spPr>
          <a:xfrm>
            <a:off x="574065" y="36916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+ 36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02795-7907-D6B8-F6AF-327D2504BC1E}"/>
              </a:ext>
            </a:extLst>
          </p:cNvPr>
          <p:cNvSpPr txBox="1"/>
          <p:nvPr/>
        </p:nvSpPr>
        <p:spPr>
          <a:xfrm>
            <a:off x="574065" y="327739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59899F-4AF9-9F65-1F3E-3A860C255634}"/>
              </a:ext>
            </a:extLst>
          </p:cNvPr>
          <p:cNvSpPr txBox="1"/>
          <p:nvPr/>
        </p:nvSpPr>
        <p:spPr>
          <a:xfrm>
            <a:off x="574065" y="410599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C123E8-2467-715D-0527-BF67A0ED40E8}"/>
              </a:ext>
            </a:extLst>
          </p:cNvPr>
          <p:cNvSpPr txBox="1"/>
          <p:nvPr/>
        </p:nvSpPr>
        <p:spPr>
          <a:xfrm>
            <a:off x="3444041" y="157638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265836-C5E6-9E37-C628-356414482B2B}"/>
              </a:ext>
            </a:extLst>
          </p:cNvPr>
          <p:cNvSpPr txBox="1"/>
          <p:nvPr/>
        </p:nvSpPr>
        <p:spPr>
          <a:xfrm>
            <a:off x="574065" y="452029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+ 28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5A50D6-151A-F334-D276-EF4B35A7DEDA}"/>
              </a:ext>
            </a:extLst>
          </p:cNvPr>
          <p:cNvSpPr txBox="1"/>
          <p:nvPr/>
        </p:nvSpPr>
        <p:spPr>
          <a:xfrm>
            <a:off x="574065" y="493459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+ 24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491B2-BBB4-A887-07E7-498D5DAB6560}"/>
              </a:ext>
            </a:extLst>
          </p:cNvPr>
          <p:cNvSpPr txBox="1"/>
          <p:nvPr/>
        </p:nvSpPr>
        <p:spPr>
          <a:xfrm>
            <a:off x="574065" y="534889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+ 20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7EA97A-D177-E91B-2C7C-075FFF02D3C6}"/>
              </a:ext>
            </a:extLst>
          </p:cNvPr>
          <p:cNvSpPr txBox="1"/>
          <p:nvPr/>
        </p:nvSpPr>
        <p:spPr>
          <a:xfrm>
            <a:off x="574065" y="576320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+ 16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E5C580-7534-832B-D576-904B2DB873EF}"/>
              </a:ext>
            </a:extLst>
          </p:cNvPr>
          <p:cNvSpPr/>
          <p:nvPr/>
        </p:nvSpPr>
        <p:spPr>
          <a:xfrm>
            <a:off x="1784472" y="2416935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stuff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7AC8C-F6E4-20DD-5E3C-855F3445A9DC}"/>
              </a:ext>
            </a:extLst>
          </p:cNvPr>
          <p:cNvSpPr txBox="1"/>
          <p:nvPr/>
        </p:nvSpPr>
        <p:spPr>
          <a:xfrm>
            <a:off x="574065" y="243981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r>
              <a:rPr lang="en-GB" dirty="0"/>
              <a:t> + 140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4D3FC-5752-8F9E-A1B5-0CF112182865}"/>
              </a:ext>
            </a:extLst>
          </p:cNvPr>
          <p:cNvSpPr txBox="1"/>
          <p:nvPr/>
        </p:nvSpPr>
        <p:spPr>
          <a:xfrm>
            <a:off x="8545624" y="344427"/>
            <a:ext cx="339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objdump</a:t>
            </a:r>
            <a:r>
              <a:rPr lang="en-GB" dirty="0"/>
              <a:t> –d –Mintel </a:t>
            </a:r>
            <a:r>
              <a:rPr lang="en-GB" dirty="0" err="1"/>
              <a:t>formatstring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66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F2D1C5-A60F-0D89-1205-4981668937BF}"/>
              </a:ext>
            </a:extLst>
          </p:cNvPr>
          <p:cNvSpPr/>
          <p:nvPr/>
        </p:nvSpPr>
        <p:spPr>
          <a:xfrm rot="5400000">
            <a:off x="9252074" y="2184566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argv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8881B-CB7C-FCB0-998A-53581EBCC354}"/>
              </a:ext>
            </a:extLst>
          </p:cNvPr>
          <p:cNvSpPr/>
          <p:nvPr/>
        </p:nvSpPr>
        <p:spPr>
          <a:xfrm rot="5400000">
            <a:off x="8827551" y="2184566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argc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DC807-EA9A-2EE2-7D34-9AC529ED4807}"/>
              </a:ext>
            </a:extLst>
          </p:cNvPr>
          <p:cNvSpPr/>
          <p:nvPr/>
        </p:nvSpPr>
        <p:spPr>
          <a:xfrm rot="5400000">
            <a:off x="8403022" y="2184566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 </a:t>
            </a:r>
            <a:r>
              <a:rPr lang="en-GB" dirty="0" err="1"/>
              <a:t>Addr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E51BF-7F62-3DB7-F419-CB130A3DCAAC}"/>
              </a:ext>
            </a:extLst>
          </p:cNvPr>
          <p:cNvSpPr/>
          <p:nvPr/>
        </p:nvSpPr>
        <p:spPr>
          <a:xfrm rot="5400000">
            <a:off x="7978493" y="2184566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 EBP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2186E-372F-39A7-02A7-A42FD155EC64}"/>
              </a:ext>
            </a:extLst>
          </p:cNvPr>
          <p:cNvSpPr/>
          <p:nvPr/>
        </p:nvSpPr>
        <p:spPr>
          <a:xfrm>
            <a:off x="5791903" y="1665777"/>
            <a:ext cx="2199680" cy="14571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user_input</a:t>
            </a:r>
            <a:endParaRPr lang="en-GB" dirty="0"/>
          </a:p>
          <a:p>
            <a:pPr algn="ctr"/>
            <a:r>
              <a:rPr lang="en-GB" dirty="0"/>
              <a:t>char[100]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D2DF3-65FF-4CF2-93B7-366B6D1362C8}"/>
              </a:ext>
            </a:extLst>
          </p:cNvPr>
          <p:cNvSpPr/>
          <p:nvPr/>
        </p:nvSpPr>
        <p:spPr>
          <a:xfrm rot="5400000">
            <a:off x="4847037" y="2186115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int_input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ADEF28-583D-061C-1F81-1C8C55BA350F}"/>
              </a:ext>
            </a:extLst>
          </p:cNvPr>
          <p:cNvSpPr/>
          <p:nvPr/>
        </p:nvSpPr>
        <p:spPr>
          <a:xfrm rot="5400000">
            <a:off x="4422508" y="2186115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74CCD7-C938-06E7-B1DA-2B225EA35F5C}"/>
              </a:ext>
            </a:extLst>
          </p:cNvPr>
          <p:cNvSpPr/>
          <p:nvPr/>
        </p:nvSpPr>
        <p:spPr>
          <a:xfrm>
            <a:off x="4505083" y="1665777"/>
            <a:ext cx="431244" cy="14571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08C7B-1D6F-C895-37C4-62C8020B3497}"/>
              </a:ext>
            </a:extLst>
          </p:cNvPr>
          <p:cNvSpPr/>
          <p:nvPr/>
        </p:nvSpPr>
        <p:spPr>
          <a:xfrm rot="5400000">
            <a:off x="982517" y="2192186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40FA6-837C-CF17-6B6F-FD5A65D8E797}"/>
              </a:ext>
            </a:extLst>
          </p:cNvPr>
          <p:cNvSpPr/>
          <p:nvPr/>
        </p:nvSpPr>
        <p:spPr>
          <a:xfrm rot="5400000">
            <a:off x="7515863" y="2184567"/>
            <a:ext cx="1458686" cy="4180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stuff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B6583E-35F0-0C18-3DBD-09362C34202A}"/>
              </a:ext>
            </a:extLst>
          </p:cNvPr>
          <p:cNvSpPr/>
          <p:nvPr/>
        </p:nvSpPr>
        <p:spPr>
          <a:xfrm>
            <a:off x="4067321" y="1665777"/>
            <a:ext cx="431244" cy="14571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125F7-0B34-4DAD-B916-36CA80C9AE47}"/>
              </a:ext>
            </a:extLst>
          </p:cNvPr>
          <p:cNvSpPr/>
          <p:nvPr/>
        </p:nvSpPr>
        <p:spPr>
          <a:xfrm>
            <a:off x="3629559" y="1665777"/>
            <a:ext cx="431244" cy="14571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BF999B-16E3-30E6-04CD-5539A120FFDA}"/>
              </a:ext>
            </a:extLst>
          </p:cNvPr>
          <p:cNvSpPr/>
          <p:nvPr/>
        </p:nvSpPr>
        <p:spPr>
          <a:xfrm>
            <a:off x="3191797" y="1665777"/>
            <a:ext cx="431244" cy="14571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6FC921-B2F8-7131-F158-9679E86B2D2F}"/>
              </a:ext>
            </a:extLst>
          </p:cNvPr>
          <p:cNvSpPr/>
          <p:nvPr/>
        </p:nvSpPr>
        <p:spPr>
          <a:xfrm rot="5400000">
            <a:off x="1831575" y="2192186"/>
            <a:ext cx="1458686" cy="418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C36CDA-0D49-1B11-AB72-346E0D0EC4BE}"/>
              </a:ext>
            </a:extLst>
          </p:cNvPr>
          <p:cNvSpPr/>
          <p:nvPr/>
        </p:nvSpPr>
        <p:spPr>
          <a:xfrm rot="5400000">
            <a:off x="1407046" y="2192186"/>
            <a:ext cx="1458686" cy="418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7D80D7-6842-662F-1938-7DF02E745D2E}"/>
              </a:ext>
            </a:extLst>
          </p:cNvPr>
          <p:cNvSpPr txBox="1"/>
          <p:nvPr/>
        </p:nvSpPr>
        <p:spPr>
          <a:xfrm>
            <a:off x="1437586" y="35866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esp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6D753-C0CA-1344-0929-1061E98FA1F3}"/>
              </a:ext>
            </a:extLst>
          </p:cNvPr>
          <p:cNvSpPr txBox="1"/>
          <p:nvPr/>
        </p:nvSpPr>
        <p:spPr>
          <a:xfrm>
            <a:off x="8424745" y="358055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ebp</a:t>
            </a:r>
            <a:endParaRPr lang="en-GB" dirty="0"/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00166E9C-4419-4F9D-848C-62C14726E1D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691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Formatstring.c</a:t>
            </a:r>
            <a:r>
              <a:rPr lang="en-GB" dirty="0"/>
              <a:t> 32 bit stack frame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83F5D1F-D5B6-50AD-9977-1E42843B00D5}"/>
              </a:ext>
            </a:extLst>
          </p:cNvPr>
          <p:cNvSpPr/>
          <p:nvPr/>
        </p:nvSpPr>
        <p:spPr>
          <a:xfrm rot="5400000">
            <a:off x="5891250" y="-3084939"/>
            <a:ext cx="326132" cy="827221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0CDC1C-B09E-5251-FCB9-4C9E120A99F7}"/>
              </a:ext>
            </a:extLst>
          </p:cNvPr>
          <p:cNvSpPr txBox="1"/>
          <p:nvPr/>
        </p:nvSpPr>
        <p:spPr>
          <a:xfrm>
            <a:off x="10190423" y="86650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D27AC-7D6B-BC3B-3AC1-6AF9E7BB8561}"/>
              </a:ext>
            </a:extLst>
          </p:cNvPr>
          <p:cNvSpPr txBox="1"/>
          <p:nvPr/>
        </p:nvSpPr>
        <p:spPr>
          <a:xfrm>
            <a:off x="1409812" y="866501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F0B941C8-A57D-BEE7-F50A-902FB2689E9E}"/>
              </a:ext>
            </a:extLst>
          </p:cNvPr>
          <p:cNvSpPr/>
          <p:nvPr/>
        </p:nvSpPr>
        <p:spPr>
          <a:xfrm>
            <a:off x="8646874" y="3193444"/>
            <a:ext cx="154225" cy="369332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3758C515-61A9-9A90-830E-5F41D447AC83}"/>
              </a:ext>
            </a:extLst>
          </p:cNvPr>
          <p:cNvSpPr/>
          <p:nvPr/>
        </p:nvSpPr>
        <p:spPr>
          <a:xfrm>
            <a:off x="1604797" y="3195696"/>
            <a:ext cx="154225" cy="369332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9B312C-24C1-948D-56BC-4CC4B79BBF8C}"/>
              </a:ext>
            </a:extLst>
          </p:cNvPr>
          <p:cNvSpPr txBox="1"/>
          <p:nvPr/>
        </p:nvSpPr>
        <p:spPr>
          <a:xfrm rot="5400000">
            <a:off x="1139838" y="22857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 #0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B0C46B-A0C0-7C03-E9E3-014CDD3CEAEC}"/>
              </a:ext>
            </a:extLst>
          </p:cNvPr>
          <p:cNvSpPr txBox="1"/>
          <p:nvPr/>
        </p:nvSpPr>
        <p:spPr>
          <a:xfrm rot="5400000">
            <a:off x="1539886" y="22857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 #1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2804E1-0380-D2F9-4300-1994A42FF28F}"/>
              </a:ext>
            </a:extLst>
          </p:cNvPr>
          <p:cNvSpPr txBox="1"/>
          <p:nvPr/>
        </p:nvSpPr>
        <p:spPr>
          <a:xfrm rot="5400000">
            <a:off x="1939933" y="22857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 #2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680E63-9E06-17D0-F830-983228703BAB}"/>
              </a:ext>
            </a:extLst>
          </p:cNvPr>
          <p:cNvSpPr txBox="1"/>
          <p:nvPr/>
        </p:nvSpPr>
        <p:spPr>
          <a:xfrm>
            <a:off x="7358385" y="4103349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lea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[esp+0x28]  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[ebp+40]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   DWORD PTR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printf@plt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ECF8F6-FCA8-1F9C-8744-D35E154CCB66}"/>
              </a:ext>
            </a:extLst>
          </p:cNvPr>
          <p:cNvSpPr/>
          <p:nvPr/>
        </p:nvSpPr>
        <p:spPr>
          <a:xfrm rot="5400000">
            <a:off x="2249586" y="2187415"/>
            <a:ext cx="1458686" cy="418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33C033-5F4B-8C23-F64F-038126FD9C9F}"/>
              </a:ext>
            </a:extLst>
          </p:cNvPr>
          <p:cNvSpPr txBox="1"/>
          <p:nvPr/>
        </p:nvSpPr>
        <p:spPr>
          <a:xfrm rot="5400000">
            <a:off x="2357944" y="228859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 #3</a:t>
            </a: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6ACC5B6A-74ED-D90F-46BC-C16B1D56CA10}"/>
              </a:ext>
            </a:extLst>
          </p:cNvPr>
          <p:cNvSpPr/>
          <p:nvPr/>
        </p:nvSpPr>
        <p:spPr>
          <a:xfrm>
            <a:off x="5900091" y="3217295"/>
            <a:ext cx="154225" cy="369332"/>
          </a:xfrm>
          <a:prstGeom prst="upArrow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79103F-B901-8E7D-C2AC-05E9340E2BA2}"/>
              </a:ext>
            </a:extLst>
          </p:cNvPr>
          <p:cNvSpPr txBox="1"/>
          <p:nvPr/>
        </p:nvSpPr>
        <p:spPr>
          <a:xfrm>
            <a:off x="5746878" y="357445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esp+0x28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248EA5-8765-7417-BDD9-7FB395DEB25D}"/>
              </a:ext>
            </a:extLst>
          </p:cNvPr>
          <p:cNvSpPr txBox="1"/>
          <p:nvPr/>
        </p:nvSpPr>
        <p:spPr>
          <a:xfrm>
            <a:off x="910545" y="4599110"/>
            <a:ext cx="357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we print out what is on the stack?</a:t>
            </a:r>
          </a:p>
        </p:txBody>
      </p:sp>
    </p:spTree>
    <p:extLst>
      <p:ext uri="{BB962C8B-B14F-4D97-AF65-F5344CB8AC3E}">
        <p14:creationId xmlns:p14="http://schemas.microsoft.com/office/powerpoint/2010/main" val="38653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BB12DC4-99EA-F694-49FD-F20ED100D9C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691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7C99-D2F2-17A6-466B-3D4BE42D3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720" y="804545"/>
            <a:ext cx="9951720" cy="4351338"/>
          </a:xfrm>
        </p:spPr>
        <p:txBody>
          <a:bodyPr>
            <a:noAutofit/>
          </a:bodyPr>
          <a:lstStyle/>
          <a:p>
            <a:r>
              <a:rPr lang="en-GB" sz="2000" dirty="0"/>
              <a:t>Crash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s%s%s%s%s%s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coredump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values of the stack are interpreted as addresses of random strings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Values on the stack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41120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%08x:%08x:%08x:%08x::%08x:%08x:%08x:%08x::%08x:%08x:%08x:%08x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bff3ed18:00000000:00000000:00000000::00000000:00000000:bfdff504:08678008:0000a0a0:78383025:3830253a:30253278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70F3A11A-CC9D-3895-9636-DD38B56312F3}"/>
              </a:ext>
            </a:extLst>
          </p:cNvPr>
          <p:cNvSpPr/>
          <p:nvPr/>
        </p:nvSpPr>
        <p:spPr>
          <a:xfrm>
            <a:off x="3939540" y="5422583"/>
            <a:ext cx="2750820" cy="955357"/>
          </a:xfrm>
          <a:prstGeom prst="borderCallout1">
            <a:avLst>
              <a:gd name="adj1" fmla="val -9166"/>
              <a:gd name="adj2" fmla="val 21861"/>
              <a:gd name="adj3" fmla="val -83712"/>
              <a:gd name="adj4" fmla="val -5523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int value we put in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79EF0798-FF3C-2063-EF59-1E7A0F5FF8BA}"/>
              </a:ext>
            </a:extLst>
          </p:cNvPr>
          <p:cNvSpPr/>
          <p:nvPr/>
        </p:nvSpPr>
        <p:spPr>
          <a:xfrm>
            <a:off x="240030" y="5420519"/>
            <a:ext cx="2750820" cy="955357"/>
          </a:xfrm>
          <a:prstGeom prst="borderCallout1">
            <a:avLst>
              <a:gd name="adj1" fmla="val -8369"/>
              <a:gd name="adj2" fmla="val 71168"/>
              <a:gd name="adj3" fmla="val -84509"/>
              <a:gd name="adj4" fmla="val 34521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address pointed to by Secret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AC16FF14-76CD-3D30-EC00-FB97B3BA28CF}"/>
              </a:ext>
            </a:extLst>
          </p:cNvPr>
          <p:cNvSpPr/>
          <p:nvPr/>
        </p:nvSpPr>
        <p:spPr>
          <a:xfrm>
            <a:off x="7764780" y="5420519"/>
            <a:ext cx="2750820" cy="955357"/>
          </a:xfrm>
          <a:prstGeom prst="borderCallout1">
            <a:avLst>
              <a:gd name="adj1" fmla="val -9166"/>
              <a:gd name="adj2" fmla="val 21861"/>
              <a:gd name="adj3" fmla="val -86902"/>
              <a:gd name="adj4" fmla="val -13805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user_input</a:t>
            </a:r>
            <a:r>
              <a:rPr lang="en-GB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15024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BB12DC4-99EA-F694-49FD-F20ED100D9C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691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7C99-D2F2-17A6-466B-3D4BE42D3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720" y="941705"/>
            <a:ext cx="9974580" cy="2205356"/>
          </a:xfrm>
        </p:spPr>
        <p:txBody>
          <a:bodyPr>
            <a:normAutofit/>
          </a:bodyPr>
          <a:lstStyle/>
          <a:p>
            <a:r>
              <a:rPr lang="en-GB" sz="2000" dirty="0"/>
              <a:t>Value of the secret[0]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41120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%08x:%08x:%08x:%08x::%08x:%08x:%08x:%s::%08x:%08x:%08x:%08x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bfbb5e38:00000000:00000000:00000000::00000000:00000000:bfbb5f44:D:0000a0a0:78383025:3830253a:30253278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43D5830F-2810-2B3A-CABD-D3299C4D4242}"/>
              </a:ext>
            </a:extLst>
          </p:cNvPr>
          <p:cNvSpPr/>
          <p:nvPr/>
        </p:nvSpPr>
        <p:spPr>
          <a:xfrm>
            <a:off x="628650" y="3082448"/>
            <a:ext cx="2750820" cy="955357"/>
          </a:xfrm>
          <a:prstGeom prst="borderCallout1">
            <a:avLst>
              <a:gd name="adj1" fmla="val -5976"/>
              <a:gd name="adj2" fmla="val 7733"/>
              <a:gd name="adj3" fmla="val -41438"/>
              <a:gd name="adj4" fmla="val -65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 is #44 the first value of secret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349C70D-4D26-5613-1C09-F6C9BBC39150}"/>
              </a:ext>
            </a:extLst>
          </p:cNvPr>
          <p:cNvSpPr txBox="1">
            <a:spLocks/>
          </p:cNvSpPr>
          <p:nvPr/>
        </p:nvSpPr>
        <p:spPr>
          <a:xfrm>
            <a:off x="3855720" y="2937669"/>
            <a:ext cx="5570220" cy="895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do we get the second value?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We can control the value of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int_input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FB86725-1ABF-CB54-5C0E-F1C73C5AF240}"/>
              </a:ext>
            </a:extLst>
          </p:cNvPr>
          <p:cNvSpPr txBox="1">
            <a:spLocks/>
          </p:cNvSpPr>
          <p:nvPr/>
        </p:nvSpPr>
        <p:spPr>
          <a:xfrm>
            <a:off x="426720" y="4126865"/>
            <a:ext cx="9974580" cy="220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Value of the secret[1]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158466060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%08x:%08x:%08x:%08x::%08x:%08x:%08x:%s::%s:%08x:%08x:%08x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dfe27b08:00000000:00000000:00000000::00000000:00000000:bfe27c14:D:U:78383025:3830253a:30253278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0E3D8700-6DBC-1781-DC5F-F1E31FBB7F83}"/>
              </a:ext>
            </a:extLst>
          </p:cNvPr>
          <p:cNvSpPr/>
          <p:nvPr/>
        </p:nvSpPr>
        <p:spPr>
          <a:xfrm>
            <a:off x="5962650" y="5757068"/>
            <a:ext cx="2750820" cy="955357"/>
          </a:xfrm>
          <a:prstGeom prst="borderCallout1">
            <a:avLst>
              <a:gd name="adj1" fmla="val 85749"/>
              <a:gd name="adj2" fmla="val -2239"/>
              <a:gd name="adj3" fmla="val 12799"/>
              <a:gd name="adj4" fmla="val -18293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 is #55 the second value of secret</a:t>
            </a:r>
          </a:p>
        </p:txBody>
      </p:sp>
    </p:spTree>
    <p:extLst>
      <p:ext uri="{BB962C8B-B14F-4D97-AF65-F5344CB8AC3E}">
        <p14:creationId xmlns:p14="http://schemas.microsoft.com/office/powerpoint/2010/main" val="22046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1509</Words>
  <Application>Microsoft Macintosh PowerPoint</Application>
  <PresentationFormat>Widescreen</PresentationFormat>
  <Paragraphs>386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Courier New</vt:lpstr>
      <vt:lpstr>Menlo</vt:lpstr>
      <vt:lpstr>Office Theme</vt:lpstr>
      <vt:lpstr>Lab 2</vt:lpstr>
      <vt:lpstr>PowerPoint Presentation</vt:lpstr>
      <vt:lpstr>PowerPoint Presentation</vt:lpstr>
      <vt:lpstr>Stack frame</vt:lpstr>
      <vt:lpstr>Formatstring.c 32 bit stack frame</vt:lpstr>
      <vt:lpstr>Formatstring.c 32 bit stack frame</vt:lpstr>
      <vt:lpstr>PowerPoint Presentation</vt:lpstr>
      <vt:lpstr>PowerPoint Presentation</vt:lpstr>
      <vt:lpstr>PowerPoint Presentation</vt:lpstr>
      <vt:lpstr>PowerPoint Presentation</vt:lpstr>
      <vt:lpstr>Lab 3</vt:lpstr>
      <vt:lpstr>stack.c</vt:lpstr>
      <vt:lpstr>stack.c</vt:lpstr>
      <vt:lpstr>stack.c</vt:lpstr>
      <vt:lpstr>stack.c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Baldrian (Student)</dc:creator>
  <cp:lastModifiedBy>andrew</cp:lastModifiedBy>
  <cp:revision>1</cp:revision>
  <dcterms:created xsi:type="dcterms:W3CDTF">2024-07-21T15:50:24Z</dcterms:created>
  <dcterms:modified xsi:type="dcterms:W3CDTF">2024-10-01T13:44:34Z</dcterms:modified>
</cp:coreProperties>
</file>