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476" r:id="rId3"/>
    <p:sldId id="479" r:id="rId4"/>
    <p:sldId id="436" r:id="rId5"/>
    <p:sldId id="833" r:id="rId6"/>
    <p:sldId id="448" r:id="rId7"/>
    <p:sldId id="480" r:id="rId8"/>
    <p:sldId id="802" r:id="rId9"/>
    <p:sldId id="799" r:id="rId10"/>
    <p:sldId id="801" r:id="rId11"/>
    <p:sldId id="844" r:id="rId12"/>
    <p:sldId id="800" r:id="rId13"/>
    <p:sldId id="818" r:id="rId14"/>
    <p:sldId id="836" r:id="rId15"/>
    <p:sldId id="809" r:id="rId16"/>
    <p:sldId id="837" r:id="rId17"/>
    <p:sldId id="838" r:id="rId18"/>
    <p:sldId id="814" r:id="rId19"/>
    <p:sldId id="805" r:id="rId20"/>
    <p:sldId id="806" r:id="rId21"/>
    <p:sldId id="819" r:id="rId22"/>
    <p:sldId id="820" r:id="rId23"/>
    <p:sldId id="821" r:id="rId24"/>
    <p:sldId id="824" r:id="rId25"/>
    <p:sldId id="825" r:id="rId26"/>
    <p:sldId id="827" r:id="rId27"/>
    <p:sldId id="840" r:id="rId28"/>
    <p:sldId id="842" r:id="rId29"/>
    <p:sldId id="843" r:id="rId30"/>
    <p:sldId id="829" r:id="rId31"/>
    <p:sldId id="7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9428" autoAdjust="0"/>
  </p:normalViewPr>
  <p:slideViewPr>
    <p:cSldViewPr snapToGrid="0">
      <p:cViewPr varScale="1">
        <p:scale>
          <a:sx n="99" d="100"/>
          <a:sy n="99" d="100"/>
        </p:scale>
        <p:origin x="9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 Belguith" userId="edaa0afb-4621-4165-af1d-05ed505f7999" providerId="ADAL" clId="{06919C33-FD09-4C75-9807-013446205127}"/>
    <pc:docChg chg="undo redo custSel addSld delSld modSld sldOrd">
      <pc:chgData name="Sana Belguith" userId="edaa0afb-4621-4165-af1d-05ed505f7999" providerId="ADAL" clId="{06919C33-FD09-4C75-9807-013446205127}" dt="2022-10-27T13:45:23.973" v="3635" actId="20577"/>
      <pc:docMkLst>
        <pc:docMk/>
      </pc:docMkLst>
      <pc:sldChg chg="addSp delSp modSp add mod">
        <pc:chgData name="Sana Belguith" userId="edaa0afb-4621-4165-af1d-05ed505f7999" providerId="ADAL" clId="{06919C33-FD09-4C75-9807-013446205127}" dt="2022-10-24T11:47:51.336" v="29" actId="1076"/>
        <pc:sldMkLst>
          <pc:docMk/>
          <pc:sldMk cId="3038245579" sldId="257"/>
        </pc:sldMkLst>
        <pc:spChg chg="add mod">
          <ac:chgData name="Sana Belguith" userId="edaa0afb-4621-4165-af1d-05ed505f7999" providerId="ADAL" clId="{06919C33-FD09-4C75-9807-013446205127}" dt="2022-10-24T11:47:51.336" v="29" actId="1076"/>
          <ac:spMkLst>
            <pc:docMk/>
            <pc:sldMk cId="3038245579" sldId="257"/>
            <ac:spMk id="2" creationId="{9C54B558-1DBF-AD15-A03F-05853D42EF59}"/>
          </ac:spMkLst>
        </pc:spChg>
        <pc:spChg chg="del">
          <ac:chgData name="Sana Belguith" userId="edaa0afb-4621-4165-af1d-05ed505f7999" providerId="ADAL" clId="{06919C33-FD09-4C75-9807-013446205127}" dt="2022-10-24T11:47:27.019" v="3" actId="478"/>
          <ac:spMkLst>
            <pc:docMk/>
            <pc:sldMk cId="3038245579" sldId="257"/>
            <ac:spMk id="3" creationId="{4FADE76B-C679-4CBD-998D-4409DA13C9D9}"/>
          </ac:spMkLst>
        </pc:spChg>
        <pc:spChg chg="mod">
          <ac:chgData name="Sana Belguith" userId="edaa0afb-4621-4165-af1d-05ed505f7999" providerId="ADAL" clId="{06919C33-FD09-4C75-9807-013446205127}" dt="2022-10-24T11:47:37.092" v="7" actId="14100"/>
          <ac:spMkLst>
            <pc:docMk/>
            <pc:sldMk cId="3038245579" sldId="257"/>
            <ac:spMk id="4" creationId="{0C313715-B182-4B4F-9C42-DF3B4243B3ED}"/>
          </ac:spMkLst>
        </pc:spChg>
      </pc:sldChg>
      <pc:sldChg chg="del">
        <pc:chgData name="Sana Belguith" userId="edaa0afb-4621-4165-af1d-05ed505f7999" providerId="ADAL" clId="{06919C33-FD09-4C75-9807-013446205127}" dt="2022-10-24T11:48:08.898" v="31" actId="47"/>
        <pc:sldMkLst>
          <pc:docMk/>
          <pc:sldMk cId="4258774056" sldId="430"/>
        </pc:sldMkLst>
      </pc:sldChg>
      <pc:sldChg chg="del">
        <pc:chgData name="Sana Belguith" userId="edaa0afb-4621-4165-af1d-05ed505f7999" providerId="ADAL" clId="{06919C33-FD09-4C75-9807-013446205127}" dt="2022-10-24T11:47:59.996" v="30" actId="47"/>
        <pc:sldMkLst>
          <pc:docMk/>
          <pc:sldMk cId="1945734920" sldId="433"/>
        </pc:sldMkLst>
      </pc:sldChg>
      <pc:sldChg chg="modSp mod">
        <pc:chgData name="Sana Belguith" userId="edaa0afb-4621-4165-af1d-05ed505f7999" providerId="ADAL" clId="{06919C33-FD09-4C75-9807-013446205127}" dt="2022-10-25T15:17:47.899" v="470" actId="27636"/>
        <pc:sldMkLst>
          <pc:docMk/>
          <pc:sldMk cId="1838873178" sldId="436"/>
        </pc:sldMkLst>
        <pc:spChg chg="mod">
          <ac:chgData name="Sana Belguith" userId="edaa0afb-4621-4165-af1d-05ed505f7999" providerId="ADAL" clId="{06919C33-FD09-4C75-9807-013446205127}" dt="2022-10-25T15:16:51.304" v="453" actId="108"/>
          <ac:spMkLst>
            <pc:docMk/>
            <pc:sldMk cId="1838873178" sldId="436"/>
            <ac:spMk id="2" creationId="{00000000-0000-0000-0000-000000000000}"/>
          </ac:spMkLst>
        </pc:spChg>
        <pc:spChg chg="mod">
          <ac:chgData name="Sana Belguith" userId="edaa0afb-4621-4165-af1d-05ed505f7999" providerId="ADAL" clId="{06919C33-FD09-4C75-9807-013446205127}" dt="2022-10-25T15:17:47.899" v="470" actId="27636"/>
          <ac:spMkLst>
            <pc:docMk/>
            <pc:sldMk cId="1838873178" sldId="436"/>
            <ac:spMk id="5" creationId="{00000000-0000-0000-0000-000000000000}"/>
          </ac:spMkLst>
        </pc:spChg>
      </pc:sldChg>
      <pc:sldChg chg="addSp delSp modSp del mod">
        <pc:chgData name="Sana Belguith" userId="edaa0afb-4621-4165-af1d-05ed505f7999" providerId="ADAL" clId="{06919C33-FD09-4C75-9807-013446205127}" dt="2022-10-24T11:47:21.224" v="2" actId="47"/>
        <pc:sldMkLst>
          <pc:docMk/>
          <pc:sldMk cId="1105306674" sldId="446"/>
        </pc:sldMkLst>
        <pc:spChg chg="del">
          <ac:chgData name="Sana Belguith" userId="edaa0afb-4621-4165-af1d-05ed505f7999" providerId="ADAL" clId="{06919C33-FD09-4C75-9807-013446205127}" dt="2022-10-24T11:46:28.648" v="0" actId="478"/>
          <ac:spMkLst>
            <pc:docMk/>
            <pc:sldMk cId="1105306674" sldId="446"/>
            <ac:spMk id="2" creationId="{00000000-0000-0000-0000-000000000000}"/>
          </ac:spMkLst>
        </pc:spChg>
        <pc:spChg chg="add mod">
          <ac:chgData name="Sana Belguith" userId="edaa0afb-4621-4165-af1d-05ed505f7999" providerId="ADAL" clId="{06919C33-FD09-4C75-9807-013446205127}" dt="2022-10-24T11:46:28.648" v="0" actId="478"/>
          <ac:spMkLst>
            <pc:docMk/>
            <pc:sldMk cId="1105306674" sldId="446"/>
            <ac:spMk id="5" creationId="{76290843-3A60-0B83-0310-FA1FA9E0294E}"/>
          </ac:spMkLst>
        </pc:spChg>
      </pc:sldChg>
      <pc:sldChg chg="modSp mod modNotesTx">
        <pc:chgData name="Sana Belguith" userId="edaa0afb-4621-4165-af1d-05ed505f7999" providerId="ADAL" clId="{06919C33-FD09-4C75-9807-013446205127}" dt="2022-10-25T15:18:20.705" v="473" actId="2711"/>
        <pc:sldMkLst>
          <pc:docMk/>
          <pc:sldMk cId="896114321" sldId="448"/>
        </pc:sldMkLst>
        <pc:spChg chg="mod">
          <ac:chgData name="Sana Belguith" userId="edaa0afb-4621-4165-af1d-05ed505f7999" providerId="ADAL" clId="{06919C33-FD09-4C75-9807-013446205127}" dt="2022-10-25T15:18:12.015" v="472" actId="108"/>
          <ac:spMkLst>
            <pc:docMk/>
            <pc:sldMk cId="896114321" sldId="448"/>
            <ac:spMk id="2" creationId="{00000000-0000-0000-0000-000000000000}"/>
          </ac:spMkLst>
        </pc:spChg>
        <pc:spChg chg="mod">
          <ac:chgData name="Sana Belguith" userId="edaa0afb-4621-4165-af1d-05ed505f7999" providerId="ADAL" clId="{06919C33-FD09-4C75-9807-013446205127}" dt="2022-10-25T15:18:20.705" v="473" actId="2711"/>
          <ac:spMkLst>
            <pc:docMk/>
            <pc:sldMk cId="896114321" sldId="448"/>
            <ac:spMk id="5" creationId="{00000000-0000-0000-0000-000000000000}"/>
          </ac:spMkLst>
        </pc:spChg>
      </pc:sldChg>
      <pc:sldChg chg="modSp mod">
        <pc:chgData name="Sana Belguith" userId="edaa0afb-4621-4165-af1d-05ed505f7999" providerId="ADAL" clId="{06919C33-FD09-4C75-9807-013446205127}" dt="2022-10-25T15:16:42.476" v="452" actId="2711"/>
        <pc:sldMkLst>
          <pc:docMk/>
          <pc:sldMk cId="600677380" sldId="476"/>
        </pc:sldMkLst>
        <pc:spChg chg="mod">
          <ac:chgData name="Sana Belguith" userId="edaa0afb-4621-4165-af1d-05ed505f7999" providerId="ADAL" clId="{06919C33-FD09-4C75-9807-013446205127}" dt="2022-10-25T15:16:42.476" v="452" actId="2711"/>
          <ac:spMkLst>
            <pc:docMk/>
            <pc:sldMk cId="600677380" sldId="476"/>
            <ac:spMk id="4" creationId="{E78CBA6C-BCA2-4E4C-A070-A74EF58EDABF}"/>
          </ac:spMkLst>
        </pc:spChg>
      </pc:sldChg>
      <pc:sldChg chg="modSp mod ord">
        <pc:chgData name="Sana Belguith" userId="edaa0afb-4621-4165-af1d-05ed505f7999" providerId="ADAL" clId="{06919C33-FD09-4C75-9807-013446205127}" dt="2022-10-26T11:59:35.294" v="1111"/>
        <pc:sldMkLst>
          <pc:docMk/>
          <pc:sldMk cId="1519712589" sldId="479"/>
        </pc:sldMkLst>
        <pc:spChg chg="mod">
          <ac:chgData name="Sana Belguith" userId="edaa0afb-4621-4165-af1d-05ed505f7999" providerId="ADAL" clId="{06919C33-FD09-4C75-9807-013446205127}" dt="2022-10-25T15:18:28.209" v="474" actId="2711"/>
          <ac:spMkLst>
            <pc:docMk/>
            <pc:sldMk cId="1519712589" sldId="479"/>
            <ac:spMk id="4" creationId="{E78CBA6C-BCA2-4E4C-A070-A74EF58EDABF}"/>
          </ac:spMkLst>
        </pc:spChg>
      </pc:sldChg>
      <pc:sldChg chg="modSp mod">
        <pc:chgData name="Sana Belguith" userId="edaa0afb-4621-4165-af1d-05ed505f7999" providerId="ADAL" clId="{06919C33-FD09-4C75-9807-013446205127}" dt="2022-10-25T15:22:39.735" v="552" actId="2711"/>
        <pc:sldMkLst>
          <pc:docMk/>
          <pc:sldMk cId="2874797485" sldId="480"/>
        </pc:sldMkLst>
        <pc:spChg chg="mod">
          <ac:chgData name="Sana Belguith" userId="edaa0afb-4621-4165-af1d-05ed505f7999" providerId="ADAL" clId="{06919C33-FD09-4C75-9807-013446205127}" dt="2022-10-25T15:22:39.735" v="552" actId="2711"/>
          <ac:spMkLst>
            <pc:docMk/>
            <pc:sldMk cId="2874797485" sldId="480"/>
            <ac:spMk id="4" creationId="{52F57C61-B4AC-4DBE-94FD-F03E2B8479F7}"/>
          </ac:spMkLst>
        </pc:spChg>
      </pc:sldChg>
      <pc:sldChg chg="del">
        <pc:chgData name="Sana Belguith" userId="edaa0afb-4621-4165-af1d-05ed505f7999" providerId="ADAL" clId="{06919C33-FD09-4C75-9807-013446205127}" dt="2022-10-24T11:48:25.990" v="32" actId="47"/>
        <pc:sldMkLst>
          <pc:docMk/>
          <pc:sldMk cId="2507602866" sldId="485"/>
        </pc:sldMkLst>
      </pc:sldChg>
      <pc:sldChg chg="modSp mod">
        <pc:chgData name="Sana Belguith" userId="edaa0afb-4621-4165-af1d-05ed505f7999" providerId="ADAL" clId="{06919C33-FD09-4C75-9807-013446205127}" dt="2022-10-26T15:26:45.231" v="3522" actId="113"/>
        <pc:sldMkLst>
          <pc:docMk/>
          <pc:sldMk cId="1672020598" sldId="797"/>
        </pc:sldMkLst>
        <pc:spChg chg="mod">
          <ac:chgData name="Sana Belguith" userId="edaa0afb-4621-4165-af1d-05ed505f7999" providerId="ADAL" clId="{06919C33-FD09-4C75-9807-013446205127}" dt="2022-10-26T15:26:45.231" v="3522" actId="113"/>
          <ac:spMkLst>
            <pc:docMk/>
            <pc:sldMk cId="1672020598" sldId="797"/>
            <ac:spMk id="5" creationId="{00000000-0000-0000-0000-000000000000}"/>
          </ac:spMkLst>
        </pc:spChg>
      </pc:sldChg>
      <pc:sldChg chg="addSp delSp modSp new mod ord chgLayout">
        <pc:chgData name="Sana Belguith" userId="edaa0afb-4621-4165-af1d-05ed505f7999" providerId="ADAL" clId="{06919C33-FD09-4C75-9807-013446205127}" dt="2022-10-26T14:30:37.796" v="2631" actId="5793"/>
        <pc:sldMkLst>
          <pc:docMk/>
          <pc:sldMk cId="905303464" sldId="798"/>
        </pc:sldMkLst>
        <pc:spChg chg="mod ord">
          <ac:chgData name="Sana Belguith" userId="edaa0afb-4621-4165-af1d-05ed505f7999" providerId="ADAL" clId="{06919C33-FD09-4C75-9807-013446205127}" dt="2022-10-26T13:24:08.112" v="1140" actId="1076"/>
          <ac:spMkLst>
            <pc:docMk/>
            <pc:sldMk cId="905303464" sldId="798"/>
            <ac:spMk id="2" creationId="{E8BAAAB4-5DE0-D0AE-38F1-A6954D279F30}"/>
          </ac:spMkLst>
        </pc:spChg>
        <pc:spChg chg="del">
          <ac:chgData name="Sana Belguith" userId="edaa0afb-4621-4165-af1d-05ed505f7999" providerId="ADAL" clId="{06919C33-FD09-4C75-9807-013446205127}" dt="2022-10-24T11:50:05.621" v="35" actId="3680"/>
          <ac:spMkLst>
            <pc:docMk/>
            <pc:sldMk cId="905303464" sldId="798"/>
            <ac:spMk id="3" creationId="{529B2DB5-1924-5DB3-60F5-7657256AF638}"/>
          </ac:spMkLst>
        </pc:spChg>
        <pc:spChg chg="add mod">
          <ac:chgData name="Sana Belguith" userId="edaa0afb-4621-4165-af1d-05ed505f7999" providerId="ADAL" clId="{06919C33-FD09-4C75-9807-013446205127}" dt="2022-10-26T13:48:23.381" v="2196" actId="1076"/>
          <ac:spMkLst>
            <pc:docMk/>
            <pc:sldMk cId="905303464" sldId="798"/>
            <ac:spMk id="6" creationId="{1F85734F-124C-9C8D-E1E1-FF04C909B08D}"/>
          </ac:spMkLst>
        </pc:spChg>
        <pc:spChg chg="add del mod">
          <ac:chgData name="Sana Belguith" userId="edaa0afb-4621-4165-af1d-05ed505f7999" providerId="ADAL" clId="{06919C33-FD09-4C75-9807-013446205127}" dt="2022-10-26T13:23:50.175" v="1135"/>
          <ac:spMkLst>
            <pc:docMk/>
            <pc:sldMk cId="905303464" sldId="798"/>
            <ac:spMk id="7" creationId="{15384D47-7938-8F6C-49AC-4C746D42D5D0}"/>
          </ac:spMkLst>
        </pc:spChg>
        <pc:spChg chg="add del mod">
          <ac:chgData name="Sana Belguith" userId="edaa0afb-4621-4165-af1d-05ed505f7999" providerId="ADAL" clId="{06919C33-FD09-4C75-9807-013446205127}" dt="2022-10-26T13:48:23.713" v="2198"/>
          <ac:spMkLst>
            <pc:docMk/>
            <pc:sldMk cId="905303464" sldId="798"/>
            <ac:spMk id="8" creationId="{124BCE85-12EF-56F9-F39E-91FD5E9252E1}"/>
          </ac:spMkLst>
        </pc:spChg>
        <pc:spChg chg="add mod">
          <ac:chgData name="Sana Belguith" userId="edaa0afb-4621-4165-af1d-05ed505f7999" providerId="ADAL" clId="{06919C33-FD09-4C75-9807-013446205127}" dt="2022-10-26T14:30:37.796" v="2631" actId="5793"/>
          <ac:spMkLst>
            <pc:docMk/>
            <pc:sldMk cId="905303464" sldId="798"/>
            <ac:spMk id="10" creationId="{1DA27E43-A53F-1B2B-6FA7-B008A899ABA6}"/>
          </ac:spMkLst>
        </pc:spChg>
        <pc:graphicFrameChg chg="add del mod ord modGraphic">
          <ac:chgData name="Sana Belguith" userId="edaa0afb-4621-4165-af1d-05ed505f7999" providerId="ADAL" clId="{06919C33-FD09-4C75-9807-013446205127}" dt="2022-10-26T13:47:40.128" v="2180" actId="21"/>
          <ac:graphicFrameMkLst>
            <pc:docMk/>
            <pc:sldMk cId="905303464" sldId="798"/>
            <ac:graphicFrameMk id="4" creationId="{93FF51F6-D480-6E08-9B09-55A742334957}"/>
          </ac:graphicFrameMkLst>
        </pc:graphicFrameChg>
      </pc:sldChg>
      <pc:sldChg chg="modSp new mod">
        <pc:chgData name="Sana Belguith" userId="edaa0afb-4621-4165-af1d-05ed505f7999" providerId="ADAL" clId="{06919C33-FD09-4C75-9807-013446205127}" dt="2022-10-26T11:21:19.560" v="862" actId="404"/>
        <pc:sldMkLst>
          <pc:docMk/>
          <pc:sldMk cId="3522719768" sldId="799"/>
        </pc:sldMkLst>
        <pc:spChg chg="mod">
          <ac:chgData name="Sana Belguith" userId="edaa0afb-4621-4165-af1d-05ed505f7999" providerId="ADAL" clId="{06919C33-FD09-4C75-9807-013446205127}" dt="2022-10-26T11:21:00.700" v="860" actId="1076"/>
          <ac:spMkLst>
            <pc:docMk/>
            <pc:sldMk cId="3522719768" sldId="799"/>
            <ac:spMk id="2" creationId="{713CC63B-EAE6-A242-93B6-97B3C3E68714}"/>
          </ac:spMkLst>
        </pc:spChg>
        <pc:spChg chg="mod">
          <ac:chgData name="Sana Belguith" userId="edaa0afb-4621-4165-af1d-05ed505f7999" providerId="ADAL" clId="{06919C33-FD09-4C75-9807-013446205127}" dt="2022-10-26T11:21:19.560" v="862" actId="404"/>
          <ac:spMkLst>
            <pc:docMk/>
            <pc:sldMk cId="3522719768" sldId="799"/>
            <ac:spMk id="3" creationId="{491465E4-22D4-029F-418A-808C00BAC01F}"/>
          </ac:spMkLst>
        </pc:spChg>
      </pc:sldChg>
      <pc:sldChg chg="addSp modSp new mod modAnim">
        <pc:chgData name="Sana Belguith" userId="edaa0afb-4621-4165-af1d-05ed505f7999" providerId="ADAL" clId="{06919C33-FD09-4C75-9807-013446205127}" dt="2022-10-27T13:16:37.940" v="3626" actId="20577"/>
        <pc:sldMkLst>
          <pc:docMk/>
          <pc:sldMk cId="2594508609" sldId="800"/>
        </pc:sldMkLst>
        <pc:spChg chg="mod">
          <ac:chgData name="Sana Belguith" userId="edaa0afb-4621-4165-af1d-05ed505f7999" providerId="ADAL" clId="{06919C33-FD09-4C75-9807-013446205127}" dt="2022-10-25T15:47:32.933" v="729" actId="1076"/>
          <ac:spMkLst>
            <pc:docMk/>
            <pc:sldMk cId="2594508609" sldId="800"/>
            <ac:spMk id="2" creationId="{1DC6CD09-D4EB-7920-93E7-059C7F2ED04F}"/>
          </ac:spMkLst>
        </pc:spChg>
        <pc:spChg chg="mod">
          <ac:chgData name="Sana Belguith" userId="edaa0afb-4621-4165-af1d-05ed505f7999" providerId="ADAL" clId="{06919C33-FD09-4C75-9807-013446205127}" dt="2022-10-27T13:16:37.940" v="3626" actId="20577"/>
          <ac:spMkLst>
            <pc:docMk/>
            <pc:sldMk cId="2594508609" sldId="800"/>
            <ac:spMk id="3" creationId="{80A18498-82DE-B59D-9888-A5078C9AE9B5}"/>
          </ac:spMkLst>
        </pc:spChg>
        <pc:graphicFrameChg chg="add mod">
          <ac:chgData name="Sana Belguith" userId="edaa0afb-4621-4165-af1d-05ed505f7999" providerId="ADAL" clId="{06919C33-FD09-4C75-9807-013446205127}" dt="2022-10-27T13:10:48.625" v="3606" actId="1076"/>
          <ac:graphicFrameMkLst>
            <pc:docMk/>
            <pc:sldMk cId="2594508609" sldId="800"/>
            <ac:graphicFrameMk id="4" creationId="{56F55EF1-AD30-FAD0-2D47-88A20928636A}"/>
          </ac:graphicFrameMkLst>
        </pc:graphicFrameChg>
      </pc:sldChg>
      <pc:sldChg chg="addSp modSp new mod ord modAnim">
        <pc:chgData name="Sana Belguith" userId="edaa0afb-4621-4165-af1d-05ed505f7999" providerId="ADAL" clId="{06919C33-FD09-4C75-9807-013446205127}" dt="2022-10-26T11:21:25.589" v="864" actId="1076"/>
        <pc:sldMkLst>
          <pc:docMk/>
          <pc:sldMk cId="424211009" sldId="801"/>
        </pc:sldMkLst>
        <pc:spChg chg="mod">
          <ac:chgData name="Sana Belguith" userId="edaa0afb-4621-4165-af1d-05ed505f7999" providerId="ADAL" clId="{06919C33-FD09-4C75-9807-013446205127}" dt="2022-10-25T15:44:23.037" v="685" actId="1076"/>
          <ac:spMkLst>
            <pc:docMk/>
            <pc:sldMk cId="424211009" sldId="801"/>
            <ac:spMk id="2" creationId="{AF5436F4-85A3-3827-AD77-9FD0C16EEC30}"/>
          </ac:spMkLst>
        </pc:spChg>
        <pc:spChg chg="mod">
          <ac:chgData name="Sana Belguith" userId="edaa0afb-4621-4165-af1d-05ed505f7999" providerId="ADAL" clId="{06919C33-FD09-4C75-9807-013446205127}" dt="2022-10-25T15:46:31.677" v="713" actId="5793"/>
          <ac:spMkLst>
            <pc:docMk/>
            <pc:sldMk cId="424211009" sldId="801"/>
            <ac:spMk id="3" creationId="{168B1244-2E4A-CE47-C2F0-223F40A87109}"/>
          </ac:spMkLst>
        </pc:spChg>
        <pc:graphicFrameChg chg="add mod modGraphic">
          <ac:chgData name="Sana Belguith" userId="edaa0afb-4621-4165-af1d-05ed505f7999" providerId="ADAL" clId="{06919C33-FD09-4C75-9807-013446205127}" dt="2022-10-24T12:14:55.374" v="150" actId="1076"/>
          <ac:graphicFrameMkLst>
            <pc:docMk/>
            <pc:sldMk cId="424211009" sldId="801"/>
            <ac:graphicFrameMk id="4" creationId="{93EA3879-C842-B0B3-0646-B34318F72747}"/>
          </ac:graphicFrameMkLst>
        </pc:graphicFrameChg>
        <pc:graphicFrameChg chg="add mod modGraphic">
          <ac:chgData name="Sana Belguith" userId="edaa0afb-4621-4165-af1d-05ed505f7999" providerId="ADAL" clId="{06919C33-FD09-4C75-9807-013446205127}" dt="2022-10-26T11:21:25.589" v="864" actId="1076"/>
          <ac:graphicFrameMkLst>
            <pc:docMk/>
            <pc:sldMk cId="424211009" sldId="801"/>
            <ac:graphicFrameMk id="5" creationId="{8FF67351-6907-2E42-6D77-0A97DD2AE01E}"/>
          </ac:graphicFrameMkLst>
        </pc:graphicFrameChg>
      </pc:sldChg>
      <pc:sldChg chg="modSp new add del mod ord">
        <pc:chgData name="Sana Belguith" userId="edaa0afb-4621-4165-af1d-05ed505f7999" providerId="ADAL" clId="{06919C33-FD09-4C75-9807-013446205127}" dt="2022-10-26T11:42:52.489" v="895" actId="403"/>
        <pc:sldMkLst>
          <pc:docMk/>
          <pc:sldMk cId="1714808608" sldId="802"/>
        </pc:sldMkLst>
        <pc:spChg chg="mod">
          <ac:chgData name="Sana Belguith" userId="edaa0afb-4621-4165-af1d-05ed505f7999" providerId="ADAL" clId="{06919C33-FD09-4C75-9807-013446205127}" dt="2022-10-25T16:42:26.207" v="794" actId="1076"/>
          <ac:spMkLst>
            <pc:docMk/>
            <pc:sldMk cId="1714808608" sldId="802"/>
            <ac:spMk id="2" creationId="{C9C06766-3424-6544-2ACC-2B20B15DC61A}"/>
          </ac:spMkLst>
        </pc:spChg>
        <pc:spChg chg="mod">
          <ac:chgData name="Sana Belguith" userId="edaa0afb-4621-4165-af1d-05ed505f7999" providerId="ADAL" clId="{06919C33-FD09-4C75-9807-013446205127}" dt="2022-10-26T11:42:52.489" v="895" actId="403"/>
          <ac:spMkLst>
            <pc:docMk/>
            <pc:sldMk cId="1714808608" sldId="802"/>
            <ac:spMk id="3" creationId="{D102418F-B119-DF92-8AC4-7DB0699B14FE}"/>
          </ac:spMkLst>
        </pc:spChg>
      </pc:sldChg>
      <pc:sldChg chg="modSp new del mod">
        <pc:chgData name="Sana Belguith" userId="edaa0afb-4621-4165-af1d-05ed505f7999" providerId="ADAL" clId="{06919C33-FD09-4C75-9807-013446205127}" dt="2022-10-26T14:58:04.721" v="3195" actId="47"/>
        <pc:sldMkLst>
          <pc:docMk/>
          <pc:sldMk cId="1705336307" sldId="803"/>
        </pc:sldMkLst>
        <pc:spChg chg="mod">
          <ac:chgData name="Sana Belguith" userId="edaa0afb-4621-4165-af1d-05ed505f7999" providerId="ADAL" clId="{06919C33-FD09-4C75-9807-013446205127}" dt="2022-10-25T16:58:42.606" v="824" actId="1076"/>
          <ac:spMkLst>
            <pc:docMk/>
            <pc:sldMk cId="1705336307" sldId="803"/>
            <ac:spMk id="2" creationId="{F92CAF45-A60B-4618-1892-65DFAA9C3537}"/>
          </ac:spMkLst>
        </pc:spChg>
        <pc:spChg chg="mod">
          <ac:chgData name="Sana Belguith" userId="edaa0afb-4621-4165-af1d-05ed505f7999" providerId="ADAL" clId="{06919C33-FD09-4C75-9807-013446205127}" dt="2022-10-24T12:24:31.715" v="167" actId="27636"/>
          <ac:spMkLst>
            <pc:docMk/>
            <pc:sldMk cId="1705336307" sldId="803"/>
            <ac:spMk id="3" creationId="{C1103722-D528-B073-0711-BE751CB38EA9}"/>
          </ac:spMkLst>
        </pc:spChg>
      </pc:sldChg>
      <pc:sldChg chg="addSp modSp new del mod">
        <pc:chgData name="Sana Belguith" userId="edaa0afb-4621-4165-af1d-05ed505f7999" providerId="ADAL" clId="{06919C33-FD09-4C75-9807-013446205127}" dt="2022-10-26T14:58:04.721" v="3195" actId="47"/>
        <pc:sldMkLst>
          <pc:docMk/>
          <pc:sldMk cId="2355208625" sldId="804"/>
        </pc:sldMkLst>
        <pc:spChg chg="mod">
          <ac:chgData name="Sana Belguith" userId="edaa0afb-4621-4165-af1d-05ed505f7999" providerId="ADAL" clId="{06919C33-FD09-4C75-9807-013446205127}" dt="2022-10-26T11:18:26.862" v="848" actId="108"/>
          <ac:spMkLst>
            <pc:docMk/>
            <pc:sldMk cId="2355208625" sldId="804"/>
            <ac:spMk id="2" creationId="{5D2F9DEC-6258-4BC0-AA95-A0352C3C3864}"/>
          </ac:spMkLst>
        </pc:spChg>
        <pc:spChg chg="mod">
          <ac:chgData name="Sana Belguith" userId="edaa0afb-4621-4165-af1d-05ed505f7999" providerId="ADAL" clId="{06919C33-FD09-4C75-9807-013446205127}" dt="2022-10-24T12:24:43.858" v="171" actId="27636"/>
          <ac:spMkLst>
            <pc:docMk/>
            <pc:sldMk cId="2355208625" sldId="804"/>
            <ac:spMk id="3" creationId="{0AC1B88C-6F02-509F-3693-B6674DC7A8A8}"/>
          </ac:spMkLst>
        </pc:spChg>
        <pc:picChg chg="add mod">
          <ac:chgData name="Sana Belguith" userId="edaa0afb-4621-4165-af1d-05ed505f7999" providerId="ADAL" clId="{06919C33-FD09-4C75-9807-013446205127}" dt="2022-10-24T12:24:54.484" v="176" actId="1076"/>
          <ac:picMkLst>
            <pc:docMk/>
            <pc:sldMk cId="2355208625" sldId="804"/>
            <ac:picMk id="5" creationId="{0DBC9434-B685-865F-6532-00250061FE02}"/>
          </ac:picMkLst>
        </pc:picChg>
      </pc:sldChg>
      <pc:sldChg chg="modSp new mod ord">
        <pc:chgData name="Sana Belguith" userId="edaa0afb-4621-4165-af1d-05ed505f7999" providerId="ADAL" clId="{06919C33-FD09-4C75-9807-013446205127}" dt="2022-10-26T14:54:16.739" v="3084" actId="2711"/>
        <pc:sldMkLst>
          <pc:docMk/>
          <pc:sldMk cId="729257781" sldId="805"/>
        </pc:sldMkLst>
        <pc:spChg chg="mod">
          <ac:chgData name="Sana Belguith" userId="edaa0afb-4621-4165-af1d-05ed505f7999" providerId="ADAL" clId="{06919C33-FD09-4C75-9807-013446205127}" dt="2022-10-25T16:59:19.678" v="834" actId="1076"/>
          <ac:spMkLst>
            <pc:docMk/>
            <pc:sldMk cId="729257781" sldId="805"/>
            <ac:spMk id="2" creationId="{6E389340-40CD-1936-9415-E10B281394FF}"/>
          </ac:spMkLst>
        </pc:spChg>
        <pc:spChg chg="mod">
          <ac:chgData name="Sana Belguith" userId="edaa0afb-4621-4165-af1d-05ed505f7999" providerId="ADAL" clId="{06919C33-FD09-4C75-9807-013446205127}" dt="2022-10-26T14:54:16.739" v="3084" actId="2711"/>
          <ac:spMkLst>
            <pc:docMk/>
            <pc:sldMk cId="729257781" sldId="805"/>
            <ac:spMk id="3" creationId="{F4138218-D14A-74E6-D08E-E0D54AC5CEA8}"/>
          </ac:spMkLst>
        </pc:spChg>
      </pc:sldChg>
      <pc:sldChg chg="modSp new mod ord">
        <pc:chgData name="Sana Belguith" userId="edaa0afb-4621-4165-af1d-05ed505f7999" providerId="ADAL" clId="{06919C33-FD09-4C75-9807-013446205127}" dt="2022-10-26T14:57:42.791" v="3193" actId="20577"/>
        <pc:sldMkLst>
          <pc:docMk/>
          <pc:sldMk cId="2740352987" sldId="806"/>
        </pc:sldMkLst>
        <pc:spChg chg="mod">
          <ac:chgData name="Sana Belguith" userId="edaa0afb-4621-4165-af1d-05ed505f7999" providerId="ADAL" clId="{06919C33-FD09-4C75-9807-013446205127}" dt="2022-10-26T14:55:20.007" v="3089" actId="1076"/>
          <ac:spMkLst>
            <pc:docMk/>
            <pc:sldMk cId="2740352987" sldId="806"/>
            <ac:spMk id="2" creationId="{52D72C26-54B5-234A-9B93-357EE3E2613C}"/>
          </ac:spMkLst>
        </pc:spChg>
        <pc:spChg chg="mod">
          <ac:chgData name="Sana Belguith" userId="edaa0afb-4621-4165-af1d-05ed505f7999" providerId="ADAL" clId="{06919C33-FD09-4C75-9807-013446205127}" dt="2022-10-26T14:57:42.791" v="3193" actId="20577"/>
          <ac:spMkLst>
            <pc:docMk/>
            <pc:sldMk cId="2740352987" sldId="806"/>
            <ac:spMk id="3" creationId="{8BBF7C7E-B5BC-E396-D601-E7C666F9A232}"/>
          </ac:spMkLst>
        </pc:spChg>
      </pc:sldChg>
      <pc:sldChg chg="modSp new mod">
        <pc:chgData name="Sana Belguith" userId="edaa0afb-4621-4165-af1d-05ed505f7999" providerId="ADAL" clId="{06919C33-FD09-4C75-9807-013446205127}" dt="2022-10-25T15:17:53.840" v="471" actId="108"/>
        <pc:sldMkLst>
          <pc:docMk/>
          <pc:sldMk cId="3126616692" sldId="807"/>
        </pc:sldMkLst>
        <pc:spChg chg="mod">
          <ac:chgData name="Sana Belguith" userId="edaa0afb-4621-4165-af1d-05ed505f7999" providerId="ADAL" clId="{06919C33-FD09-4C75-9807-013446205127}" dt="2022-10-25T15:17:24.831" v="458" actId="1076"/>
          <ac:spMkLst>
            <pc:docMk/>
            <pc:sldMk cId="3126616692" sldId="807"/>
            <ac:spMk id="2" creationId="{CF4F8C1D-6228-79E2-8986-9A3E0CD45D91}"/>
          </ac:spMkLst>
        </pc:spChg>
        <pc:spChg chg="mod">
          <ac:chgData name="Sana Belguith" userId="edaa0afb-4621-4165-af1d-05ed505f7999" providerId="ADAL" clId="{06919C33-FD09-4C75-9807-013446205127}" dt="2022-10-25T15:17:53.840" v="471" actId="108"/>
          <ac:spMkLst>
            <pc:docMk/>
            <pc:sldMk cId="3126616692" sldId="807"/>
            <ac:spMk id="3" creationId="{A8271E54-59F9-BCC7-3B62-DB00B758CE06}"/>
          </ac:spMkLst>
        </pc:spChg>
      </pc:sldChg>
      <pc:sldChg chg="addSp modSp new mod modAnim">
        <pc:chgData name="Sana Belguith" userId="edaa0afb-4621-4165-af1d-05ed505f7999" providerId="ADAL" clId="{06919C33-FD09-4C75-9807-013446205127}" dt="2022-10-26T15:00:33.242" v="3225"/>
        <pc:sldMkLst>
          <pc:docMk/>
          <pc:sldMk cId="3924706928" sldId="808"/>
        </pc:sldMkLst>
        <pc:spChg chg="mod">
          <ac:chgData name="Sana Belguith" userId="edaa0afb-4621-4165-af1d-05ed505f7999" providerId="ADAL" clId="{06919C33-FD09-4C75-9807-013446205127}" dt="2022-10-25T15:46:51.541" v="716" actId="1076"/>
          <ac:spMkLst>
            <pc:docMk/>
            <pc:sldMk cId="3924706928" sldId="808"/>
            <ac:spMk id="2" creationId="{A53BEC5F-656E-90F1-306F-08159CD3036E}"/>
          </ac:spMkLst>
        </pc:spChg>
        <pc:spChg chg="mod">
          <ac:chgData name="Sana Belguith" userId="edaa0afb-4621-4165-af1d-05ed505f7999" providerId="ADAL" clId="{06919C33-FD09-4C75-9807-013446205127}" dt="2022-10-26T15:00:09.160" v="3218" actId="20577"/>
          <ac:spMkLst>
            <pc:docMk/>
            <pc:sldMk cId="3924706928" sldId="808"/>
            <ac:spMk id="3" creationId="{D6BE28DF-9A78-3E04-ACD1-418ADF5AD5CD}"/>
          </ac:spMkLst>
        </pc:spChg>
        <pc:graphicFrameChg chg="add mod modGraphic">
          <ac:chgData name="Sana Belguith" userId="edaa0afb-4621-4165-af1d-05ed505f7999" providerId="ADAL" clId="{06919C33-FD09-4C75-9807-013446205127}" dt="2022-10-26T15:00:21.722" v="3222" actId="207"/>
          <ac:graphicFrameMkLst>
            <pc:docMk/>
            <pc:sldMk cId="3924706928" sldId="808"/>
            <ac:graphicFrameMk id="4" creationId="{9BA3E951-A502-D6E0-A045-090E513DB5B0}"/>
          </ac:graphicFrameMkLst>
        </pc:graphicFrameChg>
      </pc:sldChg>
      <pc:sldChg chg="modSp new mod">
        <pc:chgData name="Sana Belguith" userId="edaa0afb-4621-4165-af1d-05ed505f7999" providerId="ADAL" clId="{06919C33-FD09-4C75-9807-013446205127}" dt="2022-10-26T14:04:24.692" v="2577"/>
        <pc:sldMkLst>
          <pc:docMk/>
          <pc:sldMk cId="1943685686" sldId="809"/>
        </pc:sldMkLst>
        <pc:spChg chg="mod">
          <ac:chgData name="Sana Belguith" userId="edaa0afb-4621-4165-af1d-05ed505f7999" providerId="ADAL" clId="{06919C33-FD09-4C75-9807-013446205127}" dt="2022-10-25T16:43:00.974" v="803" actId="1076"/>
          <ac:spMkLst>
            <pc:docMk/>
            <pc:sldMk cId="1943685686" sldId="809"/>
            <ac:spMk id="2" creationId="{55C6717F-C860-B24C-E3C8-94984C42DB85}"/>
          </ac:spMkLst>
        </pc:spChg>
        <pc:spChg chg="mod">
          <ac:chgData name="Sana Belguith" userId="edaa0afb-4621-4165-af1d-05ed505f7999" providerId="ADAL" clId="{06919C33-FD09-4C75-9807-013446205127}" dt="2022-10-26T14:04:24.692" v="2577"/>
          <ac:spMkLst>
            <pc:docMk/>
            <pc:sldMk cId="1943685686" sldId="809"/>
            <ac:spMk id="3" creationId="{47F5169D-F3BF-748F-AE7E-DB87613F077F}"/>
          </ac:spMkLst>
        </pc:spChg>
      </pc:sldChg>
      <pc:sldChg chg="addSp modSp new del mod">
        <pc:chgData name="Sana Belguith" userId="edaa0afb-4621-4165-af1d-05ed505f7999" providerId="ADAL" clId="{06919C33-FD09-4C75-9807-013446205127}" dt="2022-10-26T14:06:13.848" v="2611" actId="47"/>
        <pc:sldMkLst>
          <pc:docMk/>
          <pc:sldMk cId="3444304479" sldId="810"/>
        </pc:sldMkLst>
        <pc:spChg chg="mod">
          <ac:chgData name="Sana Belguith" userId="edaa0afb-4621-4165-af1d-05ed505f7999" providerId="ADAL" clId="{06919C33-FD09-4C75-9807-013446205127}" dt="2022-10-25T16:58:25.682" v="818" actId="1076"/>
          <ac:spMkLst>
            <pc:docMk/>
            <pc:sldMk cId="3444304479" sldId="810"/>
            <ac:spMk id="2" creationId="{0F9A3680-31FA-D222-314F-66F681A211A1}"/>
          </ac:spMkLst>
        </pc:spChg>
        <pc:spChg chg="mod">
          <ac:chgData name="Sana Belguith" userId="edaa0afb-4621-4165-af1d-05ed505f7999" providerId="ADAL" clId="{06919C33-FD09-4C75-9807-013446205127}" dt="2022-10-25T12:48:10.117" v="346"/>
          <ac:spMkLst>
            <pc:docMk/>
            <pc:sldMk cId="3444304479" sldId="810"/>
            <ac:spMk id="3" creationId="{9E5B0BD0-9D1E-D4EF-D8B6-575C733EC738}"/>
          </ac:spMkLst>
        </pc:spChg>
        <pc:picChg chg="add mod">
          <ac:chgData name="Sana Belguith" userId="edaa0afb-4621-4165-af1d-05ed505f7999" providerId="ADAL" clId="{06919C33-FD09-4C75-9807-013446205127}" dt="2022-10-25T12:48:27.262" v="350" actId="1076"/>
          <ac:picMkLst>
            <pc:docMk/>
            <pc:sldMk cId="3444304479" sldId="810"/>
            <ac:picMk id="5" creationId="{8E5497F1-DD8A-624B-5107-26FC0849D33D}"/>
          </ac:picMkLst>
        </pc:picChg>
      </pc:sldChg>
      <pc:sldChg chg="new del">
        <pc:chgData name="Sana Belguith" userId="edaa0afb-4621-4165-af1d-05ed505f7999" providerId="ADAL" clId="{06919C33-FD09-4C75-9807-013446205127}" dt="2022-10-25T13:03:29.135" v="400" actId="47"/>
        <pc:sldMkLst>
          <pc:docMk/>
          <pc:sldMk cId="2117270035" sldId="811"/>
        </pc:sldMkLst>
      </pc:sldChg>
      <pc:sldChg chg="modSp new del mod ord">
        <pc:chgData name="Sana Belguith" userId="edaa0afb-4621-4165-af1d-05ed505f7999" providerId="ADAL" clId="{06919C33-FD09-4C75-9807-013446205127}" dt="2022-10-26T11:20:41.286" v="855" actId="47"/>
        <pc:sldMkLst>
          <pc:docMk/>
          <pc:sldMk cId="1933025833" sldId="812"/>
        </pc:sldMkLst>
        <pc:spChg chg="mod">
          <ac:chgData name="Sana Belguith" userId="edaa0afb-4621-4165-af1d-05ed505f7999" providerId="ADAL" clId="{06919C33-FD09-4C75-9807-013446205127}" dt="2022-10-25T12:57:07.762" v="354"/>
          <ac:spMkLst>
            <pc:docMk/>
            <pc:sldMk cId="1933025833" sldId="812"/>
            <ac:spMk id="2" creationId="{71219792-2055-062F-3549-56D85AD3D6F3}"/>
          </ac:spMkLst>
        </pc:spChg>
        <pc:spChg chg="mod">
          <ac:chgData name="Sana Belguith" userId="edaa0afb-4621-4165-af1d-05ed505f7999" providerId="ADAL" clId="{06919C33-FD09-4C75-9807-013446205127}" dt="2022-10-25T15:18:50.876" v="480" actId="20577"/>
          <ac:spMkLst>
            <pc:docMk/>
            <pc:sldMk cId="1933025833" sldId="812"/>
            <ac:spMk id="3" creationId="{C0FB5B1E-4F53-3AA5-0A1D-9CCBEE2E7CF4}"/>
          </ac:spMkLst>
        </pc:spChg>
      </pc:sldChg>
      <pc:sldChg chg="modSp new mod">
        <pc:chgData name="Sana Belguith" userId="edaa0afb-4621-4165-af1d-05ed505f7999" providerId="ADAL" clId="{06919C33-FD09-4C75-9807-013446205127}" dt="2022-10-26T13:55:58.503" v="2449" actId="20577"/>
        <pc:sldMkLst>
          <pc:docMk/>
          <pc:sldMk cId="327538580" sldId="813"/>
        </pc:sldMkLst>
        <pc:spChg chg="mod">
          <ac:chgData name="Sana Belguith" userId="edaa0afb-4621-4165-af1d-05ed505f7999" providerId="ADAL" clId="{06919C33-FD09-4C75-9807-013446205127}" dt="2022-10-25T16:42:48.998" v="799" actId="14100"/>
          <ac:spMkLst>
            <pc:docMk/>
            <pc:sldMk cId="327538580" sldId="813"/>
            <ac:spMk id="2" creationId="{72F76ED7-794C-411E-C95E-FF10FA319EC2}"/>
          </ac:spMkLst>
        </pc:spChg>
        <pc:spChg chg="mod">
          <ac:chgData name="Sana Belguith" userId="edaa0afb-4621-4165-af1d-05ed505f7999" providerId="ADAL" clId="{06919C33-FD09-4C75-9807-013446205127}" dt="2022-10-26T13:55:58.503" v="2449" actId="20577"/>
          <ac:spMkLst>
            <pc:docMk/>
            <pc:sldMk cId="327538580" sldId="813"/>
            <ac:spMk id="3" creationId="{3F099DBC-93E9-33CF-A665-DA4A26FC10E9}"/>
          </ac:spMkLst>
        </pc:spChg>
      </pc:sldChg>
      <pc:sldChg chg="modSp new mod">
        <pc:chgData name="Sana Belguith" userId="edaa0afb-4621-4165-af1d-05ed505f7999" providerId="ADAL" clId="{06919C33-FD09-4C75-9807-013446205127}" dt="2022-10-26T14:06:53.213" v="2626" actId="20577"/>
        <pc:sldMkLst>
          <pc:docMk/>
          <pc:sldMk cId="1792218591" sldId="814"/>
        </pc:sldMkLst>
        <pc:spChg chg="mod">
          <ac:chgData name="Sana Belguith" userId="edaa0afb-4621-4165-af1d-05ed505f7999" providerId="ADAL" clId="{06919C33-FD09-4C75-9807-013446205127}" dt="2022-10-25T16:58:33.453" v="821" actId="14100"/>
          <ac:spMkLst>
            <pc:docMk/>
            <pc:sldMk cId="1792218591" sldId="814"/>
            <ac:spMk id="2" creationId="{422C25FB-E10D-D745-C0E8-88B7F46B3739}"/>
          </ac:spMkLst>
        </pc:spChg>
        <pc:spChg chg="mod">
          <ac:chgData name="Sana Belguith" userId="edaa0afb-4621-4165-af1d-05ed505f7999" providerId="ADAL" clId="{06919C33-FD09-4C75-9807-013446205127}" dt="2022-10-26T14:06:53.213" v="2626" actId="20577"/>
          <ac:spMkLst>
            <pc:docMk/>
            <pc:sldMk cId="1792218591" sldId="814"/>
            <ac:spMk id="3" creationId="{18A903C1-0E51-3CAE-A9AA-DEA5321A32EC}"/>
          </ac:spMkLst>
        </pc:spChg>
      </pc:sldChg>
      <pc:sldChg chg="new del">
        <pc:chgData name="Sana Belguith" userId="edaa0afb-4621-4165-af1d-05ed505f7999" providerId="ADAL" clId="{06919C33-FD09-4C75-9807-013446205127}" dt="2022-10-25T13:03:29.135" v="400" actId="47"/>
        <pc:sldMkLst>
          <pc:docMk/>
          <pc:sldMk cId="700395287" sldId="815"/>
        </pc:sldMkLst>
      </pc:sldChg>
      <pc:sldChg chg="addSp delSp modSp new mod ord">
        <pc:chgData name="Sana Belguith" userId="edaa0afb-4621-4165-af1d-05ed505f7999" providerId="ADAL" clId="{06919C33-FD09-4C75-9807-013446205127}" dt="2022-10-27T11:22:23.314" v="3603"/>
        <pc:sldMkLst>
          <pc:docMk/>
          <pc:sldMk cId="1402090319" sldId="816"/>
        </pc:sldMkLst>
        <pc:spChg chg="mod">
          <ac:chgData name="Sana Belguith" userId="edaa0afb-4621-4165-af1d-05ed505f7999" providerId="ADAL" clId="{06919C33-FD09-4C75-9807-013446205127}" dt="2022-10-25T15:21:58.616" v="544" actId="1076"/>
          <ac:spMkLst>
            <pc:docMk/>
            <pc:sldMk cId="1402090319" sldId="816"/>
            <ac:spMk id="2" creationId="{34EF3BFC-7FF5-B728-F4DB-C20DC69968B0}"/>
          </ac:spMkLst>
        </pc:spChg>
        <pc:spChg chg="mod">
          <ac:chgData name="Sana Belguith" userId="edaa0afb-4621-4165-af1d-05ed505f7999" providerId="ADAL" clId="{06919C33-FD09-4C75-9807-013446205127}" dt="2022-10-25T15:22:25.423" v="551" actId="1076"/>
          <ac:spMkLst>
            <pc:docMk/>
            <pc:sldMk cId="1402090319" sldId="816"/>
            <ac:spMk id="3" creationId="{D7C04841-8CE7-943A-4634-54ED13CFBBF0}"/>
          </ac:spMkLst>
        </pc:spChg>
        <pc:picChg chg="add del mod">
          <ac:chgData name="Sana Belguith" userId="edaa0afb-4621-4165-af1d-05ed505f7999" providerId="ADAL" clId="{06919C33-FD09-4C75-9807-013446205127}" dt="2022-10-25T15:20:26.322" v="516" actId="478"/>
          <ac:picMkLst>
            <pc:docMk/>
            <pc:sldMk cId="1402090319" sldId="816"/>
            <ac:picMk id="5" creationId="{D5F90811-E40A-45AF-FCCE-429C1C8BF9E9}"/>
          </ac:picMkLst>
        </pc:picChg>
        <pc:picChg chg="add mod">
          <ac:chgData name="Sana Belguith" userId="edaa0afb-4621-4165-af1d-05ed505f7999" providerId="ADAL" clId="{06919C33-FD09-4C75-9807-013446205127}" dt="2022-10-25T15:22:09.958" v="546" actId="1076"/>
          <ac:picMkLst>
            <pc:docMk/>
            <pc:sldMk cId="1402090319" sldId="816"/>
            <ac:picMk id="7" creationId="{CEF17DA4-44C9-AE8A-C8AC-CB65738141BB}"/>
          </ac:picMkLst>
        </pc:picChg>
      </pc:sldChg>
      <pc:sldChg chg="modSp new del mod ord">
        <pc:chgData name="Sana Belguith" userId="edaa0afb-4621-4165-af1d-05ed505f7999" providerId="ADAL" clId="{06919C33-FD09-4C75-9807-013446205127}" dt="2022-10-26T14:50:46.566" v="3055" actId="47"/>
        <pc:sldMkLst>
          <pc:docMk/>
          <pc:sldMk cId="229354131" sldId="817"/>
        </pc:sldMkLst>
        <pc:spChg chg="mod">
          <ac:chgData name="Sana Belguith" userId="edaa0afb-4621-4165-af1d-05ed505f7999" providerId="ADAL" clId="{06919C33-FD09-4C75-9807-013446205127}" dt="2022-10-25T15:49:04.684" v="740" actId="1076"/>
          <ac:spMkLst>
            <pc:docMk/>
            <pc:sldMk cId="229354131" sldId="817"/>
            <ac:spMk id="2" creationId="{9CFF6A1F-54B6-3554-E4CF-5843FE32C45F}"/>
          </ac:spMkLst>
        </pc:spChg>
        <pc:spChg chg="mod">
          <ac:chgData name="Sana Belguith" userId="edaa0afb-4621-4165-af1d-05ed505f7999" providerId="ADAL" clId="{06919C33-FD09-4C75-9807-013446205127}" dt="2022-10-26T11:40:08.231" v="875" actId="114"/>
          <ac:spMkLst>
            <pc:docMk/>
            <pc:sldMk cId="229354131" sldId="817"/>
            <ac:spMk id="3" creationId="{466706E4-44CF-81E9-E506-E2813D2DADD0}"/>
          </ac:spMkLst>
        </pc:spChg>
      </pc:sldChg>
      <pc:sldChg chg="modSp new mod">
        <pc:chgData name="Sana Belguith" userId="edaa0afb-4621-4165-af1d-05ed505f7999" providerId="ADAL" clId="{06919C33-FD09-4C75-9807-013446205127}" dt="2022-10-27T13:28:33.824" v="3627" actId="20577"/>
        <pc:sldMkLst>
          <pc:docMk/>
          <pc:sldMk cId="3171944744" sldId="818"/>
        </pc:sldMkLst>
        <pc:spChg chg="mod">
          <ac:chgData name="Sana Belguith" userId="edaa0afb-4621-4165-af1d-05ed505f7999" providerId="ADAL" clId="{06919C33-FD09-4C75-9807-013446205127}" dt="2022-10-26T15:37:55.148" v="3597" actId="20577"/>
          <ac:spMkLst>
            <pc:docMk/>
            <pc:sldMk cId="3171944744" sldId="818"/>
            <ac:spMk id="2" creationId="{82190FC1-6472-D09B-F38E-47AF80C2DE74}"/>
          </ac:spMkLst>
        </pc:spChg>
        <pc:spChg chg="mod">
          <ac:chgData name="Sana Belguith" userId="edaa0afb-4621-4165-af1d-05ed505f7999" providerId="ADAL" clId="{06919C33-FD09-4C75-9807-013446205127}" dt="2022-10-27T13:28:33.824" v="3627" actId="20577"/>
          <ac:spMkLst>
            <pc:docMk/>
            <pc:sldMk cId="3171944744" sldId="818"/>
            <ac:spMk id="3" creationId="{220553CC-E915-1A06-A754-EB696AB67C77}"/>
          </ac:spMkLst>
        </pc:spChg>
      </pc:sldChg>
      <pc:sldChg chg="addSp modSp new mod ord">
        <pc:chgData name="Sana Belguith" userId="edaa0afb-4621-4165-af1d-05ed505f7999" providerId="ADAL" clId="{06919C33-FD09-4C75-9807-013446205127}" dt="2022-10-26T14:54:50.978" v="3085" actId="6549"/>
        <pc:sldMkLst>
          <pc:docMk/>
          <pc:sldMk cId="895508821" sldId="819"/>
        </pc:sldMkLst>
        <pc:spChg chg="mod">
          <ac:chgData name="Sana Belguith" userId="edaa0afb-4621-4165-af1d-05ed505f7999" providerId="ADAL" clId="{06919C33-FD09-4C75-9807-013446205127}" dt="2022-10-26T14:33:18.849" v="2638" actId="1076"/>
          <ac:spMkLst>
            <pc:docMk/>
            <pc:sldMk cId="895508821" sldId="819"/>
            <ac:spMk id="2" creationId="{012C2336-A3C5-A658-5A9E-4B509EDF2394}"/>
          </ac:spMkLst>
        </pc:spChg>
        <pc:spChg chg="mod">
          <ac:chgData name="Sana Belguith" userId="edaa0afb-4621-4165-af1d-05ed505f7999" providerId="ADAL" clId="{06919C33-FD09-4C75-9807-013446205127}" dt="2022-10-26T14:54:50.978" v="3085" actId="6549"/>
          <ac:spMkLst>
            <pc:docMk/>
            <pc:sldMk cId="895508821" sldId="819"/>
            <ac:spMk id="3" creationId="{FC7D4FFB-6397-957F-BF4D-A57CDC65B9FD}"/>
          </ac:spMkLst>
        </pc:spChg>
        <pc:picChg chg="add mod">
          <ac:chgData name="Sana Belguith" userId="edaa0afb-4621-4165-af1d-05ed505f7999" providerId="ADAL" clId="{06919C33-FD09-4C75-9807-013446205127}" dt="2022-10-26T14:35:15.720" v="2655" actId="1076"/>
          <ac:picMkLst>
            <pc:docMk/>
            <pc:sldMk cId="895508821" sldId="819"/>
            <ac:picMk id="5" creationId="{B52D45EC-9CC5-8D27-E7A4-0EC01F35D208}"/>
          </ac:picMkLst>
        </pc:picChg>
      </pc:sldChg>
      <pc:sldChg chg="addSp delSp modSp new mod ord">
        <pc:chgData name="Sana Belguith" userId="edaa0afb-4621-4165-af1d-05ed505f7999" providerId="ADAL" clId="{06919C33-FD09-4C75-9807-013446205127}" dt="2022-10-26T14:40:53.711" v="2833" actId="14100"/>
        <pc:sldMkLst>
          <pc:docMk/>
          <pc:sldMk cId="1941979563" sldId="820"/>
        </pc:sldMkLst>
        <pc:spChg chg="mod">
          <ac:chgData name="Sana Belguith" userId="edaa0afb-4621-4165-af1d-05ed505f7999" providerId="ADAL" clId="{06919C33-FD09-4C75-9807-013446205127}" dt="2022-10-26T14:35:40.009" v="2659" actId="1076"/>
          <ac:spMkLst>
            <pc:docMk/>
            <pc:sldMk cId="1941979563" sldId="820"/>
            <ac:spMk id="2" creationId="{17C45D09-62BC-D9B2-6891-3E85F501D13D}"/>
          </ac:spMkLst>
        </pc:spChg>
        <pc:spChg chg="del">
          <ac:chgData name="Sana Belguith" userId="edaa0afb-4621-4165-af1d-05ed505f7999" providerId="ADAL" clId="{06919C33-FD09-4C75-9807-013446205127}" dt="2022-10-26T14:36:19.929" v="2667" actId="478"/>
          <ac:spMkLst>
            <pc:docMk/>
            <pc:sldMk cId="1941979563" sldId="820"/>
            <ac:spMk id="3" creationId="{1FFBBA50-28EA-31D7-FEA2-99733E44A7B9}"/>
          </ac:spMkLst>
        </pc:spChg>
        <pc:spChg chg="add mod">
          <ac:chgData name="Sana Belguith" userId="edaa0afb-4621-4165-af1d-05ed505f7999" providerId="ADAL" clId="{06919C33-FD09-4C75-9807-013446205127}" dt="2022-10-26T14:36:36.717" v="2677" actId="207"/>
          <ac:spMkLst>
            <pc:docMk/>
            <pc:sldMk cId="1941979563" sldId="820"/>
            <ac:spMk id="4" creationId="{CBAC0567-A5F6-407F-C4BE-B5C8D7A64786}"/>
          </ac:spMkLst>
        </pc:spChg>
        <pc:spChg chg="add mod">
          <ac:chgData name="Sana Belguith" userId="edaa0afb-4621-4165-af1d-05ed505f7999" providerId="ADAL" clId="{06919C33-FD09-4C75-9807-013446205127}" dt="2022-10-26T14:36:46.392" v="2681" actId="14100"/>
          <ac:spMkLst>
            <pc:docMk/>
            <pc:sldMk cId="1941979563" sldId="820"/>
            <ac:spMk id="5" creationId="{E166FEC3-AEAC-2025-A323-0673A9101FE4}"/>
          </ac:spMkLst>
        </pc:spChg>
        <pc:spChg chg="add mod">
          <ac:chgData name="Sana Belguith" userId="edaa0afb-4621-4165-af1d-05ed505f7999" providerId="ADAL" clId="{06919C33-FD09-4C75-9807-013446205127}" dt="2022-10-26T14:37:02.417" v="2687" actId="14100"/>
          <ac:spMkLst>
            <pc:docMk/>
            <pc:sldMk cId="1941979563" sldId="820"/>
            <ac:spMk id="6" creationId="{E41C5DA7-F92D-35D1-1120-E544C42E937F}"/>
          </ac:spMkLst>
        </pc:spChg>
        <pc:spChg chg="add mod">
          <ac:chgData name="Sana Belguith" userId="edaa0afb-4621-4165-af1d-05ed505f7999" providerId="ADAL" clId="{06919C33-FD09-4C75-9807-013446205127}" dt="2022-10-26T14:37:09.223" v="2694" actId="20577"/>
          <ac:spMkLst>
            <pc:docMk/>
            <pc:sldMk cId="1941979563" sldId="820"/>
            <ac:spMk id="7" creationId="{AC76D220-DFFA-7F54-D7D5-FAD6BEA0EF49}"/>
          </ac:spMkLst>
        </pc:spChg>
        <pc:spChg chg="add mod">
          <ac:chgData name="Sana Belguith" userId="edaa0afb-4621-4165-af1d-05ed505f7999" providerId="ADAL" clId="{06919C33-FD09-4C75-9807-013446205127}" dt="2022-10-26T14:37:24.327" v="2698" actId="14100"/>
          <ac:spMkLst>
            <pc:docMk/>
            <pc:sldMk cId="1941979563" sldId="820"/>
            <ac:spMk id="8" creationId="{2AE539E9-E0E7-04EA-BDA6-BB814AEA41F9}"/>
          </ac:spMkLst>
        </pc:spChg>
        <pc:spChg chg="add mod">
          <ac:chgData name="Sana Belguith" userId="edaa0afb-4621-4165-af1d-05ed505f7999" providerId="ADAL" clId="{06919C33-FD09-4C75-9807-013446205127}" dt="2022-10-26T14:37:47.601" v="2712" actId="14100"/>
          <ac:spMkLst>
            <pc:docMk/>
            <pc:sldMk cId="1941979563" sldId="820"/>
            <ac:spMk id="9" creationId="{5E251C22-4BF8-89F2-9103-09EA3B4DF378}"/>
          </ac:spMkLst>
        </pc:spChg>
        <pc:spChg chg="add mod">
          <ac:chgData name="Sana Belguith" userId="edaa0afb-4621-4165-af1d-05ed505f7999" providerId="ADAL" clId="{06919C33-FD09-4C75-9807-013446205127}" dt="2022-10-26T14:37:55.075" v="2723" actId="20577"/>
          <ac:spMkLst>
            <pc:docMk/>
            <pc:sldMk cId="1941979563" sldId="820"/>
            <ac:spMk id="10" creationId="{B70D7EC8-2530-AA64-EDB6-0F31B8BC8F48}"/>
          </ac:spMkLst>
        </pc:spChg>
        <pc:spChg chg="add mod">
          <ac:chgData name="Sana Belguith" userId="edaa0afb-4621-4165-af1d-05ed505f7999" providerId="ADAL" clId="{06919C33-FD09-4C75-9807-013446205127}" dt="2022-10-26T14:38:20.400" v="2745" actId="1076"/>
          <ac:spMkLst>
            <pc:docMk/>
            <pc:sldMk cId="1941979563" sldId="820"/>
            <ac:spMk id="11" creationId="{CC304112-9EFB-6152-F2D9-0FE12D5CE5E6}"/>
          </ac:spMkLst>
        </pc:spChg>
        <pc:spChg chg="add mod">
          <ac:chgData name="Sana Belguith" userId="edaa0afb-4621-4165-af1d-05ed505f7999" providerId="ADAL" clId="{06919C33-FD09-4C75-9807-013446205127}" dt="2022-10-26T14:40:08.856" v="2812" actId="1076"/>
          <ac:spMkLst>
            <pc:docMk/>
            <pc:sldMk cId="1941979563" sldId="820"/>
            <ac:spMk id="12" creationId="{B8E0D138-B067-909C-63E6-E83339FD6C41}"/>
          </ac:spMkLst>
        </pc:spChg>
        <pc:spChg chg="add mod">
          <ac:chgData name="Sana Belguith" userId="edaa0afb-4621-4165-af1d-05ed505f7999" providerId="ADAL" clId="{06919C33-FD09-4C75-9807-013446205127}" dt="2022-10-26T14:39:17.385" v="2785" actId="1076"/>
          <ac:spMkLst>
            <pc:docMk/>
            <pc:sldMk cId="1941979563" sldId="820"/>
            <ac:spMk id="13" creationId="{194DA1FB-C341-751A-77C2-45D9DC5530A3}"/>
          </ac:spMkLst>
        </pc:spChg>
        <pc:spChg chg="add mod">
          <ac:chgData name="Sana Belguith" userId="edaa0afb-4621-4165-af1d-05ed505f7999" providerId="ADAL" clId="{06919C33-FD09-4C75-9807-013446205127}" dt="2022-10-26T14:39:19.231" v="2786" actId="1076"/>
          <ac:spMkLst>
            <pc:docMk/>
            <pc:sldMk cId="1941979563" sldId="820"/>
            <ac:spMk id="14" creationId="{D1F052BA-A120-85D6-482A-29F4653F7A7A}"/>
          </ac:spMkLst>
        </pc:spChg>
        <pc:spChg chg="add mod">
          <ac:chgData name="Sana Belguith" userId="edaa0afb-4621-4165-af1d-05ed505f7999" providerId="ADAL" clId="{06919C33-FD09-4C75-9807-013446205127}" dt="2022-10-26T14:39:30.824" v="2793" actId="14100"/>
          <ac:spMkLst>
            <pc:docMk/>
            <pc:sldMk cId="1941979563" sldId="820"/>
            <ac:spMk id="15" creationId="{B9755958-5DDD-3D28-8C62-E33B35E2071B}"/>
          </ac:spMkLst>
        </pc:spChg>
        <pc:spChg chg="add mod">
          <ac:chgData name="Sana Belguith" userId="edaa0afb-4621-4165-af1d-05ed505f7999" providerId="ADAL" clId="{06919C33-FD09-4C75-9807-013446205127}" dt="2022-10-26T14:39:44.960" v="2799" actId="20577"/>
          <ac:spMkLst>
            <pc:docMk/>
            <pc:sldMk cId="1941979563" sldId="820"/>
            <ac:spMk id="16" creationId="{87240B9A-70E9-85D3-FCF1-C76132B1CF21}"/>
          </ac:spMkLst>
        </pc:spChg>
        <pc:spChg chg="add mod">
          <ac:chgData name="Sana Belguith" userId="edaa0afb-4621-4165-af1d-05ed505f7999" providerId="ADAL" clId="{06919C33-FD09-4C75-9807-013446205127}" dt="2022-10-26T14:39:56.456" v="2810" actId="20577"/>
          <ac:spMkLst>
            <pc:docMk/>
            <pc:sldMk cId="1941979563" sldId="820"/>
            <ac:spMk id="17" creationId="{F3245236-96BB-8721-A5F8-540E04CD904A}"/>
          </ac:spMkLst>
        </pc:spChg>
        <pc:spChg chg="add del mod">
          <ac:chgData name="Sana Belguith" userId="edaa0afb-4621-4165-af1d-05ed505f7999" providerId="ADAL" clId="{06919C33-FD09-4C75-9807-013446205127}" dt="2022-10-26T14:40:14.147" v="2815"/>
          <ac:spMkLst>
            <pc:docMk/>
            <pc:sldMk cId="1941979563" sldId="820"/>
            <ac:spMk id="20" creationId="{314AF6DD-0D81-F843-5D55-752A741F8CA4}"/>
          </ac:spMkLst>
        </pc:spChg>
        <pc:cxnChg chg="add mod">
          <ac:chgData name="Sana Belguith" userId="edaa0afb-4621-4165-af1d-05ed505f7999" providerId="ADAL" clId="{06919C33-FD09-4C75-9807-013446205127}" dt="2022-10-26T14:40:10.820" v="2813" actId="13822"/>
          <ac:cxnSpMkLst>
            <pc:docMk/>
            <pc:sldMk cId="1941979563" sldId="820"/>
            <ac:cxnSpMk id="19" creationId="{8F5443A6-5430-B07D-E030-435EC91BC769}"/>
          </ac:cxnSpMkLst>
        </pc:cxnChg>
        <pc:cxnChg chg="add mod">
          <ac:chgData name="Sana Belguith" userId="edaa0afb-4621-4165-af1d-05ed505f7999" providerId="ADAL" clId="{06919C33-FD09-4C75-9807-013446205127}" dt="2022-10-26T14:40:19.867" v="2818" actId="14100"/>
          <ac:cxnSpMkLst>
            <pc:docMk/>
            <pc:sldMk cId="1941979563" sldId="820"/>
            <ac:cxnSpMk id="21" creationId="{C8BC62B3-AD17-8C80-E039-92C7B9584F49}"/>
          </ac:cxnSpMkLst>
        </pc:cxnChg>
        <pc:cxnChg chg="add mod">
          <ac:chgData name="Sana Belguith" userId="edaa0afb-4621-4165-af1d-05ed505f7999" providerId="ADAL" clId="{06919C33-FD09-4C75-9807-013446205127}" dt="2022-10-26T14:40:24.049" v="2820" actId="1076"/>
          <ac:cxnSpMkLst>
            <pc:docMk/>
            <pc:sldMk cId="1941979563" sldId="820"/>
            <ac:cxnSpMk id="23" creationId="{14BC88DC-03AB-E647-E0A1-E01DC25262F4}"/>
          </ac:cxnSpMkLst>
        </pc:cxnChg>
        <pc:cxnChg chg="add mod">
          <ac:chgData name="Sana Belguith" userId="edaa0afb-4621-4165-af1d-05ed505f7999" providerId="ADAL" clId="{06919C33-FD09-4C75-9807-013446205127}" dt="2022-10-26T14:40:33.321" v="2823" actId="14100"/>
          <ac:cxnSpMkLst>
            <pc:docMk/>
            <pc:sldMk cId="1941979563" sldId="820"/>
            <ac:cxnSpMk id="24" creationId="{C7C6A318-737D-0761-BC8D-411A343792A7}"/>
          </ac:cxnSpMkLst>
        </pc:cxnChg>
        <pc:cxnChg chg="add mod">
          <ac:chgData name="Sana Belguith" userId="edaa0afb-4621-4165-af1d-05ed505f7999" providerId="ADAL" clId="{06919C33-FD09-4C75-9807-013446205127}" dt="2022-10-26T14:40:41.224" v="2827" actId="14100"/>
          <ac:cxnSpMkLst>
            <pc:docMk/>
            <pc:sldMk cId="1941979563" sldId="820"/>
            <ac:cxnSpMk id="26" creationId="{BEC6043E-02A1-DA0F-AFD0-A10A1E27165E}"/>
          </ac:cxnSpMkLst>
        </pc:cxnChg>
        <pc:cxnChg chg="add mod">
          <ac:chgData name="Sana Belguith" userId="edaa0afb-4621-4165-af1d-05ed505f7999" providerId="ADAL" clId="{06919C33-FD09-4C75-9807-013446205127}" dt="2022-10-26T14:40:47.913" v="2830" actId="14100"/>
          <ac:cxnSpMkLst>
            <pc:docMk/>
            <pc:sldMk cId="1941979563" sldId="820"/>
            <ac:cxnSpMk id="29" creationId="{DCFA3B5C-C396-5DA3-FA1F-A0DEC08D856D}"/>
          </ac:cxnSpMkLst>
        </pc:cxnChg>
        <pc:cxnChg chg="add mod">
          <ac:chgData name="Sana Belguith" userId="edaa0afb-4621-4165-af1d-05ed505f7999" providerId="ADAL" clId="{06919C33-FD09-4C75-9807-013446205127}" dt="2022-10-26T14:40:53.711" v="2833" actId="14100"/>
          <ac:cxnSpMkLst>
            <pc:docMk/>
            <pc:sldMk cId="1941979563" sldId="820"/>
            <ac:cxnSpMk id="31" creationId="{4F7E49C6-3DC0-2BF0-9451-65D03C835C2A}"/>
          </ac:cxnSpMkLst>
        </pc:cxnChg>
      </pc:sldChg>
      <pc:sldChg chg="addSp delSp modSp new mod ord">
        <pc:chgData name="Sana Belguith" userId="edaa0afb-4621-4165-af1d-05ed505f7999" providerId="ADAL" clId="{06919C33-FD09-4C75-9807-013446205127}" dt="2022-10-26T14:44:56.999" v="2960" actId="1076"/>
        <pc:sldMkLst>
          <pc:docMk/>
          <pc:sldMk cId="1907418861" sldId="821"/>
        </pc:sldMkLst>
        <pc:spChg chg="mod">
          <ac:chgData name="Sana Belguith" userId="edaa0afb-4621-4165-af1d-05ed505f7999" providerId="ADAL" clId="{06919C33-FD09-4C75-9807-013446205127}" dt="2022-10-26T14:44:56.999" v="2960" actId="1076"/>
          <ac:spMkLst>
            <pc:docMk/>
            <pc:sldMk cId="1907418861" sldId="821"/>
            <ac:spMk id="2" creationId="{B1223369-682F-D513-8E0C-2251EBCA5E58}"/>
          </ac:spMkLst>
        </pc:spChg>
        <pc:spChg chg="mod">
          <ac:chgData name="Sana Belguith" userId="edaa0afb-4621-4165-af1d-05ed505f7999" providerId="ADAL" clId="{06919C33-FD09-4C75-9807-013446205127}" dt="2022-10-26T14:42:15.353" v="2854" actId="403"/>
          <ac:spMkLst>
            <pc:docMk/>
            <pc:sldMk cId="1907418861" sldId="821"/>
            <ac:spMk id="3" creationId="{DEDB7778-BBC7-5EFB-CF1D-2F46B352D17F}"/>
          </ac:spMkLst>
        </pc:spChg>
        <pc:spChg chg="add mod">
          <ac:chgData name="Sana Belguith" userId="edaa0afb-4621-4165-af1d-05ed505f7999" providerId="ADAL" clId="{06919C33-FD09-4C75-9807-013446205127}" dt="2022-10-26T14:43:08.103" v="2871" actId="1038"/>
          <ac:spMkLst>
            <pc:docMk/>
            <pc:sldMk cId="1907418861" sldId="821"/>
            <ac:spMk id="4" creationId="{AA6D8119-7170-683D-896F-3F27EDF8EB6F}"/>
          </ac:spMkLst>
        </pc:spChg>
        <pc:spChg chg="add del mod">
          <ac:chgData name="Sana Belguith" userId="edaa0afb-4621-4165-af1d-05ed505f7999" providerId="ADAL" clId="{06919C33-FD09-4C75-9807-013446205127}" dt="2022-10-26T14:42:53.002" v="2862" actId="478"/>
          <ac:spMkLst>
            <pc:docMk/>
            <pc:sldMk cId="1907418861" sldId="821"/>
            <ac:spMk id="5" creationId="{FACE7D1C-3752-58B4-9D14-451DE9D67352}"/>
          </ac:spMkLst>
        </pc:spChg>
        <pc:spChg chg="add del mod">
          <ac:chgData name="Sana Belguith" userId="edaa0afb-4621-4165-af1d-05ed505f7999" providerId="ADAL" clId="{06919C33-FD09-4C75-9807-013446205127}" dt="2022-10-26T14:42:53.002" v="2862" actId="478"/>
          <ac:spMkLst>
            <pc:docMk/>
            <pc:sldMk cId="1907418861" sldId="821"/>
            <ac:spMk id="6" creationId="{33CB21F0-350B-BCBD-B35F-7DF6F2EFDE4B}"/>
          </ac:spMkLst>
        </pc:spChg>
        <pc:spChg chg="add mod">
          <ac:chgData name="Sana Belguith" userId="edaa0afb-4621-4165-af1d-05ed505f7999" providerId="ADAL" clId="{06919C33-FD09-4C75-9807-013446205127}" dt="2022-10-26T14:42:37.435" v="2858" actId="20577"/>
          <ac:spMkLst>
            <pc:docMk/>
            <pc:sldMk cId="1907418861" sldId="821"/>
            <ac:spMk id="7" creationId="{F2DF11C6-A136-3C8A-E263-69DA40BB280E}"/>
          </ac:spMkLst>
        </pc:spChg>
        <pc:spChg chg="add mod">
          <ac:chgData name="Sana Belguith" userId="edaa0afb-4621-4165-af1d-05ed505f7999" providerId="ADAL" clId="{06919C33-FD09-4C75-9807-013446205127}" dt="2022-10-26T14:43:11.937" v="2874" actId="1037"/>
          <ac:spMkLst>
            <pc:docMk/>
            <pc:sldMk cId="1907418861" sldId="821"/>
            <ac:spMk id="8" creationId="{F4D1C4FD-6CEB-B21D-D6B0-E68BB4E3F3BC}"/>
          </ac:spMkLst>
        </pc:spChg>
        <pc:spChg chg="add mod">
          <ac:chgData name="Sana Belguith" userId="edaa0afb-4621-4165-af1d-05ed505f7999" providerId="ADAL" clId="{06919C33-FD09-4C75-9807-013446205127}" dt="2022-10-26T14:43:19.903" v="2897" actId="1037"/>
          <ac:spMkLst>
            <pc:docMk/>
            <pc:sldMk cId="1907418861" sldId="821"/>
            <ac:spMk id="9" creationId="{904ABEE8-B0F1-F233-A34D-B42B38D6F5C1}"/>
          </ac:spMkLst>
        </pc:spChg>
        <pc:spChg chg="add mod">
          <ac:chgData name="Sana Belguith" userId="edaa0afb-4621-4165-af1d-05ed505f7999" providerId="ADAL" clId="{06919C33-FD09-4C75-9807-013446205127}" dt="2022-10-26T14:43:43.799" v="2917" actId="14100"/>
          <ac:spMkLst>
            <pc:docMk/>
            <pc:sldMk cId="1907418861" sldId="821"/>
            <ac:spMk id="10" creationId="{ECAC9090-CA4F-872F-511C-C95EDC814BDE}"/>
          </ac:spMkLst>
        </pc:spChg>
        <pc:spChg chg="add mod">
          <ac:chgData name="Sana Belguith" userId="edaa0afb-4621-4165-af1d-05ed505f7999" providerId="ADAL" clId="{06919C33-FD09-4C75-9807-013446205127}" dt="2022-10-26T14:44:00.064" v="2928" actId="1076"/>
          <ac:spMkLst>
            <pc:docMk/>
            <pc:sldMk cId="1907418861" sldId="821"/>
            <ac:spMk id="12" creationId="{44614E1F-FD4F-DB94-1DCE-B180AFA6FBD8}"/>
          </ac:spMkLst>
        </pc:spChg>
        <pc:spChg chg="add mod">
          <ac:chgData name="Sana Belguith" userId="edaa0afb-4621-4165-af1d-05ed505f7999" providerId="ADAL" clId="{06919C33-FD09-4C75-9807-013446205127}" dt="2022-10-26T14:44:14.992" v="2945" actId="1076"/>
          <ac:spMkLst>
            <pc:docMk/>
            <pc:sldMk cId="1907418861" sldId="821"/>
            <ac:spMk id="17" creationId="{25D0FCFA-D1F3-82D2-10C0-7BE16B5DCFCD}"/>
          </ac:spMkLst>
        </pc:spChg>
        <pc:spChg chg="add mod">
          <ac:chgData name="Sana Belguith" userId="edaa0afb-4621-4165-af1d-05ed505f7999" providerId="ADAL" clId="{06919C33-FD09-4C75-9807-013446205127}" dt="2022-10-26T14:44:35.808" v="2958" actId="20577"/>
          <ac:spMkLst>
            <pc:docMk/>
            <pc:sldMk cId="1907418861" sldId="821"/>
            <ac:spMk id="20" creationId="{A29D5251-5D6F-324B-12D1-49215D90E996}"/>
          </ac:spMkLst>
        </pc:spChg>
        <pc:cxnChg chg="add mod">
          <ac:chgData name="Sana Belguith" userId="edaa0afb-4621-4165-af1d-05ed505f7999" providerId="ADAL" clId="{06919C33-FD09-4C75-9807-013446205127}" dt="2022-10-26T14:43:29.571" v="2899" actId="1076"/>
          <ac:cxnSpMkLst>
            <pc:docMk/>
            <pc:sldMk cId="1907418861" sldId="821"/>
            <ac:cxnSpMk id="11" creationId="{B4BF95BE-01D1-012F-D4CC-2138B3A20CE0}"/>
          </ac:cxnSpMkLst>
        </pc:cxnChg>
        <pc:cxnChg chg="add mod">
          <ac:chgData name="Sana Belguith" userId="edaa0afb-4621-4165-af1d-05ed505f7999" providerId="ADAL" clId="{06919C33-FD09-4C75-9807-013446205127}" dt="2022-10-26T14:44:00.064" v="2928" actId="1076"/>
          <ac:cxnSpMkLst>
            <pc:docMk/>
            <pc:sldMk cId="1907418861" sldId="821"/>
            <ac:cxnSpMk id="13" creationId="{2A394954-D211-AB89-6E6B-BA97E21BCB36}"/>
          </ac:cxnSpMkLst>
        </pc:cxnChg>
        <pc:cxnChg chg="add mod">
          <ac:chgData name="Sana Belguith" userId="edaa0afb-4621-4165-af1d-05ed505f7999" providerId="ADAL" clId="{06919C33-FD09-4C75-9807-013446205127}" dt="2022-10-26T14:44:21.744" v="2948" actId="14100"/>
          <ac:cxnSpMkLst>
            <pc:docMk/>
            <pc:sldMk cId="1907418861" sldId="821"/>
            <ac:cxnSpMk id="18" creationId="{33A4A944-F571-6CFA-1F35-693A89FF3549}"/>
          </ac:cxnSpMkLst>
        </pc:cxnChg>
        <pc:cxnChg chg="add mod">
          <ac:chgData name="Sana Belguith" userId="edaa0afb-4621-4165-af1d-05ed505f7999" providerId="ADAL" clId="{06919C33-FD09-4C75-9807-013446205127}" dt="2022-10-26T14:44:32.583" v="2951" actId="14100"/>
          <ac:cxnSpMkLst>
            <pc:docMk/>
            <pc:sldMk cId="1907418861" sldId="821"/>
            <ac:cxnSpMk id="21" creationId="{CCDDFE58-0A79-64C0-5DE7-F9ED9C321992}"/>
          </ac:cxnSpMkLst>
        </pc:cxnChg>
      </pc:sldChg>
      <pc:sldChg chg="modSp new del mod">
        <pc:chgData name="Sana Belguith" userId="edaa0afb-4621-4165-af1d-05ed505f7999" providerId="ADAL" clId="{06919C33-FD09-4C75-9807-013446205127}" dt="2022-10-26T14:50:46.566" v="3055" actId="47"/>
        <pc:sldMkLst>
          <pc:docMk/>
          <pc:sldMk cId="2161273237" sldId="822"/>
        </pc:sldMkLst>
        <pc:spChg chg="mod">
          <ac:chgData name="Sana Belguith" userId="edaa0afb-4621-4165-af1d-05ed505f7999" providerId="ADAL" clId="{06919C33-FD09-4C75-9807-013446205127}" dt="2022-10-26T11:18:54.750" v="852" actId="108"/>
          <ac:spMkLst>
            <pc:docMk/>
            <pc:sldMk cId="2161273237" sldId="822"/>
            <ac:spMk id="2" creationId="{CDFB3D64-819C-50F7-2B20-E25A287DF69E}"/>
          </ac:spMkLst>
        </pc:spChg>
        <pc:spChg chg="mod">
          <ac:chgData name="Sana Belguith" userId="edaa0afb-4621-4165-af1d-05ed505f7999" providerId="ADAL" clId="{06919C33-FD09-4C75-9807-013446205127}" dt="2022-10-25T13:04:34.113" v="416"/>
          <ac:spMkLst>
            <pc:docMk/>
            <pc:sldMk cId="2161273237" sldId="822"/>
            <ac:spMk id="3" creationId="{7B5D4D0C-2509-138E-FE8F-DE3D5C520B7E}"/>
          </ac:spMkLst>
        </pc:spChg>
      </pc:sldChg>
      <pc:sldChg chg="addSp modSp new mod ord">
        <pc:chgData name="Sana Belguith" userId="edaa0afb-4621-4165-af1d-05ed505f7999" providerId="ADAL" clId="{06919C33-FD09-4C75-9807-013446205127}" dt="2022-10-26T14:50:02.320" v="3054" actId="20577"/>
        <pc:sldMkLst>
          <pc:docMk/>
          <pc:sldMk cId="69291357" sldId="823"/>
        </pc:sldMkLst>
        <pc:spChg chg="mod">
          <ac:chgData name="Sana Belguith" userId="edaa0afb-4621-4165-af1d-05ed505f7999" providerId="ADAL" clId="{06919C33-FD09-4C75-9807-013446205127}" dt="2022-10-26T14:47:16.720" v="2991" actId="1076"/>
          <ac:spMkLst>
            <pc:docMk/>
            <pc:sldMk cId="69291357" sldId="823"/>
            <ac:spMk id="2" creationId="{EC6CC669-B6EF-9BE5-35B2-E578B756999D}"/>
          </ac:spMkLst>
        </pc:spChg>
        <pc:spChg chg="mod">
          <ac:chgData name="Sana Belguith" userId="edaa0afb-4621-4165-af1d-05ed505f7999" providerId="ADAL" clId="{06919C33-FD09-4C75-9807-013446205127}" dt="2022-10-26T14:50:02.320" v="3054" actId="20577"/>
          <ac:spMkLst>
            <pc:docMk/>
            <pc:sldMk cId="69291357" sldId="823"/>
            <ac:spMk id="3" creationId="{89F51D3D-0695-B1F3-2952-3A0FFAA27774}"/>
          </ac:spMkLst>
        </pc:spChg>
        <pc:spChg chg="add mod">
          <ac:chgData name="Sana Belguith" userId="edaa0afb-4621-4165-af1d-05ed505f7999" providerId="ADAL" clId="{06919C33-FD09-4C75-9807-013446205127}" dt="2022-10-26T14:48:18.392" v="3021" actId="1037"/>
          <ac:spMkLst>
            <pc:docMk/>
            <pc:sldMk cId="69291357" sldId="823"/>
            <ac:spMk id="4" creationId="{843F4CD9-03A1-5912-F9D7-C4F0326D4E9E}"/>
          </ac:spMkLst>
        </pc:spChg>
        <pc:spChg chg="add mod">
          <ac:chgData name="Sana Belguith" userId="edaa0afb-4621-4165-af1d-05ed505f7999" providerId="ADAL" clId="{06919C33-FD09-4C75-9807-013446205127}" dt="2022-10-26T14:48:18.392" v="3021" actId="1037"/>
          <ac:spMkLst>
            <pc:docMk/>
            <pc:sldMk cId="69291357" sldId="823"/>
            <ac:spMk id="5" creationId="{30116E96-A19F-18D2-84E8-C25A6A2E577D}"/>
          </ac:spMkLst>
        </pc:spChg>
        <pc:spChg chg="add mod">
          <ac:chgData name="Sana Belguith" userId="edaa0afb-4621-4165-af1d-05ed505f7999" providerId="ADAL" clId="{06919C33-FD09-4C75-9807-013446205127}" dt="2022-10-26T14:48:18.392" v="3021" actId="1037"/>
          <ac:spMkLst>
            <pc:docMk/>
            <pc:sldMk cId="69291357" sldId="823"/>
            <ac:spMk id="6" creationId="{4B1A70A9-8D6E-DBBD-566A-EE9CFE16337F}"/>
          </ac:spMkLst>
        </pc:spChg>
        <pc:spChg chg="add mod">
          <ac:chgData name="Sana Belguith" userId="edaa0afb-4621-4165-af1d-05ed505f7999" providerId="ADAL" clId="{06919C33-FD09-4C75-9807-013446205127}" dt="2022-10-26T14:48:21.287" v="3022" actId="14100"/>
          <ac:spMkLst>
            <pc:docMk/>
            <pc:sldMk cId="69291357" sldId="823"/>
            <ac:spMk id="7" creationId="{939D2680-8620-3A50-1F82-EBB3EC5503E0}"/>
          </ac:spMkLst>
        </pc:spChg>
        <pc:spChg chg="add mod">
          <ac:chgData name="Sana Belguith" userId="edaa0afb-4621-4165-af1d-05ed505f7999" providerId="ADAL" clId="{06919C33-FD09-4C75-9807-013446205127}" dt="2022-10-26T14:48:29.526" v="3023" actId="20577"/>
          <ac:spMkLst>
            <pc:docMk/>
            <pc:sldMk cId="69291357" sldId="823"/>
            <ac:spMk id="8" creationId="{88132D6B-CA1E-1B19-8982-AE5E610704D6}"/>
          </ac:spMkLst>
        </pc:spChg>
        <pc:spChg chg="add mod">
          <ac:chgData name="Sana Belguith" userId="edaa0afb-4621-4165-af1d-05ed505f7999" providerId="ADAL" clId="{06919C33-FD09-4C75-9807-013446205127}" dt="2022-10-26T14:48:39.207" v="3031" actId="20577"/>
          <ac:spMkLst>
            <pc:docMk/>
            <pc:sldMk cId="69291357" sldId="823"/>
            <ac:spMk id="9" creationId="{22E787D7-4A7F-1C18-5D0B-53108EB204ED}"/>
          </ac:spMkLst>
        </pc:spChg>
        <pc:spChg chg="add mod">
          <ac:chgData name="Sana Belguith" userId="edaa0afb-4621-4165-af1d-05ed505f7999" providerId="ADAL" clId="{06919C33-FD09-4C75-9807-013446205127}" dt="2022-10-26T14:49:02.447" v="3049" actId="20577"/>
          <ac:spMkLst>
            <pc:docMk/>
            <pc:sldMk cId="69291357" sldId="823"/>
            <ac:spMk id="10" creationId="{8151DB53-15DE-B35A-F23B-52DD5FB21E2D}"/>
          </ac:spMkLst>
        </pc:spChg>
      </pc:sldChg>
      <pc:sldChg chg="modSp new mod">
        <pc:chgData name="Sana Belguith" userId="edaa0afb-4621-4165-af1d-05ed505f7999" providerId="ADAL" clId="{06919C33-FD09-4C75-9807-013446205127}" dt="2022-10-26T15:26:59.461" v="3523" actId="20577"/>
        <pc:sldMkLst>
          <pc:docMk/>
          <pc:sldMk cId="1460595892" sldId="824"/>
        </pc:sldMkLst>
        <pc:spChg chg="mod">
          <ac:chgData name="Sana Belguith" userId="edaa0afb-4621-4165-af1d-05ed505f7999" providerId="ADAL" clId="{06919C33-FD09-4C75-9807-013446205127}" dt="2022-10-26T15:01:18.156" v="3234" actId="1076"/>
          <ac:spMkLst>
            <pc:docMk/>
            <pc:sldMk cId="1460595892" sldId="824"/>
            <ac:spMk id="2" creationId="{9DF9D6F4-3F48-53C9-881D-522AAF526C60}"/>
          </ac:spMkLst>
        </pc:spChg>
        <pc:spChg chg="mod">
          <ac:chgData name="Sana Belguith" userId="edaa0afb-4621-4165-af1d-05ed505f7999" providerId="ADAL" clId="{06919C33-FD09-4C75-9807-013446205127}" dt="2022-10-26T15:26:59.461" v="3523" actId="20577"/>
          <ac:spMkLst>
            <pc:docMk/>
            <pc:sldMk cId="1460595892" sldId="824"/>
            <ac:spMk id="3" creationId="{BEE51F54-4E99-2A5C-5EED-319F58048505}"/>
          </ac:spMkLst>
        </pc:spChg>
      </pc:sldChg>
      <pc:sldChg chg="modSp new mod">
        <pc:chgData name="Sana Belguith" userId="edaa0afb-4621-4165-af1d-05ed505f7999" providerId="ADAL" clId="{06919C33-FD09-4C75-9807-013446205127}" dt="2022-10-26T15:06:28.169" v="3347"/>
        <pc:sldMkLst>
          <pc:docMk/>
          <pc:sldMk cId="765026997" sldId="825"/>
        </pc:sldMkLst>
        <pc:spChg chg="mod">
          <ac:chgData name="Sana Belguith" userId="edaa0afb-4621-4165-af1d-05ed505f7999" providerId="ADAL" clId="{06919C33-FD09-4C75-9807-013446205127}" dt="2022-10-26T15:06:28.169" v="3347"/>
          <ac:spMkLst>
            <pc:docMk/>
            <pc:sldMk cId="765026997" sldId="825"/>
            <ac:spMk id="2" creationId="{3FDDE31F-1FCF-F8E5-B791-2F273ED586DD}"/>
          </ac:spMkLst>
        </pc:spChg>
        <pc:spChg chg="mod">
          <ac:chgData name="Sana Belguith" userId="edaa0afb-4621-4165-af1d-05ed505f7999" providerId="ADAL" clId="{06919C33-FD09-4C75-9807-013446205127}" dt="2022-10-26T15:03:04.889" v="3271" actId="20577"/>
          <ac:spMkLst>
            <pc:docMk/>
            <pc:sldMk cId="765026997" sldId="825"/>
            <ac:spMk id="3" creationId="{9F1277D6-7667-E17A-B65F-BDA1DE1ECD74}"/>
          </ac:spMkLst>
        </pc:spChg>
      </pc:sldChg>
      <pc:sldChg chg="modSp new mod">
        <pc:chgData name="Sana Belguith" userId="edaa0afb-4621-4165-af1d-05ed505f7999" providerId="ADAL" clId="{06919C33-FD09-4C75-9807-013446205127}" dt="2022-10-27T13:39:54.891" v="3628" actId="5793"/>
        <pc:sldMkLst>
          <pc:docMk/>
          <pc:sldMk cId="1724159026" sldId="826"/>
        </pc:sldMkLst>
        <pc:spChg chg="mod">
          <ac:chgData name="Sana Belguith" userId="edaa0afb-4621-4165-af1d-05ed505f7999" providerId="ADAL" clId="{06919C33-FD09-4C75-9807-013446205127}" dt="2022-10-26T15:06:32.957" v="3348" actId="108"/>
          <ac:spMkLst>
            <pc:docMk/>
            <pc:sldMk cId="1724159026" sldId="826"/>
            <ac:spMk id="2" creationId="{E5439CCF-9873-287C-A793-4F583ABE094D}"/>
          </ac:spMkLst>
        </pc:spChg>
        <pc:spChg chg="mod">
          <ac:chgData name="Sana Belguith" userId="edaa0afb-4621-4165-af1d-05ed505f7999" providerId="ADAL" clId="{06919C33-FD09-4C75-9807-013446205127}" dt="2022-10-27T13:39:54.891" v="3628" actId="5793"/>
          <ac:spMkLst>
            <pc:docMk/>
            <pc:sldMk cId="1724159026" sldId="826"/>
            <ac:spMk id="3" creationId="{E3E7F843-C8F7-E6A2-F421-C3E4B995F676}"/>
          </ac:spMkLst>
        </pc:spChg>
      </pc:sldChg>
      <pc:sldChg chg="modSp new mod">
        <pc:chgData name="Sana Belguith" userId="edaa0afb-4621-4165-af1d-05ed505f7999" providerId="ADAL" clId="{06919C33-FD09-4C75-9807-013446205127}" dt="2022-10-26T15:07:00.646" v="3367" actId="20577"/>
        <pc:sldMkLst>
          <pc:docMk/>
          <pc:sldMk cId="2657274983" sldId="827"/>
        </pc:sldMkLst>
        <pc:spChg chg="mod">
          <ac:chgData name="Sana Belguith" userId="edaa0afb-4621-4165-af1d-05ed505f7999" providerId="ADAL" clId="{06919C33-FD09-4C75-9807-013446205127}" dt="2022-10-26T15:06:54.286" v="3364" actId="14100"/>
          <ac:spMkLst>
            <pc:docMk/>
            <pc:sldMk cId="2657274983" sldId="827"/>
            <ac:spMk id="2" creationId="{82C6D1E6-CE5D-BD84-A25F-E77C7F2E35E2}"/>
          </ac:spMkLst>
        </pc:spChg>
        <pc:spChg chg="mod">
          <ac:chgData name="Sana Belguith" userId="edaa0afb-4621-4165-af1d-05ed505f7999" providerId="ADAL" clId="{06919C33-FD09-4C75-9807-013446205127}" dt="2022-10-26T15:07:00.646" v="3367" actId="20577"/>
          <ac:spMkLst>
            <pc:docMk/>
            <pc:sldMk cId="2657274983" sldId="827"/>
            <ac:spMk id="3" creationId="{F1D51E3F-48A2-AB1D-98A5-8312F09CC113}"/>
          </ac:spMkLst>
        </pc:spChg>
      </pc:sldChg>
      <pc:sldChg chg="modSp new del mod">
        <pc:chgData name="Sana Belguith" userId="edaa0afb-4621-4165-af1d-05ed505f7999" providerId="ADAL" clId="{06919C33-FD09-4C75-9807-013446205127}" dt="2022-10-27T13:44:10.342" v="3633" actId="47"/>
        <pc:sldMkLst>
          <pc:docMk/>
          <pc:sldMk cId="3227726747" sldId="828"/>
        </pc:sldMkLst>
        <pc:spChg chg="mod">
          <ac:chgData name="Sana Belguith" userId="edaa0afb-4621-4165-af1d-05ed505f7999" providerId="ADAL" clId="{06919C33-FD09-4C75-9807-013446205127}" dt="2022-10-26T15:14:20.563" v="3389"/>
          <ac:spMkLst>
            <pc:docMk/>
            <pc:sldMk cId="3227726747" sldId="828"/>
            <ac:spMk id="2" creationId="{BAB9D848-E952-6417-2388-5D98DA465C1F}"/>
          </ac:spMkLst>
        </pc:spChg>
        <pc:spChg chg="mod">
          <ac:chgData name="Sana Belguith" userId="edaa0afb-4621-4165-af1d-05ed505f7999" providerId="ADAL" clId="{06919C33-FD09-4C75-9807-013446205127}" dt="2022-10-27T13:43:45.938" v="3632" actId="20577"/>
          <ac:spMkLst>
            <pc:docMk/>
            <pc:sldMk cId="3227726747" sldId="828"/>
            <ac:spMk id="3" creationId="{08E808B4-0C7E-3AEC-53EB-DE49380F65EC}"/>
          </ac:spMkLst>
        </pc:spChg>
      </pc:sldChg>
      <pc:sldChg chg="modSp new mod">
        <pc:chgData name="Sana Belguith" userId="edaa0afb-4621-4165-af1d-05ed505f7999" providerId="ADAL" clId="{06919C33-FD09-4C75-9807-013446205127}" dt="2022-10-26T15:24:44.676" v="3493" actId="108"/>
        <pc:sldMkLst>
          <pc:docMk/>
          <pc:sldMk cId="919585205" sldId="829"/>
        </pc:sldMkLst>
        <pc:spChg chg="mod">
          <ac:chgData name="Sana Belguith" userId="edaa0afb-4621-4165-af1d-05ed505f7999" providerId="ADAL" clId="{06919C33-FD09-4C75-9807-013446205127}" dt="2022-10-26T15:24:44.676" v="3493" actId="108"/>
          <ac:spMkLst>
            <pc:docMk/>
            <pc:sldMk cId="919585205" sldId="829"/>
            <ac:spMk id="2" creationId="{398EB0F0-A34A-FD1B-59AD-39631246E3CA}"/>
          </ac:spMkLst>
        </pc:spChg>
        <pc:spChg chg="mod">
          <ac:chgData name="Sana Belguith" userId="edaa0afb-4621-4165-af1d-05ed505f7999" providerId="ADAL" clId="{06919C33-FD09-4C75-9807-013446205127}" dt="2022-10-26T15:16:37.855" v="3418" actId="20577"/>
          <ac:spMkLst>
            <pc:docMk/>
            <pc:sldMk cId="919585205" sldId="829"/>
            <ac:spMk id="3" creationId="{1DF5902B-48D4-3093-B654-C45866FDB78C}"/>
          </ac:spMkLst>
        </pc:spChg>
      </pc:sldChg>
      <pc:sldChg chg="modSp new del mod">
        <pc:chgData name="Sana Belguith" userId="edaa0afb-4621-4165-af1d-05ed505f7999" providerId="ADAL" clId="{06919C33-FD09-4C75-9807-013446205127}" dt="2022-10-26T15:13:35.962" v="3380" actId="47"/>
        <pc:sldMkLst>
          <pc:docMk/>
          <pc:sldMk cId="2343173450" sldId="830"/>
        </pc:sldMkLst>
        <pc:spChg chg="mod">
          <ac:chgData name="Sana Belguith" userId="edaa0afb-4621-4165-af1d-05ed505f7999" providerId="ADAL" clId="{06919C33-FD09-4C75-9807-013446205127}" dt="2022-10-25T13:14:29.440" v="443"/>
          <ac:spMkLst>
            <pc:docMk/>
            <pc:sldMk cId="2343173450" sldId="830"/>
            <ac:spMk id="3" creationId="{5254D377-251A-7EC4-7D57-36ACC352381E}"/>
          </ac:spMkLst>
        </pc:spChg>
      </pc:sldChg>
      <pc:sldChg chg="modSp new mod">
        <pc:chgData name="Sana Belguith" userId="edaa0afb-4621-4165-af1d-05ed505f7999" providerId="ADAL" clId="{06919C33-FD09-4C75-9807-013446205127}" dt="2022-10-26T15:25:14.147" v="3498" actId="108"/>
        <pc:sldMkLst>
          <pc:docMk/>
          <pc:sldMk cId="1881144341" sldId="831"/>
        </pc:sldMkLst>
        <pc:spChg chg="mod">
          <ac:chgData name="Sana Belguith" userId="edaa0afb-4621-4165-af1d-05ed505f7999" providerId="ADAL" clId="{06919C33-FD09-4C75-9807-013446205127}" dt="2022-10-26T15:25:14.147" v="3498" actId="108"/>
          <ac:spMkLst>
            <pc:docMk/>
            <pc:sldMk cId="1881144341" sldId="831"/>
            <ac:spMk id="2" creationId="{7AB951F6-EE64-25E4-D683-E5BD4E050AE1}"/>
          </ac:spMkLst>
        </pc:spChg>
        <pc:spChg chg="mod">
          <ac:chgData name="Sana Belguith" userId="edaa0afb-4621-4165-af1d-05ed505f7999" providerId="ADAL" clId="{06919C33-FD09-4C75-9807-013446205127}" dt="2022-10-26T15:22:42.629" v="3447" actId="20577"/>
          <ac:spMkLst>
            <pc:docMk/>
            <pc:sldMk cId="1881144341" sldId="831"/>
            <ac:spMk id="3" creationId="{3AC6DF8F-6FF7-959D-6412-3632242B7FEC}"/>
          </ac:spMkLst>
        </pc:spChg>
      </pc:sldChg>
      <pc:sldChg chg="modSp new del mod">
        <pc:chgData name="Sana Belguith" userId="edaa0afb-4621-4165-af1d-05ed505f7999" providerId="ADAL" clId="{06919C33-FD09-4C75-9807-013446205127}" dt="2022-10-26T15:22:23.231" v="3435" actId="47"/>
        <pc:sldMkLst>
          <pc:docMk/>
          <pc:sldMk cId="3079151849" sldId="832"/>
        </pc:sldMkLst>
        <pc:spChg chg="mod">
          <ac:chgData name="Sana Belguith" userId="edaa0afb-4621-4165-af1d-05ed505f7999" providerId="ADAL" clId="{06919C33-FD09-4C75-9807-013446205127}" dt="2022-10-25T13:15:18.330" v="451"/>
          <ac:spMkLst>
            <pc:docMk/>
            <pc:sldMk cId="3079151849" sldId="832"/>
            <ac:spMk id="3" creationId="{5D9DD00D-FC6A-BD76-9683-F8688ED921D0}"/>
          </ac:spMkLst>
        </pc:spChg>
      </pc:sldChg>
      <pc:sldChg chg="addSp delSp modSp new mod ord">
        <pc:chgData name="Sana Belguith" userId="edaa0afb-4621-4165-af1d-05ed505f7999" providerId="ADAL" clId="{06919C33-FD09-4C75-9807-013446205127}" dt="2022-10-27T11:09:07.544" v="3601" actId="20577"/>
        <pc:sldMkLst>
          <pc:docMk/>
          <pc:sldMk cId="476464163" sldId="833"/>
        </pc:sldMkLst>
        <pc:spChg chg="mod">
          <ac:chgData name="Sana Belguith" userId="edaa0afb-4621-4165-af1d-05ed505f7999" providerId="ADAL" clId="{06919C33-FD09-4C75-9807-013446205127}" dt="2022-10-26T11:50:06.760" v="932" actId="1076"/>
          <ac:spMkLst>
            <pc:docMk/>
            <pc:sldMk cId="476464163" sldId="833"/>
            <ac:spMk id="2" creationId="{E16ABF75-3663-DAD1-B873-C86A179B696D}"/>
          </ac:spMkLst>
        </pc:spChg>
        <pc:spChg chg="del">
          <ac:chgData name="Sana Belguith" userId="edaa0afb-4621-4165-af1d-05ed505f7999" providerId="ADAL" clId="{06919C33-FD09-4C75-9807-013446205127}" dt="2022-10-26T11:50:40.586" v="933" actId="1032"/>
          <ac:spMkLst>
            <pc:docMk/>
            <pc:sldMk cId="476464163" sldId="833"/>
            <ac:spMk id="3" creationId="{17BB14A7-74B1-8CE1-E3DE-B0BBE4CC198B}"/>
          </ac:spMkLst>
        </pc:spChg>
        <pc:spChg chg="add mod ord">
          <ac:chgData name="Sana Belguith" userId="edaa0afb-4621-4165-af1d-05ed505f7999" providerId="ADAL" clId="{06919C33-FD09-4C75-9807-013446205127}" dt="2022-10-27T11:09:07.544" v="3601" actId="20577"/>
          <ac:spMkLst>
            <pc:docMk/>
            <pc:sldMk cId="476464163" sldId="833"/>
            <ac:spMk id="5" creationId="{1AC4864A-23E0-2708-A961-8BFA26C5419C}"/>
          </ac:spMkLst>
        </pc:spChg>
        <pc:spChg chg="add mod ord">
          <ac:chgData name="Sana Belguith" userId="edaa0afb-4621-4165-af1d-05ed505f7999" providerId="ADAL" clId="{06919C33-FD09-4C75-9807-013446205127}" dt="2022-10-26T11:57:58.585" v="1109" actId="167"/>
          <ac:spMkLst>
            <pc:docMk/>
            <pc:sldMk cId="476464163" sldId="833"/>
            <ac:spMk id="6" creationId="{88AC0DA2-C055-2AB0-743C-4AD3FBDD5AE4}"/>
          </ac:spMkLst>
        </pc:spChg>
        <pc:spChg chg="add mod ord">
          <ac:chgData name="Sana Belguith" userId="edaa0afb-4621-4165-af1d-05ed505f7999" providerId="ADAL" clId="{06919C33-FD09-4C75-9807-013446205127}" dt="2022-10-26T11:57:55.454" v="1108" actId="167"/>
          <ac:spMkLst>
            <pc:docMk/>
            <pc:sldMk cId="476464163" sldId="833"/>
            <ac:spMk id="7" creationId="{0C0BAC75-8B10-5A63-0023-B723C1D0C54A}"/>
          </ac:spMkLst>
        </pc:spChg>
        <pc:spChg chg="mod">
          <ac:chgData name="Sana Belguith" userId="edaa0afb-4621-4165-af1d-05ed505f7999" providerId="ADAL" clId="{06919C33-FD09-4C75-9807-013446205127}" dt="2022-10-26T11:56:04.005" v="1052" actId="18245"/>
          <ac:spMkLst>
            <pc:docMk/>
            <pc:sldMk cId="476464163" sldId="833"/>
            <ac:spMk id="9" creationId="{D50C7E84-C3ED-5C2F-B74B-57CE9CF16001}"/>
          </ac:spMkLst>
        </pc:spChg>
        <pc:spChg chg="mod">
          <ac:chgData name="Sana Belguith" userId="edaa0afb-4621-4165-af1d-05ed505f7999" providerId="ADAL" clId="{06919C33-FD09-4C75-9807-013446205127}" dt="2022-10-26T11:56:04.005" v="1052" actId="18245"/>
          <ac:spMkLst>
            <pc:docMk/>
            <pc:sldMk cId="476464163" sldId="833"/>
            <ac:spMk id="10" creationId="{97609113-63E7-5950-0611-56B8900AE799}"/>
          </ac:spMkLst>
        </pc:spChg>
        <pc:spChg chg="mod">
          <ac:chgData name="Sana Belguith" userId="edaa0afb-4621-4165-af1d-05ed505f7999" providerId="ADAL" clId="{06919C33-FD09-4C75-9807-013446205127}" dt="2022-10-26T11:56:04.005" v="1052" actId="18245"/>
          <ac:spMkLst>
            <pc:docMk/>
            <pc:sldMk cId="476464163" sldId="833"/>
            <ac:spMk id="11" creationId="{1E677F4E-1D9D-860C-B6E8-4F2E466C6685}"/>
          </ac:spMkLst>
        </pc:spChg>
        <pc:spChg chg="mod">
          <ac:chgData name="Sana Belguith" userId="edaa0afb-4621-4165-af1d-05ed505f7999" providerId="ADAL" clId="{06919C33-FD09-4C75-9807-013446205127}" dt="2022-10-26T11:56:04.005" v="1052" actId="18245"/>
          <ac:spMkLst>
            <pc:docMk/>
            <pc:sldMk cId="476464163" sldId="833"/>
            <ac:spMk id="12" creationId="{11BB8C36-1E5D-FB3B-4BD2-7821E7FEA73F}"/>
          </ac:spMkLst>
        </pc:spChg>
        <pc:spChg chg="mod">
          <ac:chgData name="Sana Belguith" userId="edaa0afb-4621-4165-af1d-05ed505f7999" providerId="ADAL" clId="{06919C33-FD09-4C75-9807-013446205127}" dt="2022-10-26T11:56:04.005" v="1052" actId="18245"/>
          <ac:spMkLst>
            <pc:docMk/>
            <pc:sldMk cId="476464163" sldId="833"/>
            <ac:spMk id="13" creationId="{AD2E165D-FD2C-CDBC-4644-0AD62CD11E3E}"/>
          </ac:spMkLst>
        </pc:spChg>
        <pc:spChg chg="mod">
          <ac:chgData name="Sana Belguith" userId="edaa0afb-4621-4165-af1d-05ed505f7999" providerId="ADAL" clId="{06919C33-FD09-4C75-9807-013446205127}" dt="2022-10-26T11:56:04.005" v="1052" actId="18245"/>
          <ac:spMkLst>
            <pc:docMk/>
            <pc:sldMk cId="476464163" sldId="833"/>
            <ac:spMk id="14" creationId="{7183B911-AB56-EBA7-BA95-B5F780D1EBF3}"/>
          </ac:spMkLst>
        </pc:spChg>
        <pc:spChg chg="mod">
          <ac:chgData name="Sana Belguith" userId="edaa0afb-4621-4165-af1d-05ed505f7999" providerId="ADAL" clId="{06919C33-FD09-4C75-9807-013446205127}" dt="2022-10-26T11:56:04.005" v="1052" actId="18245"/>
          <ac:spMkLst>
            <pc:docMk/>
            <pc:sldMk cId="476464163" sldId="833"/>
            <ac:spMk id="15" creationId="{FBF64134-B7A0-469E-22CA-0E67ADFB92B0}"/>
          </ac:spMkLst>
        </pc:spChg>
        <pc:grpChg chg="mod">
          <ac:chgData name="Sana Belguith" userId="edaa0afb-4621-4165-af1d-05ed505f7999" providerId="ADAL" clId="{06919C33-FD09-4C75-9807-013446205127}" dt="2022-10-26T11:57:21.831" v="1103" actId="1036"/>
          <ac:grpSpMkLst>
            <pc:docMk/>
            <pc:sldMk cId="476464163" sldId="833"/>
            <ac:grpSpMk id="8" creationId="{5B86F84C-0990-8766-C212-38EA8009A1F1}"/>
          </ac:grpSpMkLst>
        </pc:grpChg>
        <pc:graphicFrameChg chg="add del mod modGraphic">
          <ac:chgData name="Sana Belguith" userId="edaa0afb-4621-4165-af1d-05ed505f7999" providerId="ADAL" clId="{06919C33-FD09-4C75-9807-013446205127}" dt="2022-10-26T11:56:04.005" v="1052" actId="18245"/>
          <ac:graphicFrameMkLst>
            <pc:docMk/>
            <pc:sldMk cId="476464163" sldId="833"/>
            <ac:graphicFrameMk id="4" creationId="{D0EF230B-B24A-95D6-1F98-F2AF3C2618AD}"/>
          </ac:graphicFrameMkLst>
        </pc:graphicFrameChg>
      </pc:sldChg>
      <pc:sldChg chg="addSp delSp modSp add mod">
        <pc:chgData name="Sana Belguith" userId="edaa0afb-4621-4165-af1d-05ed505f7999" providerId="ADAL" clId="{06919C33-FD09-4C75-9807-013446205127}" dt="2022-10-26T13:47:53.694" v="2184" actId="478"/>
        <pc:sldMkLst>
          <pc:docMk/>
          <pc:sldMk cId="1447406246" sldId="834"/>
        </pc:sldMkLst>
        <pc:spChg chg="add del mod">
          <ac:chgData name="Sana Belguith" userId="edaa0afb-4621-4165-af1d-05ed505f7999" providerId="ADAL" clId="{06919C33-FD09-4C75-9807-013446205127}" dt="2022-10-26T13:47:53.694" v="2184" actId="478"/>
          <ac:spMkLst>
            <pc:docMk/>
            <pc:sldMk cId="1447406246" sldId="834"/>
            <ac:spMk id="5" creationId="{3756D532-88E0-709C-CEF1-90F077F37B6F}"/>
          </ac:spMkLst>
        </pc:spChg>
        <pc:spChg chg="del">
          <ac:chgData name="Sana Belguith" userId="edaa0afb-4621-4165-af1d-05ed505f7999" providerId="ADAL" clId="{06919C33-FD09-4C75-9807-013446205127}" dt="2022-10-26T13:47:49.220" v="2181" actId="478"/>
          <ac:spMkLst>
            <pc:docMk/>
            <pc:sldMk cId="1447406246" sldId="834"/>
            <ac:spMk id="6" creationId="{1F85734F-124C-9C8D-E1E1-FF04C909B08D}"/>
          </ac:spMkLst>
        </pc:spChg>
        <pc:graphicFrameChg chg="del">
          <ac:chgData name="Sana Belguith" userId="edaa0afb-4621-4165-af1d-05ed505f7999" providerId="ADAL" clId="{06919C33-FD09-4C75-9807-013446205127}" dt="2022-10-26T13:47:49.220" v="2181" actId="478"/>
          <ac:graphicFrameMkLst>
            <pc:docMk/>
            <pc:sldMk cId="1447406246" sldId="834"/>
            <ac:graphicFrameMk id="4" creationId="{93FF51F6-D480-6E08-9B09-55A742334957}"/>
          </ac:graphicFrameMkLst>
        </pc:graphicFrameChg>
        <pc:graphicFrameChg chg="add mod">
          <ac:chgData name="Sana Belguith" userId="edaa0afb-4621-4165-af1d-05ed505f7999" providerId="ADAL" clId="{06919C33-FD09-4C75-9807-013446205127}" dt="2022-10-26T13:47:52.072" v="2183" actId="1076"/>
          <ac:graphicFrameMkLst>
            <pc:docMk/>
            <pc:sldMk cId="1447406246" sldId="834"/>
            <ac:graphicFrameMk id="7" creationId="{CABD49A4-59EB-D153-8592-8F469A9B78CF}"/>
          </ac:graphicFrameMkLst>
        </pc:graphicFrameChg>
      </pc:sldChg>
      <pc:sldChg chg="addSp delSp modSp new mod modAnim">
        <pc:chgData name="Sana Belguith" userId="edaa0afb-4621-4165-af1d-05ed505f7999" providerId="ADAL" clId="{06919C33-FD09-4C75-9807-013446205127}" dt="2022-10-26T14:30:51.987" v="2633" actId="5793"/>
        <pc:sldMkLst>
          <pc:docMk/>
          <pc:sldMk cId="2733562778" sldId="835"/>
        </pc:sldMkLst>
        <pc:spChg chg="del">
          <ac:chgData name="Sana Belguith" userId="edaa0afb-4621-4165-af1d-05ed505f7999" providerId="ADAL" clId="{06919C33-FD09-4C75-9807-013446205127}" dt="2022-10-26T13:50:12.509" v="2284" actId="478"/>
          <ac:spMkLst>
            <pc:docMk/>
            <pc:sldMk cId="2733562778" sldId="835"/>
            <ac:spMk id="2" creationId="{7286B5B0-3EC6-331E-5B53-0C4D80DB94AF}"/>
          </ac:spMkLst>
        </pc:spChg>
        <pc:spChg chg="mod">
          <ac:chgData name="Sana Belguith" userId="edaa0afb-4621-4165-af1d-05ed505f7999" providerId="ADAL" clId="{06919C33-FD09-4C75-9807-013446205127}" dt="2022-10-26T14:30:51.987" v="2633" actId="5793"/>
          <ac:spMkLst>
            <pc:docMk/>
            <pc:sldMk cId="2733562778" sldId="835"/>
            <ac:spMk id="3" creationId="{63D88D10-DFD4-C4F8-5A83-22B4C2A3EA5C}"/>
          </ac:spMkLst>
        </pc:spChg>
        <pc:spChg chg="add mod">
          <ac:chgData name="Sana Belguith" userId="edaa0afb-4621-4165-af1d-05ed505f7999" providerId="ADAL" clId="{06919C33-FD09-4C75-9807-013446205127}" dt="2022-10-26T13:50:13.124" v="2285"/>
          <ac:spMkLst>
            <pc:docMk/>
            <pc:sldMk cId="2733562778" sldId="835"/>
            <ac:spMk id="4" creationId="{165EC578-5F1B-8760-DD5A-F6E3B81550F5}"/>
          </ac:spMkLst>
        </pc:spChg>
      </pc:sldChg>
      <pc:sldChg chg="modSp add mod ord">
        <pc:chgData name="Sana Belguith" userId="edaa0afb-4621-4165-af1d-05ed505f7999" providerId="ADAL" clId="{06919C33-FD09-4C75-9807-013446205127}" dt="2022-10-27T11:22:53.577" v="3604" actId="108"/>
        <pc:sldMkLst>
          <pc:docMk/>
          <pc:sldMk cId="874890184" sldId="836"/>
        </pc:sldMkLst>
        <pc:spChg chg="mod">
          <ac:chgData name="Sana Belguith" userId="edaa0afb-4621-4165-af1d-05ed505f7999" providerId="ADAL" clId="{06919C33-FD09-4C75-9807-013446205127}" dt="2022-10-27T11:22:53.577" v="3604" actId="108"/>
          <ac:spMkLst>
            <pc:docMk/>
            <pc:sldMk cId="874890184" sldId="836"/>
            <ac:spMk id="3" creationId="{47F5169D-F3BF-748F-AE7E-DB87613F077F}"/>
          </ac:spMkLst>
        </pc:spChg>
      </pc:sldChg>
      <pc:sldChg chg="modSp add mod">
        <pc:chgData name="Sana Belguith" userId="edaa0afb-4621-4165-af1d-05ed505f7999" providerId="ADAL" clId="{06919C33-FD09-4C75-9807-013446205127}" dt="2022-10-26T14:31:10.629" v="2634" actId="2711"/>
        <pc:sldMkLst>
          <pc:docMk/>
          <pc:sldMk cId="1709057645" sldId="837"/>
        </pc:sldMkLst>
        <pc:spChg chg="mod">
          <ac:chgData name="Sana Belguith" userId="edaa0afb-4621-4165-af1d-05ed505f7999" providerId="ADAL" clId="{06919C33-FD09-4C75-9807-013446205127}" dt="2022-10-26T14:31:10.629" v="2634" actId="2711"/>
          <ac:spMkLst>
            <pc:docMk/>
            <pc:sldMk cId="1709057645" sldId="837"/>
            <ac:spMk id="3" creationId="{47F5169D-F3BF-748F-AE7E-DB87613F077F}"/>
          </ac:spMkLst>
        </pc:spChg>
      </pc:sldChg>
      <pc:sldChg chg="modSp add mod">
        <pc:chgData name="Sana Belguith" userId="edaa0afb-4621-4165-af1d-05ed505f7999" providerId="ADAL" clId="{06919C33-FD09-4C75-9807-013446205127}" dt="2022-10-26T14:06:11.237" v="2610" actId="20577"/>
        <pc:sldMkLst>
          <pc:docMk/>
          <pc:sldMk cId="1443625494" sldId="838"/>
        </pc:sldMkLst>
        <pc:spChg chg="mod">
          <ac:chgData name="Sana Belguith" userId="edaa0afb-4621-4165-af1d-05ed505f7999" providerId="ADAL" clId="{06919C33-FD09-4C75-9807-013446205127}" dt="2022-10-26T14:06:11.237" v="2610" actId="20577"/>
          <ac:spMkLst>
            <pc:docMk/>
            <pc:sldMk cId="1443625494" sldId="838"/>
            <ac:spMk id="3" creationId="{47F5169D-F3BF-748F-AE7E-DB87613F077F}"/>
          </ac:spMkLst>
        </pc:spChg>
      </pc:sldChg>
      <pc:sldChg chg="delSp modSp add mod">
        <pc:chgData name="Sana Belguith" userId="edaa0afb-4621-4165-af1d-05ed505f7999" providerId="ADAL" clId="{06919C33-FD09-4C75-9807-013446205127}" dt="2022-10-26T14:57:57.311" v="3194" actId="108"/>
        <pc:sldMkLst>
          <pc:docMk/>
          <pc:sldMk cId="1085959852" sldId="839"/>
        </pc:sldMkLst>
        <pc:spChg chg="mod">
          <ac:chgData name="Sana Belguith" userId="edaa0afb-4621-4165-af1d-05ed505f7999" providerId="ADAL" clId="{06919C33-FD09-4C75-9807-013446205127}" dt="2022-10-26T14:57:57.311" v="3194" actId="108"/>
          <ac:spMkLst>
            <pc:docMk/>
            <pc:sldMk cId="1085959852" sldId="839"/>
            <ac:spMk id="2" creationId="{B1223369-682F-D513-8E0C-2251EBCA5E58}"/>
          </ac:spMkLst>
        </pc:spChg>
        <pc:spChg chg="mod">
          <ac:chgData name="Sana Belguith" userId="edaa0afb-4621-4165-af1d-05ed505f7999" providerId="ADAL" clId="{06919C33-FD09-4C75-9807-013446205127}" dt="2022-10-26T14:46:48.263" v="2986" actId="20577"/>
          <ac:spMkLst>
            <pc:docMk/>
            <pc:sldMk cId="1085959852" sldId="839"/>
            <ac:spMk id="3" creationId="{DEDB7778-BBC7-5EFB-CF1D-2F46B352D17F}"/>
          </ac:spMkLst>
        </pc:spChg>
        <pc:spChg chg="del">
          <ac:chgData name="Sana Belguith" userId="edaa0afb-4621-4165-af1d-05ed505f7999" providerId="ADAL" clId="{06919C33-FD09-4C75-9807-013446205127}" dt="2022-10-26T14:45:52.019" v="2965" actId="478"/>
          <ac:spMkLst>
            <pc:docMk/>
            <pc:sldMk cId="1085959852" sldId="839"/>
            <ac:spMk id="4" creationId="{AA6D8119-7170-683D-896F-3F27EDF8EB6F}"/>
          </ac:spMkLst>
        </pc:spChg>
        <pc:spChg chg="del">
          <ac:chgData name="Sana Belguith" userId="edaa0afb-4621-4165-af1d-05ed505f7999" providerId="ADAL" clId="{06919C33-FD09-4C75-9807-013446205127}" dt="2022-10-26T14:45:52.019" v="2965" actId="478"/>
          <ac:spMkLst>
            <pc:docMk/>
            <pc:sldMk cId="1085959852" sldId="839"/>
            <ac:spMk id="7" creationId="{F2DF11C6-A136-3C8A-E263-69DA40BB280E}"/>
          </ac:spMkLst>
        </pc:spChg>
        <pc:spChg chg="del">
          <ac:chgData name="Sana Belguith" userId="edaa0afb-4621-4165-af1d-05ed505f7999" providerId="ADAL" clId="{06919C33-FD09-4C75-9807-013446205127}" dt="2022-10-26T14:45:52.019" v="2965" actId="478"/>
          <ac:spMkLst>
            <pc:docMk/>
            <pc:sldMk cId="1085959852" sldId="839"/>
            <ac:spMk id="8" creationId="{F4D1C4FD-6CEB-B21D-D6B0-E68BB4E3F3BC}"/>
          </ac:spMkLst>
        </pc:spChg>
        <pc:spChg chg="del">
          <ac:chgData name="Sana Belguith" userId="edaa0afb-4621-4165-af1d-05ed505f7999" providerId="ADAL" clId="{06919C33-FD09-4C75-9807-013446205127}" dt="2022-10-26T14:45:52.019" v="2965" actId="478"/>
          <ac:spMkLst>
            <pc:docMk/>
            <pc:sldMk cId="1085959852" sldId="839"/>
            <ac:spMk id="9" creationId="{904ABEE8-B0F1-F233-A34D-B42B38D6F5C1}"/>
          </ac:spMkLst>
        </pc:spChg>
        <pc:spChg chg="del">
          <ac:chgData name="Sana Belguith" userId="edaa0afb-4621-4165-af1d-05ed505f7999" providerId="ADAL" clId="{06919C33-FD09-4C75-9807-013446205127}" dt="2022-10-26T14:45:52.019" v="2965" actId="478"/>
          <ac:spMkLst>
            <pc:docMk/>
            <pc:sldMk cId="1085959852" sldId="839"/>
            <ac:spMk id="10" creationId="{ECAC9090-CA4F-872F-511C-C95EDC814BDE}"/>
          </ac:spMkLst>
        </pc:spChg>
        <pc:spChg chg="del">
          <ac:chgData name="Sana Belguith" userId="edaa0afb-4621-4165-af1d-05ed505f7999" providerId="ADAL" clId="{06919C33-FD09-4C75-9807-013446205127}" dt="2022-10-26T14:45:52.019" v="2965" actId="478"/>
          <ac:spMkLst>
            <pc:docMk/>
            <pc:sldMk cId="1085959852" sldId="839"/>
            <ac:spMk id="12" creationId="{44614E1F-FD4F-DB94-1DCE-B180AFA6FBD8}"/>
          </ac:spMkLst>
        </pc:spChg>
        <pc:spChg chg="del">
          <ac:chgData name="Sana Belguith" userId="edaa0afb-4621-4165-af1d-05ed505f7999" providerId="ADAL" clId="{06919C33-FD09-4C75-9807-013446205127}" dt="2022-10-26T14:45:52.019" v="2965" actId="478"/>
          <ac:spMkLst>
            <pc:docMk/>
            <pc:sldMk cId="1085959852" sldId="839"/>
            <ac:spMk id="17" creationId="{25D0FCFA-D1F3-82D2-10C0-7BE16B5DCFCD}"/>
          </ac:spMkLst>
        </pc:spChg>
        <pc:spChg chg="del">
          <ac:chgData name="Sana Belguith" userId="edaa0afb-4621-4165-af1d-05ed505f7999" providerId="ADAL" clId="{06919C33-FD09-4C75-9807-013446205127}" dt="2022-10-26T14:45:52.019" v="2965" actId="478"/>
          <ac:spMkLst>
            <pc:docMk/>
            <pc:sldMk cId="1085959852" sldId="839"/>
            <ac:spMk id="20" creationId="{A29D5251-5D6F-324B-12D1-49215D90E996}"/>
          </ac:spMkLst>
        </pc:spChg>
        <pc:cxnChg chg="del">
          <ac:chgData name="Sana Belguith" userId="edaa0afb-4621-4165-af1d-05ed505f7999" providerId="ADAL" clId="{06919C33-FD09-4C75-9807-013446205127}" dt="2022-10-26T14:45:52.019" v="2965" actId="478"/>
          <ac:cxnSpMkLst>
            <pc:docMk/>
            <pc:sldMk cId="1085959852" sldId="839"/>
            <ac:cxnSpMk id="11" creationId="{B4BF95BE-01D1-012F-D4CC-2138B3A20CE0}"/>
          </ac:cxnSpMkLst>
        </pc:cxnChg>
        <pc:cxnChg chg="del mod">
          <ac:chgData name="Sana Belguith" userId="edaa0afb-4621-4165-af1d-05ed505f7999" providerId="ADAL" clId="{06919C33-FD09-4C75-9807-013446205127}" dt="2022-10-26T14:45:52.019" v="2965" actId="478"/>
          <ac:cxnSpMkLst>
            <pc:docMk/>
            <pc:sldMk cId="1085959852" sldId="839"/>
            <ac:cxnSpMk id="13" creationId="{2A394954-D211-AB89-6E6B-BA97E21BCB36}"/>
          </ac:cxnSpMkLst>
        </pc:cxnChg>
        <pc:cxnChg chg="del mod">
          <ac:chgData name="Sana Belguith" userId="edaa0afb-4621-4165-af1d-05ed505f7999" providerId="ADAL" clId="{06919C33-FD09-4C75-9807-013446205127}" dt="2022-10-26T14:45:52.019" v="2965" actId="478"/>
          <ac:cxnSpMkLst>
            <pc:docMk/>
            <pc:sldMk cId="1085959852" sldId="839"/>
            <ac:cxnSpMk id="18" creationId="{33A4A944-F571-6CFA-1F35-693A89FF3549}"/>
          </ac:cxnSpMkLst>
        </pc:cxnChg>
        <pc:cxnChg chg="del mod">
          <ac:chgData name="Sana Belguith" userId="edaa0afb-4621-4165-af1d-05ed505f7999" providerId="ADAL" clId="{06919C33-FD09-4C75-9807-013446205127}" dt="2022-10-26T14:45:52.019" v="2965" actId="478"/>
          <ac:cxnSpMkLst>
            <pc:docMk/>
            <pc:sldMk cId="1085959852" sldId="839"/>
            <ac:cxnSpMk id="21" creationId="{CCDDFE58-0A79-64C0-5DE7-F9ED9C321992}"/>
          </ac:cxnSpMkLst>
        </pc:cxnChg>
      </pc:sldChg>
      <pc:sldChg chg="delSp add del mod">
        <pc:chgData name="Sana Belguith" userId="edaa0afb-4621-4165-af1d-05ed505f7999" providerId="ADAL" clId="{06919C33-FD09-4C75-9807-013446205127}" dt="2022-10-26T14:52:21.113" v="3060" actId="47"/>
        <pc:sldMkLst>
          <pc:docMk/>
          <pc:sldMk cId="343088343" sldId="840"/>
        </pc:sldMkLst>
        <pc:picChg chg="del">
          <ac:chgData name="Sana Belguith" userId="edaa0afb-4621-4165-af1d-05ed505f7999" providerId="ADAL" clId="{06919C33-FD09-4C75-9807-013446205127}" dt="2022-10-26T14:52:08.268" v="3057" actId="478"/>
          <ac:picMkLst>
            <pc:docMk/>
            <pc:sldMk cId="343088343" sldId="840"/>
            <ac:picMk id="5" creationId="{B52D45EC-9CC5-8D27-E7A4-0EC01F35D208}"/>
          </ac:picMkLst>
        </pc:picChg>
      </pc:sldChg>
      <pc:sldChg chg="modSp add mod">
        <pc:chgData name="Sana Belguith" userId="edaa0afb-4621-4165-af1d-05ed505f7999" providerId="ADAL" clId="{06919C33-FD09-4C75-9807-013446205127}" dt="2022-10-27T13:42:07.055" v="3630" actId="20577"/>
        <pc:sldMkLst>
          <pc:docMk/>
          <pc:sldMk cId="543135454" sldId="840"/>
        </pc:sldMkLst>
        <pc:spChg chg="mod">
          <ac:chgData name="Sana Belguith" userId="edaa0afb-4621-4165-af1d-05ed505f7999" providerId="ADAL" clId="{06919C33-FD09-4C75-9807-013446205127}" dt="2022-10-26T15:06:51.564" v="3363" actId="14100"/>
          <ac:spMkLst>
            <pc:docMk/>
            <pc:sldMk cId="543135454" sldId="840"/>
            <ac:spMk id="2" creationId="{82C6D1E6-CE5D-BD84-A25F-E77C7F2E35E2}"/>
          </ac:spMkLst>
        </pc:spChg>
        <pc:spChg chg="mod">
          <ac:chgData name="Sana Belguith" userId="edaa0afb-4621-4165-af1d-05ed505f7999" providerId="ADAL" clId="{06919C33-FD09-4C75-9807-013446205127}" dt="2022-10-27T13:42:07.055" v="3630" actId="20577"/>
          <ac:spMkLst>
            <pc:docMk/>
            <pc:sldMk cId="543135454" sldId="840"/>
            <ac:spMk id="3" creationId="{F1D51E3F-48A2-AB1D-98A5-8312F09CC113}"/>
          </ac:spMkLst>
        </pc:spChg>
      </pc:sldChg>
      <pc:sldChg chg="modSp add mod">
        <pc:chgData name="Sana Belguith" userId="edaa0afb-4621-4165-af1d-05ed505f7999" providerId="ADAL" clId="{06919C33-FD09-4C75-9807-013446205127}" dt="2022-10-27T13:45:23.973" v="3635" actId="20577"/>
        <pc:sldMkLst>
          <pc:docMk/>
          <pc:sldMk cId="133803380" sldId="841"/>
        </pc:sldMkLst>
        <pc:spChg chg="mod">
          <ac:chgData name="Sana Belguith" userId="edaa0afb-4621-4165-af1d-05ed505f7999" providerId="ADAL" clId="{06919C33-FD09-4C75-9807-013446205127}" dt="2022-10-26T15:25:22.599" v="3500" actId="20577"/>
          <ac:spMkLst>
            <pc:docMk/>
            <pc:sldMk cId="133803380" sldId="841"/>
            <ac:spMk id="2" creationId="{7AB951F6-EE64-25E4-D683-E5BD4E050AE1}"/>
          </ac:spMkLst>
        </pc:spChg>
        <pc:spChg chg="mod">
          <ac:chgData name="Sana Belguith" userId="edaa0afb-4621-4165-af1d-05ed505f7999" providerId="ADAL" clId="{06919C33-FD09-4C75-9807-013446205127}" dt="2022-10-27T13:45:23.973" v="3635" actId="20577"/>
          <ac:spMkLst>
            <pc:docMk/>
            <pc:sldMk cId="133803380" sldId="841"/>
            <ac:spMk id="3" creationId="{3AC6DF8F-6FF7-959D-6412-3632242B7FEC}"/>
          </ac:spMkLst>
        </pc:spChg>
      </pc:sldChg>
      <pc:sldChg chg="addSp delSp modSp new mod chgLayout">
        <pc:chgData name="Sana Belguith" userId="edaa0afb-4621-4165-af1d-05ed505f7999" providerId="ADAL" clId="{06919C33-FD09-4C75-9807-013446205127}" dt="2022-10-26T15:34:45.380" v="3596" actId="5793"/>
        <pc:sldMkLst>
          <pc:docMk/>
          <pc:sldMk cId="1604521730" sldId="842"/>
        </pc:sldMkLst>
        <pc:spChg chg="del">
          <ac:chgData name="Sana Belguith" userId="edaa0afb-4621-4165-af1d-05ed505f7999" providerId="ADAL" clId="{06919C33-FD09-4C75-9807-013446205127}" dt="2022-10-26T15:30:27.988" v="3529" actId="700"/>
          <ac:spMkLst>
            <pc:docMk/>
            <pc:sldMk cId="1604521730" sldId="842"/>
            <ac:spMk id="2" creationId="{F8F81A11-5961-83F1-510A-0F6CA0D8931B}"/>
          </ac:spMkLst>
        </pc:spChg>
        <pc:spChg chg="del">
          <ac:chgData name="Sana Belguith" userId="edaa0afb-4621-4165-af1d-05ed505f7999" providerId="ADAL" clId="{06919C33-FD09-4C75-9807-013446205127}" dt="2022-10-26T15:27:20.288" v="3525" actId="931"/>
          <ac:spMkLst>
            <pc:docMk/>
            <pc:sldMk cId="1604521730" sldId="842"/>
            <ac:spMk id="3" creationId="{04B28D93-7A09-CA65-F28B-B6B715AA5A2D}"/>
          </ac:spMkLst>
        </pc:spChg>
        <pc:spChg chg="add mod ord">
          <ac:chgData name="Sana Belguith" userId="edaa0afb-4621-4165-af1d-05ed505f7999" providerId="ADAL" clId="{06919C33-FD09-4C75-9807-013446205127}" dt="2022-10-26T15:30:56.772" v="3538" actId="1076"/>
          <ac:spMkLst>
            <pc:docMk/>
            <pc:sldMk cId="1604521730" sldId="842"/>
            <ac:spMk id="6" creationId="{FF226437-6926-07FF-844A-5499AC068CF3}"/>
          </ac:spMkLst>
        </pc:spChg>
        <pc:spChg chg="add mod">
          <ac:chgData name="Sana Belguith" userId="edaa0afb-4621-4165-af1d-05ed505f7999" providerId="ADAL" clId="{06919C33-FD09-4C75-9807-013446205127}" dt="2022-10-26T15:34:45.380" v="3596" actId="5793"/>
          <ac:spMkLst>
            <pc:docMk/>
            <pc:sldMk cId="1604521730" sldId="842"/>
            <ac:spMk id="8" creationId="{D4131D9F-484F-0FFA-0ABA-1AE62FB21F90}"/>
          </ac:spMkLst>
        </pc:spChg>
        <pc:picChg chg="add del mod ord">
          <ac:chgData name="Sana Belguith" userId="edaa0afb-4621-4165-af1d-05ed505f7999" providerId="ADAL" clId="{06919C33-FD09-4C75-9807-013446205127}" dt="2022-10-26T15:30:36.126" v="3531" actId="478"/>
          <ac:picMkLst>
            <pc:docMk/>
            <pc:sldMk cId="1604521730" sldId="842"/>
            <ac:picMk id="5" creationId="{49C636E5-9229-3EAA-87F3-A2F8371801E3}"/>
          </ac:picMkLst>
        </pc:picChg>
      </pc:sldChg>
      <pc:sldChg chg="add del">
        <pc:chgData name="Sana Belguith" userId="edaa0afb-4621-4165-af1d-05ed505f7999" providerId="ADAL" clId="{06919C33-FD09-4C75-9807-013446205127}" dt="2022-10-26T15:26:05.036" v="3508"/>
        <pc:sldMkLst>
          <pc:docMk/>
          <pc:sldMk cId="3236917824" sldId="842"/>
        </pc:sldMkLst>
      </pc:sldChg>
      <pc:sldChg chg="addSp delSp modSp add mod">
        <pc:chgData name="Sana Belguith" userId="edaa0afb-4621-4165-af1d-05ed505f7999" providerId="ADAL" clId="{06919C33-FD09-4C75-9807-013446205127}" dt="2022-10-26T15:34:35.071" v="3594" actId="12"/>
        <pc:sldMkLst>
          <pc:docMk/>
          <pc:sldMk cId="2104286480" sldId="843"/>
        </pc:sldMkLst>
        <pc:spChg chg="add del mod">
          <ac:chgData name="Sana Belguith" userId="edaa0afb-4621-4165-af1d-05ed505f7999" providerId="ADAL" clId="{06919C33-FD09-4C75-9807-013446205127}" dt="2022-10-26T15:33:24.926" v="3576" actId="478"/>
          <ac:spMkLst>
            <pc:docMk/>
            <pc:sldMk cId="2104286480" sldId="843"/>
            <ac:spMk id="3" creationId="{F5BED6FF-ADE6-4050-B2FA-90038BE92440}"/>
          </ac:spMkLst>
        </pc:spChg>
        <pc:spChg chg="del">
          <ac:chgData name="Sana Belguith" userId="edaa0afb-4621-4165-af1d-05ed505f7999" providerId="ADAL" clId="{06919C33-FD09-4C75-9807-013446205127}" dt="2022-10-26T15:33:46.703" v="3585" actId="478"/>
          <ac:spMkLst>
            <pc:docMk/>
            <pc:sldMk cId="2104286480" sldId="843"/>
            <ac:spMk id="6" creationId="{FF226437-6926-07FF-844A-5499AC068CF3}"/>
          </ac:spMkLst>
        </pc:spChg>
        <pc:spChg chg="add del">
          <ac:chgData name="Sana Belguith" userId="edaa0afb-4621-4165-af1d-05ed505f7999" providerId="ADAL" clId="{06919C33-FD09-4C75-9807-013446205127}" dt="2022-10-26T15:33:19.869" v="3575" actId="22"/>
          <ac:spMkLst>
            <pc:docMk/>
            <pc:sldMk cId="2104286480" sldId="843"/>
            <ac:spMk id="7" creationId="{318912FD-7A24-BEED-E8B9-4C16D88048B7}"/>
          </ac:spMkLst>
        </pc:spChg>
        <pc:spChg chg="add mod">
          <ac:chgData name="Sana Belguith" userId="edaa0afb-4621-4165-af1d-05ed505f7999" providerId="ADAL" clId="{06919C33-FD09-4C75-9807-013446205127}" dt="2022-10-26T15:34:35.071" v="3594" actId="12"/>
          <ac:spMkLst>
            <pc:docMk/>
            <pc:sldMk cId="2104286480" sldId="843"/>
            <ac:spMk id="9" creationId="{860A396D-6D49-D7A7-0A66-52F6077468DA}"/>
          </ac:spMkLst>
        </pc:spChg>
        <pc:spChg chg="add mod">
          <ac:chgData name="Sana Belguith" userId="edaa0afb-4621-4165-af1d-05ed505f7999" providerId="ADAL" clId="{06919C33-FD09-4C75-9807-013446205127}" dt="2022-10-26T15:33:47.378" v="3586"/>
          <ac:spMkLst>
            <pc:docMk/>
            <pc:sldMk cId="2104286480" sldId="843"/>
            <ac:spMk id="10" creationId="{51606804-D887-B3A7-60BD-1F661C044F50}"/>
          </ac:spMkLst>
        </pc:spChg>
        <pc:picChg chg="add del">
          <ac:chgData name="Sana Belguith" userId="edaa0afb-4621-4165-af1d-05ed505f7999" providerId="ADAL" clId="{06919C33-FD09-4C75-9807-013446205127}" dt="2022-10-26T15:33:32.374" v="3580" actId="478"/>
          <ac:picMkLst>
            <pc:docMk/>
            <pc:sldMk cId="2104286480" sldId="843"/>
            <ac:picMk id="5" creationId="{49C636E5-9229-3EAA-87F3-A2F8371801E3}"/>
          </ac:picMkLst>
        </pc:picChg>
      </pc:sldChg>
    </pc:docChg>
  </pc:docChgLst>
  <pc:docChgLst>
    <pc:chgData name="Sana Belguith" userId="edaa0afb-4621-4165-af1d-05ed505f7999" providerId="ADAL" clId="{3C5AC4A4-9141-4F00-9F02-2DBBF2352007}"/>
    <pc:docChg chg="addSld delSld">
      <pc:chgData name="Sana Belguith" userId="edaa0afb-4621-4165-af1d-05ed505f7999" providerId="ADAL" clId="{3C5AC4A4-9141-4F00-9F02-2DBBF2352007}" dt="2023-04-25T11:16:13.682" v="1" actId="680"/>
      <pc:docMkLst>
        <pc:docMk/>
      </pc:docMkLst>
      <pc:sldChg chg="del">
        <pc:chgData name="Sana Belguith" userId="edaa0afb-4621-4165-af1d-05ed505f7999" providerId="ADAL" clId="{3C5AC4A4-9141-4F00-9F02-2DBBF2352007}" dt="2023-04-25T11:05:10.884" v="0" actId="47"/>
        <pc:sldMkLst>
          <pc:docMk/>
          <pc:sldMk cId="3924706928" sldId="808"/>
        </pc:sldMkLst>
      </pc:sldChg>
      <pc:sldChg chg="new">
        <pc:chgData name="Sana Belguith" userId="edaa0afb-4621-4165-af1d-05ed505f7999" providerId="ADAL" clId="{3C5AC4A4-9141-4F00-9F02-2DBBF2352007}" dt="2023-04-25T11:16:13.682" v="1" actId="680"/>
        <pc:sldMkLst>
          <pc:docMk/>
          <pc:sldMk cId="973857919" sldId="844"/>
        </pc:sldMkLst>
      </pc:sldChg>
    </pc:docChg>
  </pc:docChgLst>
  <pc:docChgLst>
    <pc:chgData name="Sana Belguith" userId="edaa0afb-4621-4165-af1d-05ed505f7999" providerId="ADAL" clId="{B9791EA5-29C0-4268-8F81-E0FD25E8DB73}"/>
    <pc:docChg chg="delSld modSld">
      <pc:chgData name="Sana Belguith" userId="edaa0afb-4621-4165-af1d-05ed505f7999" providerId="ADAL" clId="{B9791EA5-29C0-4268-8F81-E0FD25E8DB73}" dt="2024-10-14T09:46:13.300" v="4" actId="47"/>
      <pc:docMkLst>
        <pc:docMk/>
      </pc:docMkLst>
      <pc:sldChg chg="del">
        <pc:chgData name="Sana Belguith" userId="edaa0afb-4621-4165-af1d-05ed505f7999" providerId="ADAL" clId="{B9791EA5-29C0-4268-8F81-E0FD25E8DB73}" dt="2024-10-14T09:46:13.300" v="4" actId="47"/>
        <pc:sldMkLst>
          <pc:docMk/>
          <pc:sldMk cId="1881144341" sldId="831"/>
        </pc:sldMkLst>
      </pc:sldChg>
      <pc:sldChg chg="modSp mod">
        <pc:chgData name="Sana Belguith" userId="edaa0afb-4621-4165-af1d-05ed505f7999" providerId="ADAL" clId="{B9791EA5-29C0-4268-8F81-E0FD25E8DB73}" dt="2024-10-14T09:17:27.257" v="3"/>
        <pc:sldMkLst>
          <pc:docMk/>
          <pc:sldMk cId="2512814812" sldId="844"/>
        </pc:sldMkLst>
        <pc:spChg chg="mod">
          <ac:chgData name="Sana Belguith" userId="edaa0afb-4621-4165-af1d-05ed505f7999" providerId="ADAL" clId="{B9791EA5-29C0-4268-8F81-E0FD25E8DB73}" dt="2024-10-14T09:17:27.257" v="3"/>
          <ac:spMkLst>
            <pc:docMk/>
            <pc:sldMk cId="2512814812" sldId="844"/>
            <ac:spMk id="3" creationId="{EBEB8802-7496-D3FD-9E93-E83F9AB538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8E07E-6A0C-45D2-82C4-0096ACCC8306}" type="datetimeFigureOut">
              <a:rPr lang="en-GB" smtClean="0"/>
              <a:t>14/10/2024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38A57-D932-489B-BB2F-83B1BF5AAF1C}" type="slidenum">
              <a:rPr lang="en-GB" smtClean="0"/>
              <a:t>‹#›</a:t>
            </a:fld>
            <a:endParaRPr lang="en-GB"/>
          </a:p>
        </p:txBody>
      </p:sp>
    </p:spTree>
    <p:extLst>
      <p:ext uri="{BB962C8B-B14F-4D97-AF65-F5344CB8AC3E}">
        <p14:creationId xmlns:p14="http://schemas.microsoft.com/office/powerpoint/2010/main" val="227446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838A57-D932-489B-BB2F-83B1BF5AAF1C}" type="slidenum">
              <a:rPr lang="en-GB" smtClean="0"/>
              <a:t>2</a:t>
            </a:fld>
            <a:endParaRPr lang="en-GB"/>
          </a:p>
        </p:txBody>
      </p:sp>
    </p:spTree>
    <p:extLst>
      <p:ext uri="{BB962C8B-B14F-4D97-AF65-F5344CB8AC3E}">
        <p14:creationId xmlns:p14="http://schemas.microsoft.com/office/powerpoint/2010/main" val="335322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838A57-D932-489B-BB2F-83B1BF5AAF1C}" type="slidenum">
              <a:rPr lang="en-GB" smtClean="0"/>
              <a:t>5</a:t>
            </a:fld>
            <a:endParaRPr lang="en-GB"/>
          </a:p>
        </p:txBody>
      </p:sp>
    </p:spTree>
    <p:extLst>
      <p:ext uri="{BB962C8B-B14F-4D97-AF65-F5344CB8AC3E}">
        <p14:creationId xmlns:p14="http://schemas.microsoft.com/office/powerpoint/2010/main" val="3503854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 </a:t>
            </a:r>
            <a:r>
              <a:rPr lang="fr-FR" dirty="0" err="1"/>
              <a:t>you</a:t>
            </a:r>
            <a:r>
              <a:rPr lang="fr-FR" dirty="0"/>
              <a:t> use social networks ?</a:t>
            </a:r>
          </a:p>
          <a:p>
            <a:r>
              <a:rPr lang="fr-FR" dirty="0" err="1"/>
              <a:t>Where</a:t>
            </a:r>
            <a:r>
              <a:rPr lang="fr-FR" dirty="0"/>
              <a:t> re do </a:t>
            </a:r>
            <a:r>
              <a:rPr lang="fr-FR" dirty="0" err="1"/>
              <a:t>you</a:t>
            </a:r>
            <a:r>
              <a:rPr lang="fr-FR" dirty="0"/>
              <a:t> </a:t>
            </a:r>
            <a:r>
              <a:rPr lang="fr-FR" dirty="0" err="1"/>
              <a:t>think</a:t>
            </a:r>
            <a:r>
              <a:rPr lang="fr-FR" dirty="0"/>
              <a:t> </a:t>
            </a:r>
            <a:r>
              <a:rPr lang="fr-FR" dirty="0" err="1"/>
              <a:t>you</a:t>
            </a:r>
            <a:r>
              <a:rPr lang="fr-FR" dirty="0"/>
              <a:t> are </a:t>
            </a:r>
            <a:r>
              <a:rPr lang="fr-FR" dirty="0" err="1"/>
              <a:t>applying</a:t>
            </a:r>
            <a:r>
              <a:rPr lang="fr-FR" dirty="0"/>
              <a:t> AC?</a:t>
            </a:r>
          </a:p>
          <a:p>
            <a:endParaRPr lang="fr-FR" dirty="0"/>
          </a:p>
        </p:txBody>
      </p:sp>
      <p:sp>
        <p:nvSpPr>
          <p:cNvPr id="4" name="Espace réservé du numéro de diapositive 3"/>
          <p:cNvSpPr>
            <a:spLocks noGrp="1"/>
          </p:cNvSpPr>
          <p:nvPr>
            <p:ph type="sldNum" sz="quarter" idx="10"/>
          </p:nvPr>
        </p:nvSpPr>
        <p:spPr/>
        <p:txBody>
          <a:bodyPr/>
          <a:lstStyle/>
          <a:p>
            <a:fld id="{F06D1937-6492-43E6-B0C3-0D2E4EEB84F5}" type="slidenum">
              <a:rPr lang="fr-FR" smtClean="0"/>
              <a:pPr/>
              <a:t>6</a:t>
            </a:fld>
            <a:endParaRPr lang="fr-FR"/>
          </a:p>
        </p:txBody>
      </p:sp>
    </p:spTree>
    <p:extLst>
      <p:ext uri="{BB962C8B-B14F-4D97-AF65-F5344CB8AC3E}">
        <p14:creationId xmlns:p14="http://schemas.microsoft.com/office/powerpoint/2010/main" val="8217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6C30-DD09-4B2E-9C62-A8CBEBE8DC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66977E4-7926-4F31-AD86-796589E7B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DBE27D-5D26-47F8-A4D1-78E394D054AD}"/>
              </a:ext>
            </a:extLst>
          </p:cNvPr>
          <p:cNvSpPr>
            <a:spLocks noGrp="1"/>
          </p:cNvSpPr>
          <p:nvPr>
            <p:ph type="dt" sz="half" idx="10"/>
          </p:nvPr>
        </p:nvSpPr>
        <p:spPr/>
        <p:txBody>
          <a:bodyPr/>
          <a:lstStyle/>
          <a:p>
            <a:fld id="{098BDEFC-EEE3-42B8-A278-D7D69FECCD1F}" type="datetimeFigureOut">
              <a:rPr lang="en-GB" smtClean="0"/>
              <a:t>14/10/2024</a:t>
            </a:fld>
            <a:endParaRPr lang="en-GB"/>
          </a:p>
        </p:txBody>
      </p:sp>
      <p:sp>
        <p:nvSpPr>
          <p:cNvPr id="5" name="Footer Placeholder 4">
            <a:extLst>
              <a:ext uri="{FF2B5EF4-FFF2-40B4-BE49-F238E27FC236}">
                <a16:creationId xmlns:a16="http://schemas.microsoft.com/office/drawing/2014/main" id="{2787B77D-8FD2-49B3-B31E-C8A51B0C4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F601D0-173A-41E8-AA39-74832750AF4A}"/>
              </a:ext>
            </a:extLst>
          </p:cNvPr>
          <p:cNvSpPr>
            <a:spLocks noGrp="1"/>
          </p:cNvSpPr>
          <p:nvPr>
            <p:ph type="sldNum" sz="quarter" idx="12"/>
          </p:nvPr>
        </p:nvSpPr>
        <p:spPr/>
        <p:txBody>
          <a:bodyPr/>
          <a:lstStyle/>
          <a:p>
            <a:fld id="{29551FAB-2D86-44A3-B583-E93326459296}" type="slidenum">
              <a:rPr lang="en-GB" smtClean="0"/>
              <a:t>‹#›</a:t>
            </a:fld>
            <a:endParaRPr lang="en-GB"/>
          </a:p>
        </p:txBody>
      </p:sp>
    </p:spTree>
    <p:extLst>
      <p:ext uri="{BB962C8B-B14F-4D97-AF65-F5344CB8AC3E}">
        <p14:creationId xmlns:p14="http://schemas.microsoft.com/office/powerpoint/2010/main" val="202961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1068-B3D1-4492-8D6B-A809998F15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D212EC-0A8E-4E2D-8310-5356E043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5CB1A1-A120-4EF6-886A-C57950131B30}"/>
              </a:ext>
            </a:extLst>
          </p:cNvPr>
          <p:cNvSpPr>
            <a:spLocks noGrp="1"/>
          </p:cNvSpPr>
          <p:nvPr>
            <p:ph type="dt" sz="half" idx="10"/>
          </p:nvPr>
        </p:nvSpPr>
        <p:spPr/>
        <p:txBody>
          <a:bodyPr/>
          <a:lstStyle/>
          <a:p>
            <a:fld id="{098BDEFC-EEE3-42B8-A278-D7D69FECCD1F}" type="datetimeFigureOut">
              <a:rPr lang="en-GB" smtClean="0"/>
              <a:t>14/10/2024</a:t>
            </a:fld>
            <a:endParaRPr lang="en-GB"/>
          </a:p>
        </p:txBody>
      </p:sp>
      <p:sp>
        <p:nvSpPr>
          <p:cNvPr id="5" name="Footer Placeholder 4">
            <a:extLst>
              <a:ext uri="{FF2B5EF4-FFF2-40B4-BE49-F238E27FC236}">
                <a16:creationId xmlns:a16="http://schemas.microsoft.com/office/drawing/2014/main" id="{41D5C4BE-C998-4979-9620-3545BC255E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3A3C95-106C-4D4D-A13E-236719E42226}"/>
              </a:ext>
            </a:extLst>
          </p:cNvPr>
          <p:cNvSpPr>
            <a:spLocks noGrp="1"/>
          </p:cNvSpPr>
          <p:nvPr>
            <p:ph type="sldNum" sz="quarter" idx="12"/>
          </p:nvPr>
        </p:nvSpPr>
        <p:spPr/>
        <p:txBody>
          <a:bodyPr/>
          <a:lstStyle/>
          <a:p>
            <a:fld id="{29551FAB-2D86-44A3-B583-E93326459296}" type="slidenum">
              <a:rPr lang="en-GB" smtClean="0"/>
              <a:t>‹#›</a:t>
            </a:fld>
            <a:endParaRPr lang="en-GB"/>
          </a:p>
        </p:txBody>
      </p:sp>
    </p:spTree>
    <p:extLst>
      <p:ext uri="{BB962C8B-B14F-4D97-AF65-F5344CB8AC3E}">
        <p14:creationId xmlns:p14="http://schemas.microsoft.com/office/powerpoint/2010/main" val="220431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73EFF-3F7E-4BAD-BEDC-299D02D762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AE1122-8C70-4DD8-8E0D-842DB5B9AA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541F49-6A90-40B5-9D73-2570E4246383}"/>
              </a:ext>
            </a:extLst>
          </p:cNvPr>
          <p:cNvSpPr>
            <a:spLocks noGrp="1"/>
          </p:cNvSpPr>
          <p:nvPr>
            <p:ph type="dt" sz="half" idx="10"/>
          </p:nvPr>
        </p:nvSpPr>
        <p:spPr/>
        <p:txBody>
          <a:bodyPr/>
          <a:lstStyle/>
          <a:p>
            <a:fld id="{098BDEFC-EEE3-42B8-A278-D7D69FECCD1F}" type="datetimeFigureOut">
              <a:rPr lang="en-GB" smtClean="0"/>
              <a:t>14/10/2024</a:t>
            </a:fld>
            <a:endParaRPr lang="en-GB"/>
          </a:p>
        </p:txBody>
      </p:sp>
      <p:sp>
        <p:nvSpPr>
          <p:cNvPr id="5" name="Footer Placeholder 4">
            <a:extLst>
              <a:ext uri="{FF2B5EF4-FFF2-40B4-BE49-F238E27FC236}">
                <a16:creationId xmlns:a16="http://schemas.microsoft.com/office/drawing/2014/main" id="{BFF8E5F5-09BE-4CBF-A240-515E613889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ABB375-2DD2-417D-B94C-D2CCB78CCE21}"/>
              </a:ext>
            </a:extLst>
          </p:cNvPr>
          <p:cNvSpPr>
            <a:spLocks noGrp="1"/>
          </p:cNvSpPr>
          <p:nvPr>
            <p:ph type="sldNum" sz="quarter" idx="12"/>
          </p:nvPr>
        </p:nvSpPr>
        <p:spPr/>
        <p:txBody>
          <a:bodyPr/>
          <a:lstStyle/>
          <a:p>
            <a:fld id="{29551FAB-2D86-44A3-B583-E93326459296}" type="slidenum">
              <a:rPr lang="en-GB" smtClean="0"/>
              <a:t>‹#›</a:t>
            </a:fld>
            <a:endParaRPr lang="en-GB"/>
          </a:p>
        </p:txBody>
      </p:sp>
    </p:spTree>
    <p:extLst>
      <p:ext uri="{BB962C8B-B14F-4D97-AF65-F5344CB8AC3E}">
        <p14:creationId xmlns:p14="http://schemas.microsoft.com/office/powerpoint/2010/main" val="11884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White and Colour">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494400" y="2131200"/>
            <a:ext cx="7012800" cy="1468800"/>
          </a:xfrm>
        </p:spPr>
        <p:txBody>
          <a:bodyPr anchor="b"/>
          <a:lstStyle>
            <a:lvl1pPr algn="l">
              <a:defRPr sz="5867"/>
            </a:lvl1pPr>
          </a:lstStyle>
          <a:p>
            <a:r>
              <a:rPr lang="en-US"/>
              <a:t>Click to edit Master title style</a:t>
            </a:r>
            <a:endParaRPr lang="en-GB" dirty="0"/>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494400" y="3602037"/>
            <a:ext cx="7012800" cy="1752000"/>
          </a:xfrm>
        </p:spPr>
        <p:txBody>
          <a:bodyPr>
            <a:normAutofit/>
          </a:bodyPr>
          <a:lstStyle>
            <a:lvl1pPr marL="0" indent="0" algn="l">
              <a:buNone/>
              <a:defRPr sz="2667"/>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fld id="{D1666282-696E-4BC8-B8B0-F336AA0FA017}" type="datetime1">
              <a:rPr lang="en-GB" smtClean="0"/>
              <a:t>14/10/2024</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fld id="{67DE1CF8-1877-4310-8670-A269E8016CAC}" type="slidenum">
              <a:rPr lang="en-GB" smtClean="0"/>
              <a:t>‹#›</a:t>
            </a:fld>
            <a:endParaRPr lang="en-GB"/>
          </a:p>
        </p:txBody>
      </p:sp>
    </p:spTree>
    <p:extLst>
      <p:ext uri="{BB962C8B-B14F-4D97-AF65-F5344CB8AC3E}">
        <p14:creationId xmlns:p14="http://schemas.microsoft.com/office/powerpoint/2010/main" val="35962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61FC-58A9-40FB-BC43-737A22ACB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F3A531-93CF-417D-A8D8-340D8CCB0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B1BF54-52F5-47E6-8913-D1AAD612B851}"/>
              </a:ext>
            </a:extLst>
          </p:cNvPr>
          <p:cNvSpPr>
            <a:spLocks noGrp="1"/>
          </p:cNvSpPr>
          <p:nvPr>
            <p:ph type="dt" sz="half" idx="10"/>
          </p:nvPr>
        </p:nvSpPr>
        <p:spPr/>
        <p:txBody>
          <a:bodyPr/>
          <a:lstStyle/>
          <a:p>
            <a:fld id="{098BDEFC-EEE3-42B8-A278-D7D69FECCD1F}" type="datetimeFigureOut">
              <a:rPr lang="en-GB" smtClean="0"/>
              <a:t>14/10/2024</a:t>
            </a:fld>
            <a:endParaRPr lang="en-GB"/>
          </a:p>
        </p:txBody>
      </p:sp>
      <p:sp>
        <p:nvSpPr>
          <p:cNvPr id="5" name="Footer Placeholder 4">
            <a:extLst>
              <a:ext uri="{FF2B5EF4-FFF2-40B4-BE49-F238E27FC236}">
                <a16:creationId xmlns:a16="http://schemas.microsoft.com/office/drawing/2014/main" id="{13794CCA-F49B-4118-A4F4-3A11BBE641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50C75D-C9D8-43D5-907D-2EF26A36EF78}"/>
              </a:ext>
            </a:extLst>
          </p:cNvPr>
          <p:cNvSpPr>
            <a:spLocks noGrp="1"/>
          </p:cNvSpPr>
          <p:nvPr>
            <p:ph type="sldNum" sz="quarter" idx="12"/>
          </p:nvPr>
        </p:nvSpPr>
        <p:spPr/>
        <p:txBody>
          <a:bodyPr/>
          <a:lstStyle/>
          <a:p>
            <a:fld id="{29551FAB-2D86-44A3-B583-E93326459296}" type="slidenum">
              <a:rPr lang="en-GB" smtClean="0"/>
              <a:t>‹#›</a:t>
            </a:fld>
            <a:endParaRPr lang="en-GB"/>
          </a:p>
        </p:txBody>
      </p:sp>
    </p:spTree>
    <p:extLst>
      <p:ext uri="{BB962C8B-B14F-4D97-AF65-F5344CB8AC3E}">
        <p14:creationId xmlns:p14="http://schemas.microsoft.com/office/powerpoint/2010/main" val="32147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FD42-C12D-4C35-A7EA-E222C75B8F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8EBECE-D067-42F8-BCED-84F3ACA09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666E4D-8181-4E8F-9A44-B904A933183A}"/>
              </a:ext>
            </a:extLst>
          </p:cNvPr>
          <p:cNvSpPr>
            <a:spLocks noGrp="1"/>
          </p:cNvSpPr>
          <p:nvPr>
            <p:ph type="dt" sz="half" idx="10"/>
          </p:nvPr>
        </p:nvSpPr>
        <p:spPr/>
        <p:txBody>
          <a:bodyPr/>
          <a:lstStyle/>
          <a:p>
            <a:fld id="{098BDEFC-EEE3-42B8-A278-D7D69FECCD1F}" type="datetimeFigureOut">
              <a:rPr lang="en-GB" smtClean="0"/>
              <a:t>14/10/2024</a:t>
            </a:fld>
            <a:endParaRPr lang="en-GB"/>
          </a:p>
        </p:txBody>
      </p:sp>
      <p:sp>
        <p:nvSpPr>
          <p:cNvPr id="5" name="Footer Placeholder 4">
            <a:extLst>
              <a:ext uri="{FF2B5EF4-FFF2-40B4-BE49-F238E27FC236}">
                <a16:creationId xmlns:a16="http://schemas.microsoft.com/office/drawing/2014/main" id="{6CB22721-FFDC-439A-A5EB-C62AF166AF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C528D3-2565-4C30-AE05-4AC612A8FE2E}"/>
              </a:ext>
            </a:extLst>
          </p:cNvPr>
          <p:cNvSpPr>
            <a:spLocks noGrp="1"/>
          </p:cNvSpPr>
          <p:nvPr>
            <p:ph type="sldNum" sz="quarter" idx="12"/>
          </p:nvPr>
        </p:nvSpPr>
        <p:spPr/>
        <p:txBody>
          <a:bodyPr/>
          <a:lstStyle/>
          <a:p>
            <a:fld id="{29551FAB-2D86-44A3-B583-E93326459296}" type="slidenum">
              <a:rPr lang="en-GB" smtClean="0"/>
              <a:t>‹#›</a:t>
            </a:fld>
            <a:endParaRPr lang="en-GB"/>
          </a:p>
        </p:txBody>
      </p:sp>
    </p:spTree>
    <p:extLst>
      <p:ext uri="{BB962C8B-B14F-4D97-AF65-F5344CB8AC3E}">
        <p14:creationId xmlns:p14="http://schemas.microsoft.com/office/powerpoint/2010/main" val="206974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B61C-CCC9-46D6-B64A-A6A689D331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7C787D-DCBC-4EDB-BE15-BF7C0B4ED2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782EFDF-FD3D-433A-84DB-9A8FF0850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D3FAF43-59C6-4663-9CD4-AD0167698BA6}"/>
              </a:ext>
            </a:extLst>
          </p:cNvPr>
          <p:cNvSpPr>
            <a:spLocks noGrp="1"/>
          </p:cNvSpPr>
          <p:nvPr>
            <p:ph type="dt" sz="half" idx="10"/>
          </p:nvPr>
        </p:nvSpPr>
        <p:spPr/>
        <p:txBody>
          <a:bodyPr/>
          <a:lstStyle/>
          <a:p>
            <a:fld id="{098BDEFC-EEE3-42B8-A278-D7D69FECCD1F}" type="datetimeFigureOut">
              <a:rPr lang="en-GB" smtClean="0"/>
              <a:t>14/10/2024</a:t>
            </a:fld>
            <a:endParaRPr lang="en-GB"/>
          </a:p>
        </p:txBody>
      </p:sp>
      <p:sp>
        <p:nvSpPr>
          <p:cNvPr id="6" name="Footer Placeholder 5">
            <a:extLst>
              <a:ext uri="{FF2B5EF4-FFF2-40B4-BE49-F238E27FC236}">
                <a16:creationId xmlns:a16="http://schemas.microsoft.com/office/drawing/2014/main" id="{CB798316-37C3-4E81-8FED-C713651F17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00385F-1EF8-4368-98BE-F7634A173094}"/>
              </a:ext>
            </a:extLst>
          </p:cNvPr>
          <p:cNvSpPr>
            <a:spLocks noGrp="1"/>
          </p:cNvSpPr>
          <p:nvPr>
            <p:ph type="sldNum" sz="quarter" idx="12"/>
          </p:nvPr>
        </p:nvSpPr>
        <p:spPr/>
        <p:txBody>
          <a:bodyPr/>
          <a:lstStyle/>
          <a:p>
            <a:fld id="{29551FAB-2D86-44A3-B583-E93326459296}" type="slidenum">
              <a:rPr lang="en-GB" smtClean="0"/>
              <a:t>‹#›</a:t>
            </a:fld>
            <a:endParaRPr lang="en-GB"/>
          </a:p>
        </p:txBody>
      </p:sp>
    </p:spTree>
    <p:extLst>
      <p:ext uri="{BB962C8B-B14F-4D97-AF65-F5344CB8AC3E}">
        <p14:creationId xmlns:p14="http://schemas.microsoft.com/office/powerpoint/2010/main" val="372342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6403-D59A-4D64-904F-BEEB7AE78CA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E3CD63-F602-4714-97F3-71A3A5C05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23CF3A-4B7B-44FE-8459-B04EFDD604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ECA540-11C9-4E28-B04F-5E45EEF28F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B54145-4875-455E-A47B-B92AEA291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1CB6EFB-98DC-407D-8229-B11B0681B4DF}"/>
              </a:ext>
            </a:extLst>
          </p:cNvPr>
          <p:cNvSpPr>
            <a:spLocks noGrp="1"/>
          </p:cNvSpPr>
          <p:nvPr>
            <p:ph type="dt" sz="half" idx="10"/>
          </p:nvPr>
        </p:nvSpPr>
        <p:spPr/>
        <p:txBody>
          <a:bodyPr/>
          <a:lstStyle/>
          <a:p>
            <a:fld id="{098BDEFC-EEE3-42B8-A278-D7D69FECCD1F}" type="datetimeFigureOut">
              <a:rPr lang="en-GB" smtClean="0"/>
              <a:t>14/10/2024</a:t>
            </a:fld>
            <a:endParaRPr lang="en-GB"/>
          </a:p>
        </p:txBody>
      </p:sp>
      <p:sp>
        <p:nvSpPr>
          <p:cNvPr id="8" name="Footer Placeholder 7">
            <a:extLst>
              <a:ext uri="{FF2B5EF4-FFF2-40B4-BE49-F238E27FC236}">
                <a16:creationId xmlns:a16="http://schemas.microsoft.com/office/drawing/2014/main" id="{A8A1C27D-FD9F-4E2C-B98D-9A6A3F45CE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C0B2F90-0DE9-4B15-9360-4B9B64DCD724}"/>
              </a:ext>
            </a:extLst>
          </p:cNvPr>
          <p:cNvSpPr>
            <a:spLocks noGrp="1"/>
          </p:cNvSpPr>
          <p:nvPr>
            <p:ph type="sldNum" sz="quarter" idx="12"/>
          </p:nvPr>
        </p:nvSpPr>
        <p:spPr/>
        <p:txBody>
          <a:bodyPr/>
          <a:lstStyle/>
          <a:p>
            <a:fld id="{29551FAB-2D86-44A3-B583-E93326459296}" type="slidenum">
              <a:rPr lang="en-GB" smtClean="0"/>
              <a:t>‹#›</a:t>
            </a:fld>
            <a:endParaRPr lang="en-GB"/>
          </a:p>
        </p:txBody>
      </p:sp>
    </p:spTree>
    <p:extLst>
      <p:ext uri="{BB962C8B-B14F-4D97-AF65-F5344CB8AC3E}">
        <p14:creationId xmlns:p14="http://schemas.microsoft.com/office/powerpoint/2010/main" val="332342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A34B-33BA-4562-A4A0-29BF638E33C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862FDD-F91A-4DBA-890C-11E6D01BEC2A}"/>
              </a:ext>
            </a:extLst>
          </p:cNvPr>
          <p:cNvSpPr>
            <a:spLocks noGrp="1"/>
          </p:cNvSpPr>
          <p:nvPr>
            <p:ph type="dt" sz="half" idx="10"/>
          </p:nvPr>
        </p:nvSpPr>
        <p:spPr/>
        <p:txBody>
          <a:bodyPr/>
          <a:lstStyle/>
          <a:p>
            <a:fld id="{098BDEFC-EEE3-42B8-A278-D7D69FECCD1F}" type="datetimeFigureOut">
              <a:rPr lang="en-GB" smtClean="0"/>
              <a:t>14/10/2024</a:t>
            </a:fld>
            <a:endParaRPr lang="en-GB"/>
          </a:p>
        </p:txBody>
      </p:sp>
      <p:sp>
        <p:nvSpPr>
          <p:cNvPr id="4" name="Footer Placeholder 3">
            <a:extLst>
              <a:ext uri="{FF2B5EF4-FFF2-40B4-BE49-F238E27FC236}">
                <a16:creationId xmlns:a16="http://schemas.microsoft.com/office/drawing/2014/main" id="{0CCF47F3-25E7-44C5-8AE2-C47781D1DD5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40C9573-42D2-4EF6-A072-4879C570FC31}"/>
              </a:ext>
            </a:extLst>
          </p:cNvPr>
          <p:cNvSpPr>
            <a:spLocks noGrp="1"/>
          </p:cNvSpPr>
          <p:nvPr>
            <p:ph type="sldNum" sz="quarter" idx="12"/>
          </p:nvPr>
        </p:nvSpPr>
        <p:spPr/>
        <p:txBody>
          <a:bodyPr/>
          <a:lstStyle/>
          <a:p>
            <a:fld id="{29551FAB-2D86-44A3-B583-E93326459296}" type="slidenum">
              <a:rPr lang="en-GB" smtClean="0"/>
              <a:t>‹#›</a:t>
            </a:fld>
            <a:endParaRPr lang="en-GB"/>
          </a:p>
        </p:txBody>
      </p:sp>
    </p:spTree>
    <p:extLst>
      <p:ext uri="{BB962C8B-B14F-4D97-AF65-F5344CB8AC3E}">
        <p14:creationId xmlns:p14="http://schemas.microsoft.com/office/powerpoint/2010/main" val="222345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2C086-C245-4524-B394-0151A47CF478}"/>
              </a:ext>
            </a:extLst>
          </p:cNvPr>
          <p:cNvSpPr>
            <a:spLocks noGrp="1"/>
          </p:cNvSpPr>
          <p:nvPr>
            <p:ph type="dt" sz="half" idx="10"/>
          </p:nvPr>
        </p:nvSpPr>
        <p:spPr/>
        <p:txBody>
          <a:bodyPr/>
          <a:lstStyle/>
          <a:p>
            <a:fld id="{098BDEFC-EEE3-42B8-A278-D7D69FECCD1F}" type="datetimeFigureOut">
              <a:rPr lang="en-GB" smtClean="0"/>
              <a:t>14/10/2024</a:t>
            </a:fld>
            <a:endParaRPr lang="en-GB"/>
          </a:p>
        </p:txBody>
      </p:sp>
      <p:sp>
        <p:nvSpPr>
          <p:cNvPr id="3" name="Footer Placeholder 2">
            <a:extLst>
              <a:ext uri="{FF2B5EF4-FFF2-40B4-BE49-F238E27FC236}">
                <a16:creationId xmlns:a16="http://schemas.microsoft.com/office/drawing/2014/main" id="{0439457E-E2DA-4004-A9D0-99B5D6495B1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657289-646F-47BB-847B-EAA7AC18AF5B}"/>
              </a:ext>
            </a:extLst>
          </p:cNvPr>
          <p:cNvSpPr>
            <a:spLocks noGrp="1"/>
          </p:cNvSpPr>
          <p:nvPr>
            <p:ph type="sldNum" sz="quarter" idx="12"/>
          </p:nvPr>
        </p:nvSpPr>
        <p:spPr/>
        <p:txBody>
          <a:bodyPr/>
          <a:lstStyle/>
          <a:p>
            <a:fld id="{29551FAB-2D86-44A3-B583-E93326459296}" type="slidenum">
              <a:rPr lang="en-GB" smtClean="0"/>
              <a:t>‹#›</a:t>
            </a:fld>
            <a:endParaRPr lang="en-GB"/>
          </a:p>
        </p:txBody>
      </p:sp>
    </p:spTree>
    <p:extLst>
      <p:ext uri="{BB962C8B-B14F-4D97-AF65-F5344CB8AC3E}">
        <p14:creationId xmlns:p14="http://schemas.microsoft.com/office/powerpoint/2010/main" val="36928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E25B-4FAB-4473-AAB1-65FF5E29A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0CEF695-4B7B-40CA-AE83-C97F56316E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676584-051C-4828-86AA-10AF46748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584F0-1CFA-4F82-9898-2264092A42A3}"/>
              </a:ext>
            </a:extLst>
          </p:cNvPr>
          <p:cNvSpPr>
            <a:spLocks noGrp="1"/>
          </p:cNvSpPr>
          <p:nvPr>
            <p:ph type="dt" sz="half" idx="10"/>
          </p:nvPr>
        </p:nvSpPr>
        <p:spPr/>
        <p:txBody>
          <a:bodyPr/>
          <a:lstStyle/>
          <a:p>
            <a:fld id="{098BDEFC-EEE3-42B8-A278-D7D69FECCD1F}" type="datetimeFigureOut">
              <a:rPr lang="en-GB" smtClean="0"/>
              <a:t>14/10/2024</a:t>
            </a:fld>
            <a:endParaRPr lang="en-GB"/>
          </a:p>
        </p:txBody>
      </p:sp>
      <p:sp>
        <p:nvSpPr>
          <p:cNvPr id="6" name="Footer Placeholder 5">
            <a:extLst>
              <a:ext uri="{FF2B5EF4-FFF2-40B4-BE49-F238E27FC236}">
                <a16:creationId xmlns:a16="http://schemas.microsoft.com/office/drawing/2014/main" id="{9D643606-E581-4048-AEB9-9F556B77F7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B4CFB4-6BDA-4B05-ACCD-D10F704D6C34}"/>
              </a:ext>
            </a:extLst>
          </p:cNvPr>
          <p:cNvSpPr>
            <a:spLocks noGrp="1"/>
          </p:cNvSpPr>
          <p:nvPr>
            <p:ph type="sldNum" sz="quarter" idx="12"/>
          </p:nvPr>
        </p:nvSpPr>
        <p:spPr/>
        <p:txBody>
          <a:bodyPr/>
          <a:lstStyle/>
          <a:p>
            <a:fld id="{29551FAB-2D86-44A3-B583-E93326459296}" type="slidenum">
              <a:rPr lang="en-GB" smtClean="0"/>
              <a:t>‹#›</a:t>
            </a:fld>
            <a:endParaRPr lang="en-GB"/>
          </a:p>
        </p:txBody>
      </p:sp>
    </p:spTree>
    <p:extLst>
      <p:ext uri="{BB962C8B-B14F-4D97-AF65-F5344CB8AC3E}">
        <p14:creationId xmlns:p14="http://schemas.microsoft.com/office/powerpoint/2010/main" val="97439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032A-4C1C-41B4-ADE8-F460E605F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B8189F-D16C-4BE3-8B2A-1AAD0736DC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C18B9BB-1249-4BDC-BA90-9601E5DF7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DB965-7D4D-418A-B809-6507C5D1C9D4}"/>
              </a:ext>
            </a:extLst>
          </p:cNvPr>
          <p:cNvSpPr>
            <a:spLocks noGrp="1"/>
          </p:cNvSpPr>
          <p:nvPr>
            <p:ph type="dt" sz="half" idx="10"/>
          </p:nvPr>
        </p:nvSpPr>
        <p:spPr/>
        <p:txBody>
          <a:bodyPr/>
          <a:lstStyle/>
          <a:p>
            <a:fld id="{098BDEFC-EEE3-42B8-A278-D7D69FECCD1F}" type="datetimeFigureOut">
              <a:rPr lang="en-GB" smtClean="0"/>
              <a:t>14/10/2024</a:t>
            </a:fld>
            <a:endParaRPr lang="en-GB"/>
          </a:p>
        </p:txBody>
      </p:sp>
      <p:sp>
        <p:nvSpPr>
          <p:cNvPr id="6" name="Footer Placeholder 5">
            <a:extLst>
              <a:ext uri="{FF2B5EF4-FFF2-40B4-BE49-F238E27FC236}">
                <a16:creationId xmlns:a16="http://schemas.microsoft.com/office/drawing/2014/main" id="{09E104AE-2741-4868-AFC3-A0C4C695C2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F43360-54C4-4B4E-B1BB-FA37B24B2865}"/>
              </a:ext>
            </a:extLst>
          </p:cNvPr>
          <p:cNvSpPr>
            <a:spLocks noGrp="1"/>
          </p:cNvSpPr>
          <p:nvPr>
            <p:ph type="sldNum" sz="quarter" idx="12"/>
          </p:nvPr>
        </p:nvSpPr>
        <p:spPr/>
        <p:txBody>
          <a:bodyPr/>
          <a:lstStyle/>
          <a:p>
            <a:fld id="{29551FAB-2D86-44A3-B583-E93326459296}" type="slidenum">
              <a:rPr lang="en-GB" smtClean="0"/>
              <a:t>‹#›</a:t>
            </a:fld>
            <a:endParaRPr lang="en-GB"/>
          </a:p>
        </p:txBody>
      </p:sp>
    </p:spTree>
    <p:extLst>
      <p:ext uri="{BB962C8B-B14F-4D97-AF65-F5344CB8AC3E}">
        <p14:creationId xmlns:p14="http://schemas.microsoft.com/office/powerpoint/2010/main" val="70533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D9034-5C42-4C40-9349-0191FE14B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207EB0-6F92-4FFB-A10B-EEB4F29BC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DF774-B803-4918-B0AC-35D94A83F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BDEFC-EEE3-42B8-A278-D7D69FECCD1F}" type="datetimeFigureOut">
              <a:rPr lang="en-GB" smtClean="0"/>
              <a:t>14/10/2024</a:t>
            </a:fld>
            <a:endParaRPr lang="en-GB"/>
          </a:p>
        </p:txBody>
      </p:sp>
      <p:sp>
        <p:nvSpPr>
          <p:cNvPr id="5" name="Footer Placeholder 4">
            <a:extLst>
              <a:ext uri="{FF2B5EF4-FFF2-40B4-BE49-F238E27FC236}">
                <a16:creationId xmlns:a16="http://schemas.microsoft.com/office/drawing/2014/main" id="{0150E93B-1D71-4EA2-829B-C5565DD82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61C9F0E-FD6C-4C19-AFC4-FB059A9AF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51FAB-2D86-44A3-B583-E93326459296}" type="slidenum">
              <a:rPr lang="en-GB" smtClean="0"/>
              <a:t>‹#›</a:t>
            </a:fld>
            <a:endParaRPr lang="en-GB"/>
          </a:p>
        </p:txBody>
      </p:sp>
    </p:spTree>
    <p:extLst>
      <p:ext uri="{BB962C8B-B14F-4D97-AF65-F5344CB8AC3E}">
        <p14:creationId xmlns:p14="http://schemas.microsoft.com/office/powerpoint/2010/main" val="1629639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fi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f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fi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C313715-B182-4B4F-9C42-DF3B4243B3ED}"/>
              </a:ext>
            </a:extLst>
          </p:cNvPr>
          <p:cNvSpPr>
            <a:spLocks noGrp="1"/>
          </p:cNvSpPr>
          <p:nvPr>
            <p:ph type="subTitle" idx="1"/>
          </p:nvPr>
        </p:nvSpPr>
        <p:spPr>
          <a:xfrm>
            <a:off x="1966912" y="4500979"/>
            <a:ext cx="4129088" cy="975896"/>
          </a:xfrm>
        </p:spPr>
        <p:txBody>
          <a:bodyPr/>
          <a:lstStyle/>
          <a:p>
            <a:pPr algn="ctr"/>
            <a:r>
              <a:rPr lang="en-GB" sz="3200" dirty="0" err="1">
                <a:latin typeface="Candara" panose="020E0502030303020204" pitchFamily="34" charset="0"/>
              </a:rPr>
              <a:t>Dr.</a:t>
            </a:r>
            <a:r>
              <a:rPr lang="en-GB" sz="3200" dirty="0">
                <a:latin typeface="Candara" panose="020E0502030303020204" pitchFamily="34" charset="0"/>
              </a:rPr>
              <a:t> Sana Belguith</a:t>
            </a:r>
          </a:p>
          <a:p>
            <a:pPr algn="ctr"/>
            <a:endParaRPr lang="en-GB" sz="3200" dirty="0">
              <a:latin typeface="Candara" panose="020E0502030303020204" pitchFamily="34" charset="0"/>
            </a:endParaRPr>
          </a:p>
        </p:txBody>
      </p:sp>
      <p:sp>
        <p:nvSpPr>
          <p:cNvPr id="2" name="Subtitle 2">
            <a:extLst>
              <a:ext uri="{FF2B5EF4-FFF2-40B4-BE49-F238E27FC236}">
                <a16:creationId xmlns:a16="http://schemas.microsoft.com/office/drawing/2014/main" id="{9C54B558-1DBF-AD15-A03F-05853D42EF59}"/>
              </a:ext>
            </a:extLst>
          </p:cNvPr>
          <p:cNvSpPr txBox="1">
            <a:spLocks/>
          </p:cNvSpPr>
          <p:nvPr/>
        </p:nvSpPr>
        <p:spPr>
          <a:xfrm>
            <a:off x="1773084" y="2576005"/>
            <a:ext cx="4129088" cy="9758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solidFill>
                <a:latin typeface="+mn-lt"/>
                <a:ea typeface="+mn-ea"/>
                <a:cs typeface="+mn-cs"/>
              </a:defRPr>
            </a:lvl1pPr>
            <a:lvl2pPr marL="457189"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4800" dirty="0">
                <a:latin typeface="Candara" panose="020E0502030303020204" pitchFamily="34" charset="0"/>
              </a:rPr>
              <a:t>Access Control </a:t>
            </a:r>
          </a:p>
          <a:p>
            <a:pPr algn="ctr"/>
            <a:endParaRPr lang="en-GB" sz="3200" dirty="0">
              <a:latin typeface="Candara" panose="020E0502030303020204" pitchFamily="34" charset="0"/>
            </a:endParaRPr>
          </a:p>
        </p:txBody>
      </p:sp>
    </p:spTree>
    <p:extLst>
      <p:ext uri="{BB962C8B-B14F-4D97-AF65-F5344CB8AC3E}">
        <p14:creationId xmlns:p14="http://schemas.microsoft.com/office/powerpoint/2010/main" val="3038245579"/>
      </p:ext>
    </p:extLst>
  </p:cSld>
  <p:clrMapOvr>
    <a:masterClrMapping/>
  </p:clrMapOvr>
  <mc:AlternateContent xmlns:mc="http://schemas.openxmlformats.org/markup-compatibility/2006" xmlns:p14="http://schemas.microsoft.com/office/powerpoint/2010/main">
    <mc:Choice Requires="p14">
      <p:transition spd="slow" p14:dur="2000" advTm="5360"/>
    </mc:Choice>
    <mc:Fallback xmlns="">
      <p:transition spd="slow" advTm="53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36F4-85A3-3827-AD77-9FD0C16EEC30}"/>
              </a:ext>
            </a:extLst>
          </p:cNvPr>
          <p:cNvSpPr>
            <a:spLocks noGrp="1"/>
          </p:cNvSpPr>
          <p:nvPr>
            <p:ph type="title"/>
          </p:nvPr>
        </p:nvSpPr>
        <p:spPr>
          <a:xfrm>
            <a:off x="138096" y="84570"/>
            <a:ext cx="10515600" cy="788389"/>
          </a:xfrm>
        </p:spPr>
        <p:txBody>
          <a:bodyPr>
            <a:normAutofit/>
          </a:bodyPr>
          <a:lstStyle/>
          <a:p>
            <a:r>
              <a:rPr lang="en-GB" sz="3200" dirty="0">
                <a:latin typeface="Arial" panose="020B0604020202020204" pitchFamily="34" charset="0"/>
                <a:cs typeface="Arial" panose="020B0604020202020204" pitchFamily="34" charset="0"/>
              </a:rPr>
              <a:t>Access Control Matrix</a:t>
            </a:r>
            <a:endParaRPr lang="en-GB" sz="3200" dirty="0"/>
          </a:p>
        </p:txBody>
      </p:sp>
      <p:sp>
        <p:nvSpPr>
          <p:cNvPr id="3" name="Content Placeholder 2">
            <a:extLst>
              <a:ext uri="{FF2B5EF4-FFF2-40B4-BE49-F238E27FC236}">
                <a16:creationId xmlns:a16="http://schemas.microsoft.com/office/drawing/2014/main" id="{168B1244-2E4A-CE47-C2F0-223F40A87109}"/>
              </a:ext>
            </a:extLst>
          </p:cNvPr>
          <p:cNvSpPr>
            <a:spLocks noGrp="1"/>
          </p:cNvSpPr>
          <p:nvPr>
            <p:ph idx="1"/>
          </p:nvPr>
        </p:nvSpPr>
        <p:spPr/>
        <p:txBody>
          <a:bodyPr>
            <a:normAutofit/>
          </a:bodyPr>
          <a:lstStyle/>
          <a:p>
            <a:pPr algn="l"/>
            <a:r>
              <a:rPr lang="en-US" sz="2000" b="0" i="0" u="none" strike="noStrike" baseline="0" dirty="0">
                <a:latin typeface="Arial" panose="020B0604020202020204" pitchFamily="34" charset="0"/>
                <a:cs typeface="Arial" panose="020B0604020202020204" pitchFamily="34" charset="0"/>
              </a:rPr>
              <a:t>Suppose the private key file for J is </a:t>
            </a:r>
            <a:r>
              <a:rPr lang="en-GB" sz="2000" b="0" i="0" u="none" strike="noStrike" baseline="0" dirty="0">
                <a:latin typeface="Arial" panose="020B0604020202020204" pitchFamily="34" charset="0"/>
                <a:cs typeface="Arial" panose="020B0604020202020204" pitchFamily="34" charset="0"/>
              </a:rPr>
              <a:t>object O1:</a:t>
            </a:r>
            <a:r>
              <a:rPr lang="en-GB" sz="2000" b="0" i="0" u="none" strike="noStrike" dirty="0">
                <a:latin typeface="Arial" panose="020B0604020202020204" pitchFamily="34" charset="0"/>
                <a:cs typeface="Arial" panose="020B0604020202020204" pitchFamily="34" charset="0"/>
              </a:rPr>
              <a:t> </a:t>
            </a:r>
            <a:r>
              <a:rPr lang="en-GB" sz="2000" b="0" i="0" u="none" strike="noStrike" baseline="0" dirty="0">
                <a:latin typeface="Arial" panose="020B0604020202020204" pitchFamily="34" charset="0"/>
                <a:cs typeface="Arial" panose="020B0604020202020204" pitchFamily="34" charset="0"/>
              </a:rPr>
              <a:t> Only J can read O1</a:t>
            </a:r>
          </a:p>
          <a:p>
            <a:pPr algn="l"/>
            <a:r>
              <a:rPr lang="en-US" sz="2000" b="0" i="0" u="none" strike="noStrike" baseline="0" dirty="0">
                <a:latin typeface="Arial" panose="020B0604020202020204" pitchFamily="34" charset="0"/>
                <a:cs typeface="Arial" panose="020B0604020202020204" pitchFamily="34" charset="0"/>
              </a:rPr>
              <a:t>Suppose the public key file for J is </a:t>
            </a:r>
            <a:r>
              <a:rPr lang="en-GB" sz="2000" b="0" i="0" u="none" strike="noStrike" baseline="0" dirty="0">
                <a:latin typeface="Arial" panose="020B0604020202020204" pitchFamily="34" charset="0"/>
                <a:cs typeface="Arial" panose="020B0604020202020204" pitchFamily="34" charset="0"/>
              </a:rPr>
              <a:t>object O2:</a:t>
            </a:r>
            <a:r>
              <a:rPr lang="en-GB" sz="2000" b="0" i="0" u="none" strike="noStrike" dirty="0">
                <a:latin typeface="Arial" panose="020B0604020202020204" pitchFamily="34" charset="0"/>
                <a:cs typeface="Arial" panose="020B0604020202020204" pitchFamily="34" charset="0"/>
              </a:rPr>
              <a:t> </a:t>
            </a:r>
            <a:r>
              <a:rPr lang="en-US" sz="2000" b="0" i="0" u="none" strike="noStrike" baseline="0" dirty="0">
                <a:latin typeface="Arial" panose="020B0604020202020204" pitchFamily="34" charset="0"/>
                <a:cs typeface="Arial" panose="020B0604020202020204" pitchFamily="34" charset="0"/>
              </a:rPr>
              <a:t>All can read, only J can modify</a:t>
            </a:r>
          </a:p>
          <a:p>
            <a:pPr algn="l"/>
            <a:r>
              <a:rPr lang="en-US" sz="2000" b="0" i="0" u="none" strike="noStrike" baseline="0" dirty="0">
                <a:latin typeface="Arial" panose="020B0604020202020204" pitchFamily="34" charset="0"/>
                <a:cs typeface="Arial" panose="020B0604020202020204" pitchFamily="34" charset="0"/>
              </a:rPr>
              <a:t>Suppose all can read and write from</a:t>
            </a:r>
            <a:r>
              <a:rPr lang="en-US" sz="2000" b="0" i="0" u="none" strike="noStrike" dirty="0">
                <a:latin typeface="Arial" panose="020B0604020202020204" pitchFamily="34" charset="0"/>
                <a:cs typeface="Arial" panose="020B0604020202020204" pitchFamily="34" charset="0"/>
              </a:rPr>
              <a:t> </a:t>
            </a:r>
            <a:r>
              <a:rPr lang="en-GB" sz="2000" b="0" i="0" u="none" strike="noStrike" baseline="0" dirty="0">
                <a:latin typeface="Arial" panose="020B0604020202020204" pitchFamily="34" charset="0"/>
                <a:cs typeface="Arial" panose="020B0604020202020204" pitchFamily="34" charset="0"/>
              </a:rPr>
              <a:t>object O3</a:t>
            </a:r>
          </a:p>
          <a:p>
            <a:pPr marL="0" indent="0" algn="l">
              <a:buNone/>
            </a:pPr>
            <a:endParaRPr lang="en-GB" sz="2000" b="0" i="0" u="none" strike="noStrike" baseline="0" dirty="0">
              <a:latin typeface="Arial" panose="020B0604020202020204" pitchFamily="34" charset="0"/>
              <a:cs typeface="Arial" panose="020B0604020202020204" pitchFamily="34" charset="0"/>
            </a:endParaRPr>
          </a:p>
          <a:p>
            <a:pPr algn="l"/>
            <a:r>
              <a:rPr lang="en-GB" sz="2000" b="0" i="0" u="none" strike="noStrike" baseline="0" dirty="0">
                <a:latin typeface="Arial" panose="020B0604020202020204" pitchFamily="34" charset="0"/>
                <a:cs typeface="Arial" panose="020B0604020202020204" pitchFamily="34" charset="0"/>
              </a:rPr>
              <a:t>What’s the access matrix?</a:t>
            </a:r>
            <a:endParaRPr lang="en-GB" sz="32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93EA3879-C842-B0B3-0646-B34318F72747}"/>
              </a:ext>
            </a:extLst>
          </p:cNvPr>
          <p:cNvGraphicFramePr>
            <a:graphicFrameLocks noGrp="1"/>
          </p:cNvGraphicFramePr>
          <p:nvPr>
            <p:extLst>
              <p:ext uri="{D42A27DB-BD31-4B8C-83A1-F6EECF244321}">
                <p14:modId xmlns:p14="http://schemas.microsoft.com/office/powerpoint/2010/main" val="3062503196"/>
              </p:ext>
            </p:extLst>
          </p:nvPr>
        </p:nvGraphicFramePr>
        <p:xfrm>
          <a:off x="5395896" y="3098200"/>
          <a:ext cx="5957904" cy="2627216"/>
        </p:xfrm>
        <a:graphic>
          <a:graphicData uri="http://schemas.openxmlformats.org/drawingml/2006/table">
            <a:tbl>
              <a:tblPr firstRow="1" bandRow="1">
                <a:tableStyleId>{5C22544A-7EE6-4342-B048-85BDC9FD1C3A}</a:tableStyleId>
              </a:tblPr>
              <a:tblGrid>
                <a:gridCol w="1489476">
                  <a:extLst>
                    <a:ext uri="{9D8B030D-6E8A-4147-A177-3AD203B41FA5}">
                      <a16:colId xmlns:a16="http://schemas.microsoft.com/office/drawing/2014/main" val="1539176087"/>
                    </a:ext>
                  </a:extLst>
                </a:gridCol>
                <a:gridCol w="1489476">
                  <a:extLst>
                    <a:ext uri="{9D8B030D-6E8A-4147-A177-3AD203B41FA5}">
                      <a16:colId xmlns:a16="http://schemas.microsoft.com/office/drawing/2014/main" val="56262691"/>
                    </a:ext>
                  </a:extLst>
                </a:gridCol>
                <a:gridCol w="1489476">
                  <a:extLst>
                    <a:ext uri="{9D8B030D-6E8A-4147-A177-3AD203B41FA5}">
                      <a16:colId xmlns:a16="http://schemas.microsoft.com/office/drawing/2014/main" val="1071435403"/>
                    </a:ext>
                  </a:extLst>
                </a:gridCol>
                <a:gridCol w="1489476">
                  <a:extLst>
                    <a:ext uri="{9D8B030D-6E8A-4147-A177-3AD203B41FA5}">
                      <a16:colId xmlns:a16="http://schemas.microsoft.com/office/drawing/2014/main" val="3327034541"/>
                    </a:ext>
                  </a:extLst>
                </a:gridCol>
              </a:tblGrid>
              <a:tr h="656804">
                <a:tc>
                  <a:txBody>
                    <a:bodyPr/>
                    <a:lstStyle/>
                    <a:p>
                      <a:endParaRPr lang="en-GB"/>
                    </a:p>
                  </a:txBody>
                  <a:tcPr/>
                </a:tc>
                <a:tc>
                  <a:txBody>
                    <a:bodyPr/>
                    <a:lstStyle/>
                    <a:p>
                      <a:r>
                        <a:rPr lang="en-US" dirty="0"/>
                        <a:t>O1</a:t>
                      </a:r>
                      <a:endParaRPr lang="en-GB" dirty="0"/>
                    </a:p>
                  </a:txBody>
                  <a:tcPr/>
                </a:tc>
                <a:tc>
                  <a:txBody>
                    <a:bodyPr/>
                    <a:lstStyle/>
                    <a:p>
                      <a:r>
                        <a:rPr lang="en-US" dirty="0"/>
                        <a:t>O2</a:t>
                      </a:r>
                      <a:endParaRPr lang="en-GB" dirty="0"/>
                    </a:p>
                  </a:txBody>
                  <a:tcPr/>
                </a:tc>
                <a:tc>
                  <a:txBody>
                    <a:bodyPr/>
                    <a:lstStyle/>
                    <a:p>
                      <a:r>
                        <a:rPr lang="en-US" dirty="0"/>
                        <a:t>O3</a:t>
                      </a:r>
                      <a:endParaRPr lang="en-GB" dirty="0"/>
                    </a:p>
                  </a:txBody>
                  <a:tcPr/>
                </a:tc>
                <a:extLst>
                  <a:ext uri="{0D108BD9-81ED-4DB2-BD59-A6C34878D82A}">
                    <a16:rowId xmlns:a16="http://schemas.microsoft.com/office/drawing/2014/main" val="2544431020"/>
                  </a:ext>
                </a:extLst>
              </a:tr>
              <a:tr h="656804">
                <a:tc>
                  <a:txBody>
                    <a:bodyPr/>
                    <a:lstStyle/>
                    <a:p>
                      <a:r>
                        <a:rPr lang="en-US" dirty="0"/>
                        <a:t>J</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81691222"/>
                  </a:ext>
                </a:extLst>
              </a:tr>
              <a:tr h="656804">
                <a:tc>
                  <a:txBody>
                    <a:bodyPr/>
                    <a:lstStyle/>
                    <a:p>
                      <a:r>
                        <a:rPr lang="en-US" dirty="0"/>
                        <a:t>S2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818383112"/>
                  </a:ext>
                </a:extLst>
              </a:tr>
              <a:tr h="656804">
                <a:tc>
                  <a:txBody>
                    <a:bodyPr/>
                    <a:lstStyle/>
                    <a:p>
                      <a:r>
                        <a:rPr lang="en-US" dirty="0"/>
                        <a:t>S3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87646780"/>
                  </a:ext>
                </a:extLst>
              </a:tr>
            </a:tbl>
          </a:graphicData>
        </a:graphic>
      </p:graphicFrame>
      <p:graphicFrame>
        <p:nvGraphicFramePr>
          <p:cNvPr id="5" name="Table 4">
            <a:extLst>
              <a:ext uri="{FF2B5EF4-FFF2-40B4-BE49-F238E27FC236}">
                <a16:creationId xmlns:a16="http://schemas.microsoft.com/office/drawing/2014/main" id="{8FF67351-6907-2E42-6D77-0A97DD2AE01E}"/>
              </a:ext>
            </a:extLst>
          </p:cNvPr>
          <p:cNvGraphicFramePr>
            <a:graphicFrameLocks noGrp="1"/>
          </p:cNvGraphicFramePr>
          <p:nvPr>
            <p:extLst>
              <p:ext uri="{D42A27DB-BD31-4B8C-83A1-F6EECF244321}">
                <p14:modId xmlns:p14="http://schemas.microsoft.com/office/powerpoint/2010/main" val="457089802"/>
              </p:ext>
            </p:extLst>
          </p:nvPr>
        </p:nvGraphicFramePr>
        <p:xfrm>
          <a:off x="5395896" y="3098200"/>
          <a:ext cx="5957904" cy="2627216"/>
        </p:xfrm>
        <a:graphic>
          <a:graphicData uri="http://schemas.openxmlformats.org/drawingml/2006/table">
            <a:tbl>
              <a:tblPr firstRow="1" bandRow="1">
                <a:tableStyleId>{5C22544A-7EE6-4342-B048-85BDC9FD1C3A}</a:tableStyleId>
              </a:tblPr>
              <a:tblGrid>
                <a:gridCol w="1489476">
                  <a:extLst>
                    <a:ext uri="{9D8B030D-6E8A-4147-A177-3AD203B41FA5}">
                      <a16:colId xmlns:a16="http://schemas.microsoft.com/office/drawing/2014/main" val="1539176087"/>
                    </a:ext>
                  </a:extLst>
                </a:gridCol>
                <a:gridCol w="1489476">
                  <a:extLst>
                    <a:ext uri="{9D8B030D-6E8A-4147-A177-3AD203B41FA5}">
                      <a16:colId xmlns:a16="http://schemas.microsoft.com/office/drawing/2014/main" val="56262691"/>
                    </a:ext>
                  </a:extLst>
                </a:gridCol>
                <a:gridCol w="1489476">
                  <a:extLst>
                    <a:ext uri="{9D8B030D-6E8A-4147-A177-3AD203B41FA5}">
                      <a16:colId xmlns:a16="http://schemas.microsoft.com/office/drawing/2014/main" val="1071435403"/>
                    </a:ext>
                  </a:extLst>
                </a:gridCol>
                <a:gridCol w="1489476">
                  <a:extLst>
                    <a:ext uri="{9D8B030D-6E8A-4147-A177-3AD203B41FA5}">
                      <a16:colId xmlns:a16="http://schemas.microsoft.com/office/drawing/2014/main" val="3327034541"/>
                    </a:ext>
                  </a:extLst>
                </a:gridCol>
              </a:tblGrid>
              <a:tr h="656804">
                <a:tc>
                  <a:txBody>
                    <a:bodyPr/>
                    <a:lstStyle/>
                    <a:p>
                      <a:endParaRPr lang="en-GB" dirty="0"/>
                    </a:p>
                  </a:txBody>
                  <a:tcPr/>
                </a:tc>
                <a:tc>
                  <a:txBody>
                    <a:bodyPr/>
                    <a:lstStyle/>
                    <a:p>
                      <a:r>
                        <a:rPr lang="en-US" dirty="0"/>
                        <a:t>O1</a:t>
                      </a:r>
                      <a:endParaRPr lang="en-GB" dirty="0"/>
                    </a:p>
                  </a:txBody>
                  <a:tcPr/>
                </a:tc>
                <a:tc>
                  <a:txBody>
                    <a:bodyPr/>
                    <a:lstStyle/>
                    <a:p>
                      <a:r>
                        <a:rPr lang="en-US" dirty="0"/>
                        <a:t>O2</a:t>
                      </a:r>
                      <a:endParaRPr lang="en-GB" dirty="0"/>
                    </a:p>
                  </a:txBody>
                  <a:tcPr/>
                </a:tc>
                <a:tc>
                  <a:txBody>
                    <a:bodyPr/>
                    <a:lstStyle/>
                    <a:p>
                      <a:r>
                        <a:rPr lang="en-US" dirty="0"/>
                        <a:t>O3</a:t>
                      </a:r>
                      <a:endParaRPr lang="en-GB" dirty="0"/>
                    </a:p>
                  </a:txBody>
                  <a:tcPr/>
                </a:tc>
                <a:extLst>
                  <a:ext uri="{0D108BD9-81ED-4DB2-BD59-A6C34878D82A}">
                    <a16:rowId xmlns:a16="http://schemas.microsoft.com/office/drawing/2014/main" val="2544431020"/>
                  </a:ext>
                </a:extLst>
              </a:tr>
              <a:tr h="656804">
                <a:tc>
                  <a:txBody>
                    <a:bodyPr/>
                    <a:lstStyle/>
                    <a:p>
                      <a:r>
                        <a:rPr lang="en-US" dirty="0"/>
                        <a:t>J</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 W</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 W</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81691222"/>
                  </a:ext>
                </a:extLst>
              </a:tr>
              <a:tr h="656804">
                <a:tc>
                  <a:txBody>
                    <a:bodyPr/>
                    <a:lstStyle/>
                    <a:p>
                      <a:r>
                        <a:rPr lang="en-US" dirty="0"/>
                        <a:t>S2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 W</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818383112"/>
                  </a:ext>
                </a:extLst>
              </a:tr>
              <a:tr h="656804">
                <a:tc>
                  <a:txBody>
                    <a:bodyPr/>
                    <a:lstStyle/>
                    <a:p>
                      <a:r>
                        <a:rPr lang="en-US" dirty="0"/>
                        <a:t>S3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 W</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87646780"/>
                  </a:ext>
                </a:extLst>
              </a:tr>
            </a:tbl>
          </a:graphicData>
        </a:graphic>
      </p:graphicFrame>
    </p:spTree>
    <p:extLst>
      <p:ext uri="{BB962C8B-B14F-4D97-AF65-F5344CB8AC3E}">
        <p14:creationId xmlns:p14="http://schemas.microsoft.com/office/powerpoint/2010/main" val="42421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78DC-5C42-F181-EA3F-4ABE0FF363A9}"/>
              </a:ext>
            </a:extLst>
          </p:cNvPr>
          <p:cNvSpPr>
            <a:spLocks noGrp="1"/>
          </p:cNvSpPr>
          <p:nvPr>
            <p:ph type="title"/>
          </p:nvPr>
        </p:nvSpPr>
        <p:spPr>
          <a:xfrm>
            <a:off x="124522" y="0"/>
            <a:ext cx="10515600" cy="1325563"/>
          </a:xfrm>
        </p:spPr>
        <p:txBody>
          <a:bodyPr/>
          <a:lstStyle/>
          <a:p>
            <a:r>
              <a:rPr lang="en-GB" sz="3200" dirty="0">
                <a:latin typeface="Arial" panose="020B0604020202020204" pitchFamily="34" charset="0"/>
                <a:cs typeface="Arial" panose="020B0604020202020204" pitchFamily="34" charset="0"/>
              </a:rPr>
              <a:t>Least Privilege</a:t>
            </a:r>
          </a:p>
        </p:txBody>
      </p:sp>
      <p:sp>
        <p:nvSpPr>
          <p:cNvPr id="3" name="Content Placeholder 2">
            <a:extLst>
              <a:ext uri="{FF2B5EF4-FFF2-40B4-BE49-F238E27FC236}">
                <a16:creationId xmlns:a16="http://schemas.microsoft.com/office/drawing/2014/main" id="{EBEB8802-7496-D3FD-9E93-E83F9AB538F9}"/>
              </a:ext>
            </a:extLst>
          </p:cNvPr>
          <p:cNvSpPr>
            <a:spLocks noGrp="1"/>
          </p:cNvSpPr>
          <p:nvPr>
            <p:ph idx="1"/>
          </p:nvPr>
        </p:nvSpPr>
        <p:spPr>
          <a:xfrm>
            <a:off x="0" y="1325563"/>
            <a:ext cx="11353801" cy="4851400"/>
          </a:xfrm>
        </p:spPr>
        <p:txBody>
          <a:bodyPr/>
          <a:lstStyle/>
          <a:p>
            <a:pPr algn="l"/>
            <a:endParaRPr lang="en-GB" sz="1800" b="0" i="0" u="none" strike="noStrike" baseline="0" dirty="0">
              <a:solidFill>
                <a:srgbClr val="000000"/>
              </a:solidFill>
              <a:latin typeface="Arial" panose="020B0604020202020204" pitchFamily="34" charset="0"/>
            </a:endParaRPr>
          </a:p>
          <a:p>
            <a:r>
              <a:rPr lang="en-US" sz="2000" b="0" i="0" u="none" strike="noStrike" baseline="0" dirty="0">
                <a:solidFill>
                  <a:srgbClr val="000000"/>
                </a:solidFill>
                <a:latin typeface="Arial" panose="020B0604020202020204" pitchFamily="34" charset="0"/>
              </a:rPr>
              <a:t>The Principle of Least Privilege states that a subject should be only given those privileges needed for it to complete its task. </a:t>
            </a:r>
          </a:p>
          <a:p>
            <a:r>
              <a:rPr lang="en-US" sz="2000" b="0" i="0" u="none" strike="noStrike" baseline="0" dirty="0">
                <a:solidFill>
                  <a:srgbClr val="000000"/>
                </a:solidFill>
                <a:latin typeface="Arial" panose="020B0604020202020204" pitchFamily="34" charset="0"/>
              </a:rPr>
              <a:t>If a subject does not need an access right, the subject should not have that right. </a:t>
            </a:r>
          </a:p>
          <a:p>
            <a:endParaRPr lang="en-US" sz="2000" dirty="0">
              <a:solidFill>
                <a:srgbClr val="000000"/>
              </a:solidFill>
              <a:latin typeface="Arial" panose="020B0604020202020204" pitchFamily="34" charset="0"/>
            </a:endParaRPr>
          </a:p>
          <a:p>
            <a:endParaRPr lang="en-US" sz="2000" b="0" i="0" u="none" strike="noStrike" baseline="0" dirty="0">
              <a:solidFill>
                <a:srgbClr val="000000"/>
              </a:solidFill>
              <a:latin typeface="Arial" panose="020B0604020202020204" pitchFamily="34" charset="0"/>
            </a:endParaRPr>
          </a:p>
          <a:p>
            <a:pPr marL="0" indent="0" algn="l">
              <a:buNone/>
            </a:pPr>
            <a:endParaRPr lang="en-GB" sz="2000" b="0" i="0" u="none" strike="noStrike" baseline="0" dirty="0">
              <a:solidFill>
                <a:srgbClr val="000000"/>
              </a:solidFill>
              <a:latin typeface="Arial" panose="020B0604020202020204" pitchFamily="34" charset="0"/>
            </a:endParaRPr>
          </a:p>
          <a:p>
            <a:r>
              <a:rPr lang="en-US" sz="2000" b="0" i="0" u="none" strike="noStrike" baseline="0" dirty="0">
                <a:solidFill>
                  <a:srgbClr val="000000"/>
                </a:solidFill>
                <a:latin typeface="Arial" panose="020B0604020202020204" pitchFamily="34" charset="0"/>
              </a:rPr>
              <a:t>Limit permissions to those required and no more</a:t>
            </a:r>
          </a:p>
          <a:p>
            <a:r>
              <a:rPr lang="en-US" sz="2000" b="0" i="0" u="none" strike="noStrike" baseline="0" dirty="0">
                <a:solidFill>
                  <a:srgbClr val="000000"/>
                </a:solidFill>
                <a:latin typeface="Arial" panose="020B0604020202020204" pitchFamily="34" charset="0"/>
              </a:rPr>
              <a:t>Consider three processes for user J</a:t>
            </a:r>
          </a:p>
          <a:p>
            <a:r>
              <a:rPr lang="en-US" sz="2000" b="0" i="0" u="none" strike="noStrike" baseline="0" dirty="0">
                <a:solidFill>
                  <a:srgbClr val="000000"/>
                </a:solidFill>
                <a:latin typeface="Arial" panose="020B0604020202020204" pitchFamily="34" charset="0"/>
              </a:rPr>
              <a:t>Restrict privilege of the process O3 to prevent leaks</a:t>
            </a:r>
          </a:p>
          <a:p>
            <a:endParaRPr lang="en-US" sz="2000" b="0" i="0" u="none" strike="noStrike" baseline="0" dirty="0">
              <a:solidFill>
                <a:srgbClr val="000000"/>
              </a:solidFill>
              <a:latin typeface="Arial" panose="020B0604020202020204" pitchFamily="34" charset="0"/>
            </a:endParaRPr>
          </a:p>
          <a:p>
            <a:endParaRPr lang="en-GB" dirty="0"/>
          </a:p>
        </p:txBody>
      </p:sp>
      <p:graphicFrame>
        <p:nvGraphicFramePr>
          <p:cNvPr id="6" name="Table 5">
            <a:extLst>
              <a:ext uri="{FF2B5EF4-FFF2-40B4-BE49-F238E27FC236}">
                <a16:creationId xmlns:a16="http://schemas.microsoft.com/office/drawing/2014/main" id="{C851CFA6-F434-2BCD-DEFA-450687FD4116}"/>
              </a:ext>
            </a:extLst>
          </p:cNvPr>
          <p:cNvGraphicFramePr>
            <a:graphicFrameLocks noGrp="1"/>
          </p:cNvGraphicFramePr>
          <p:nvPr>
            <p:extLst>
              <p:ext uri="{D42A27DB-BD31-4B8C-83A1-F6EECF244321}">
                <p14:modId xmlns:p14="http://schemas.microsoft.com/office/powerpoint/2010/main" val="1959639352"/>
              </p:ext>
            </p:extLst>
          </p:nvPr>
        </p:nvGraphicFramePr>
        <p:xfrm>
          <a:off x="6234096" y="2762638"/>
          <a:ext cx="5957904" cy="2661482"/>
        </p:xfrm>
        <a:graphic>
          <a:graphicData uri="http://schemas.openxmlformats.org/drawingml/2006/table">
            <a:tbl>
              <a:tblPr firstRow="1" bandRow="1">
                <a:tableStyleId>{5C22544A-7EE6-4342-B048-85BDC9FD1C3A}</a:tableStyleId>
              </a:tblPr>
              <a:tblGrid>
                <a:gridCol w="1489476">
                  <a:extLst>
                    <a:ext uri="{9D8B030D-6E8A-4147-A177-3AD203B41FA5}">
                      <a16:colId xmlns:a16="http://schemas.microsoft.com/office/drawing/2014/main" val="1539176087"/>
                    </a:ext>
                  </a:extLst>
                </a:gridCol>
                <a:gridCol w="1489476">
                  <a:extLst>
                    <a:ext uri="{9D8B030D-6E8A-4147-A177-3AD203B41FA5}">
                      <a16:colId xmlns:a16="http://schemas.microsoft.com/office/drawing/2014/main" val="56262691"/>
                    </a:ext>
                  </a:extLst>
                </a:gridCol>
                <a:gridCol w="1489476">
                  <a:extLst>
                    <a:ext uri="{9D8B030D-6E8A-4147-A177-3AD203B41FA5}">
                      <a16:colId xmlns:a16="http://schemas.microsoft.com/office/drawing/2014/main" val="1071435403"/>
                    </a:ext>
                  </a:extLst>
                </a:gridCol>
                <a:gridCol w="1489476">
                  <a:extLst>
                    <a:ext uri="{9D8B030D-6E8A-4147-A177-3AD203B41FA5}">
                      <a16:colId xmlns:a16="http://schemas.microsoft.com/office/drawing/2014/main" val="3327034541"/>
                    </a:ext>
                  </a:extLst>
                </a:gridCol>
              </a:tblGrid>
              <a:tr h="656804">
                <a:tc>
                  <a:txBody>
                    <a:bodyPr/>
                    <a:lstStyle/>
                    <a:p>
                      <a:endParaRPr lang="en-GB" dirty="0"/>
                    </a:p>
                  </a:txBody>
                  <a:tcPr/>
                </a:tc>
                <a:tc>
                  <a:txBody>
                    <a:bodyPr/>
                    <a:lstStyle/>
                    <a:p>
                      <a:r>
                        <a:rPr lang="en-US" dirty="0"/>
                        <a:t>O1</a:t>
                      </a:r>
                      <a:endParaRPr lang="en-GB" dirty="0"/>
                    </a:p>
                  </a:txBody>
                  <a:tcPr/>
                </a:tc>
                <a:tc>
                  <a:txBody>
                    <a:bodyPr/>
                    <a:lstStyle/>
                    <a:p>
                      <a:r>
                        <a:rPr lang="en-US" dirty="0"/>
                        <a:t>O2</a:t>
                      </a:r>
                      <a:endParaRPr lang="en-GB" dirty="0"/>
                    </a:p>
                  </a:txBody>
                  <a:tcPr/>
                </a:tc>
                <a:tc>
                  <a:txBody>
                    <a:bodyPr/>
                    <a:lstStyle/>
                    <a:p>
                      <a:r>
                        <a:rPr lang="en-US" dirty="0"/>
                        <a:t>O3</a:t>
                      </a:r>
                      <a:endParaRPr lang="en-GB" dirty="0"/>
                    </a:p>
                  </a:txBody>
                  <a:tcPr/>
                </a:tc>
                <a:extLst>
                  <a:ext uri="{0D108BD9-81ED-4DB2-BD59-A6C34878D82A}">
                    <a16:rowId xmlns:a16="http://schemas.microsoft.com/office/drawing/2014/main" val="2544431020"/>
                  </a:ext>
                </a:extLst>
              </a:tr>
              <a:tr h="656804">
                <a:tc>
                  <a:txBody>
                    <a:bodyPr/>
                    <a:lstStyle/>
                    <a:p>
                      <a:r>
                        <a:rPr lang="en-US" dirty="0"/>
                        <a:t>J</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 W</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N</a:t>
                      </a:r>
                      <a:endPar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tc>
                <a:extLst>
                  <a:ext uri="{0D108BD9-81ED-4DB2-BD59-A6C34878D82A}">
                    <a16:rowId xmlns:a16="http://schemas.microsoft.com/office/drawing/2014/main" val="1981691222"/>
                  </a:ext>
                </a:extLst>
              </a:tr>
              <a:tr h="656804">
                <a:tc>
                  <a:txBody>
                    <a:bodyPr/>
                    <a:lstStyle/>
                    <a:p>
                      <a:r>
                        <a:rPr lang="en-US" dirty="0"/>
                        <a:t>S2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N</a:t>
                      </a:r>
                      <a:endPar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 W</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818383112"/>
                  </a:ext>
                </a:extLst>
              </a:tr>
              <a:tr h="691070">
                <a:tc>
                  <a:txBody>
                    <a:bodyPr/>
                    <a:lstStyle/>
                    <a:p>
                      <a:r>
                        <a:rPr lang="en-US" dirty="0"/>
                        <a:t>S3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N</a:t>
                      </a:r>
                      <a:endPar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 W</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87646780"/>
                  </a:ext>
                </a:extLst>
              </a:tr>
            </a:tbl>
          </a:graphicData>
        </a:graphic>
      </p:graphicFrame>
    </p:spTree>
    <p:extLst>
      <p:ext uri="{BB962C8B-B14F-4D97-AF65-F5344CB8AC3E}">
        <p14:creationId xmlns:p14="http://schemas.microsoft.com/office/powerpoint/2010/main" val="2512814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CD09-D4EB-7920-93E7-059C7F2ED04F}"/>
              </a:ext>
            </a:extLst>
          </p:cNvPr>
          <p:cNvSpPr>
            <a:spLocks noGrp="1"/>
          </p:cNvSpPr>
          <p:nvPr>
            <p:ph type="title"/>
          </p:nvPr>
        </p:nvSpPr>
        <p:spPr>
          <a:xfrm>
            <a:off x="79663" y="0"/>
            <a:ext cx="10515600" cy="798657"/>
          </a:xfrm>
        </p:spPr>
        <p:txBody>
          <a:bodyPr>
            <a:normAutofit/>
          </a:bodyPr>
          <a:lstStyle/>
          <a:p>
            <a:r>
              <a:rPr lang="en-GB" sz="3200" dirty="0">
                <a:latin typeface="Arial" panose="020B0604020202020204" pitchFamily="34" charset="0"/>
                <a:cs typeface="Arial" panose="020B0604020202020204" pitchFamily="34" charset="0"/>
              </a:rPr>
              <a:t>Access Control Lists (ACLs)</a:t>
            </a:r>
            <a:endParaRPr lang="en-GB" dirty="0"/>
          </a:p>
        </p:txBody>
      </p:sp>
      <p:sp>
        <p:nvSpPr>
          <p:cNvPr id="3" name="Content Placeholder 2">
            <a:extLst>
              <a:ext uri="{FF2B5EF4-FFF2-40B4-BE49-F238E27FC236}">
                <a16:creationId xmlns:a16="http://schemas.microsoft.com/office/drawing/2014/main" id="{80A18498-82DE-B59D-9888-A5078C9AE9B5}"/>
              </a:ext>
            </a:extLst>
          </p:cNvPr>
          <p:cNvSpPr>
            <a:spLocks noGrp="1"/>
          </p:cNvSpPr>
          <p:nvPr>
            <p:ph idx="1"/>
          </p:nvPr>
        </p:nvSpPr>
        <p:spPr/>
        <p:txBody>
          <a:bodyPr>
            <a:normAutofit/>
          </a:bodyPr>
          <a:lstStyle/>
          <a:p>
            <a:pPr algn="l"/>
            <a:r>
              <a:rPr lang="en-US" sz="2000" b="0" i="0" u="none" strike="noStrike" baseline="0" dirty="0">
                <a:latin typeface="Arial" panose="020B0604020202020204" pitchFamily="34" charset="0"/>
                <a:cs typeface="Arial" panose="020B0604020202020204" pitchFamily="34" charset="0"/>
              </a:rPr>
              <a:t>We do not want to store one massive matrix.</a:t>
            </a:r>
          </a:p>
          <a:p>
            <a:pPr algn="l"/>
            <a:r>
              <a:rPr lang="en-US" sz="2000" b="0" i="0" u="none" strike="noStrike" baseline="0" dirty="0">
                <a:latin typeface="Arial" panose="020B0604020202020204" pitchFamily="34" charset="0"/>
                <a:cs typeface="Arial" panose="020B0604020202020204" pitchFamily="34" charset="0"/>
              </a:rPr>
              <a:t>Instead we can store each column of the matrix with the object it refers to.</a:t>
            </a:r>
          </a:p>
          <a:p>
            <a:pPr algn="l"/>
            <a:r>
              <a:rPr lang="en-US" sz="2000" dirty="0">
                <a:latin typeface="Arial" panose="020B0604020202020204" pitchFamily="34" charset="0"/>
                <a:cs typeface="Arial" panose="020B0604020202020204" pitchFamily="34" charset="0"/>
              </a:rPr>
              <a:t>For example: </a:t>
            </a:r>
          </a:p>
          <a:p>
            <a:pPr marL="0" indent="0" algn="l">
              <a:buNone/>
            </a:pPr>
            <a:r>
              <a:rPr lang="en-US" sz="2000" b="0" i="0" u="none" strike="noStrike" baseline="0" dirty="0">
                <a:latin typeface="Arial" panose="020B0604020202020204" pitchFamily="34" charset="0"/>
                <a:cs typeface="Arial" panose="020B0604020202020204" pitchFamily="34" charset="0"/>
              </a:rPr>
              <a:t>   (O2,(J,</a:t>
            </a:r>
            <a:r>
              <a:rPr lang="en-US" sz="2000" dirty="0">
                <a:latin typeface="Arial" panose="020B0604020202020204" pitchFamily="34" charset="0"/>
                <a:cs typeface="Arial" panose="020B0604020202020204" pitchFamily="34" charset="0"/>
              </a:rPr>
              <a:t>RW</a:t>
            </a:r>
            <a:r>
              <a:rPr lang="en-US" sz="2000" b="0" i="0" u="none" strike="noStrike" baseline="0" dirty="0">
                <a:latin typeface="Arial" panose="020B0604020202020204" pitchFamily="34" charset="0"/>
                <a:cs typeface="Arial" panose="020B0604020202020204" pitchFamily="34" charset="0"/>
              </a:rPr>
              <a:t>), (S2,R), (S3,</a:t>
            </a:r>
            <a:r>
              <a:rPr lang="en-US" sz="2000" dirty="0">
                <a:latin typeface="Arial" panose="020B0604020202020204" pitchFamily="34" charset="0"/>
                <a:cs typeface="Arial" panose="020B0604020202020204" pitchFamily="34" charset="0"/>
              </a:rPr>
              <a:t>R</a:t>
            </a:r>
            <a:r>
              <a:rPr lang="en-US" sz="2000" b="0" i="0" u="none" strike="noStrike" baseline="0" dirty="0">
                <a:latin typeface="Arial" panose="020B0604020202020204" pitchFamily="34" charset="0"/>
                <a:cs typeface="Arial" panose="020B0604020202020204" pitchFamily="34" charset="0"/>
              </a:rPr>
              <a:t>))</a:t>
            </a:r>
          </a:p>
        </p:txBody>
      </p:sp>
      <p:graphicFrame>
        <p:nvGraphicFramePr>
          <p:cNvPr id="4" name="Table 3">
            <a:extLst>
              <a:ext uri="{FF2B5EF4-FFF2-40B4-BE49-F238E27FC236}">
                <a16:creationId xmlns:a16="http://schemas.microsoft.com/office/drawing/2014/main" id="{56F55EF1-AD30-FAD0-2D47-88A20928636A}"/>
              </a:ext>
            </a:extLst>
          </p:cNvPr>
          <p:cNvGraphicFramePr>
            <a:graphicFrameLocks noGrp="1"/>
          </p:cNvGraphicFramePr>
          <p:nvPr>
            <p:extLst>
              <p:ext uri="{D42A27DB-BD31-4B8C-83A1-F6EECF244321}">
                <p14:modId xmlns:p14="http://schemas.microsoft.com/office/powerpoint/2010/main" val="235336088"/>
              </p:ext>
            </p:extLst>
          </p:nvPr>
        </p:nvGraphicFramePr>
        <p:xfrm>
          <a:off x="5337463" y="3549747"/>
          <a:ext cx="5957904" cy="2627216"/>
        </p:xfrm>
        <a:graphic>
          <a:graphicData uri="http://schemas.openxmlformats.org/drawingml/2006/table">
            <a:tbl>
              <a:tblPr firstRow="1" bandRow="1">
                <a:tableStyleId>{5C22544A-7EE6-4342-B048-85BDC9FD1C3A}</a:tableStyleId>
              </a:tblPr>
              <a:tblGrid>
                <a:gridCol w="1489476">
                  <a:extLst>
                    <a:ext uri="{9D8B030D-6E8A-4147-A177-3AD203B41FA5}">
                      <a16:colId xmlns:a16="http://schemas.microsoft.com/office/drawing/2014/main" val="1539176087"/>
                    </a:ext>
                  </a:extLst>
                </a:gridCol>
                <a:gridCol w="1489476">
                  <a:extLst>
                    <a:ext uri="{9D8B030D-6E8A-4147-A177-3AD203B41FA5}">
                      <a16:colId xmlns:a16="http://schemas.microsoft.com/office/drawing/2014/main" val="56262691"/>
                    </a:ext>
                  </a:extLst>
                </a:gridCol>
                <a:gridCol w="1489476">
                  <a:extLst>
                    <a:ext uri="{9D8B030D-6E8A-4147-A177-3AD203B41FA5}">
                      <a16:colId xmlns:a16="http://schemas.microsoft.com/office/drawing/2014/main" val="1071435403"/>
                    </a:ext>
                  </a:extLst>
                </a:gridCol>
                <a:gridCol w="1489476">
                  <a:extLst>
                    <a:ext uri="{9D8B030D-6E8A-4147-A177-3AD203B41FA5}">
                      <a16:colId xmlns:a16="http://schemas.microsoft.com/office/drawing/2014/main" val="3327034541"/>
                    </a:ext>
                  </a:extLst>
                </a:gridCol>
              </a:tblGrid>
              <a:tr h="656804">
                <a:tc>
                  <a:txBody>
                    <a:bodyPr/>
                    <a:lstStyle/>
                    <a:p>
                      <a:endParaRPr lang="en-GB" dirty="0"/>
                    </a:p>
                  </a:txBody>
                  <a:tcPr/>
                </a:tc>
                <a:tc>
                  <a:txBody>
                    <a:bodyPr/>
                    <a:lstStyle/>
                    <a:p>
                      <a:r>
                        <a:rPr lang="en-US" dirty="0"/>
                        <a:t>O1</a:t>
                      </a:r>
                      <a:endParaRPr lang="en-GB" dirty="0"/>
                    </a:p>
                  </a:txBody>
                  <a:tcPr/>
                </a:tc>
                <a:tc>
                  <a:txBody>
                    <a:bodyPr/>
                    <a:lstStyle/>
                    <a:p>
                      <a:r>
                        <a:rPr lang="en-US" dirty="0"/>
                        <a:t>O2</a:t>
                      </a:r>
                      <a:endParaRPr lang="en-GB" dirty="0"/>
                    </a:p>
                  </a:txBody>
                  <a:tcPr/>
                </a:tc>
                <a:tc>
                  <a:txBody>
                    <a:bodyPr/>
                    <a:lstStyle/>
                    <a:p>
                      <a:r>
                        <a:rPr lang="en-US" dirty="0"/>
                        <a:t>O3</a:t>
                      </a:r>
                      <a:endParaRPr lang="en-GB" dirty="0"/>
                    </a:p>
                  </a:txBody>
                  <a:tcPr/>
                </a:tc>
                <a:extLst>
                  <a:ext uri="{0D108BD9-81ED-4DB2-BD59-A6C34878D82A}">
                    <a16:rowId xmlns:a16="http://schemas.microsoft.com/office/drawing/2014/main" val="2544431020"/>
                  </a:ext>
                </a:extLst>
              </a:tr>
              <a:tr h="656804">
                <a:tc>
                  <a:txBody>
                    <a:bodyPr/>
                    <a:lstStyle/>
                    <a:p>
                      <a:r>
                        <a:rPr lang="en-US" dirty="0"/>
                        <a:t>J</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 W</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 W</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981691222"/>
                  </a:ext>
                </a:extLst>
              </a:tr>
              <a:tr h="656804">
                <a:tc>
                  <a:txBody>
                    <a:bodyPr/>
                    <a:lstStyle/>
                    <a:p>
                      <a:r>
                        <a:rPr lang="en-US" dirty="0"/>
                        <a:t>S2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 W</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818383112"/>
                  </a:ext>
                </a:extLst>
              </a:tr>
              <a:tr h="656804">
                <a:tc>
                  <a:txBody>
                    <a:bodyPr/>
                    <a:lstStyle/>
                    <a:p>
                      <a:r>
                        <a:rPr lang="en-US" dirty="0"/>
                        <a:t>S3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 W</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87646780"/>
                  </a:ext>
                </a:extLst>
              </a:tr>
            </a:tbl>
          </a:graphicData>
        </a:graphic>
      </p:graphicFrame>
    </p:spTree>
    <p:extLst>
      <p:ext uri="{BB962C8B-B14F-4D97-AF65-F5344CB8AC3E}">
        <p14:creationId xmlns:p14="http://schemas.microsoft.com/office/powerpoint/2010/main" val="2594508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0FC1-6472-D09B-F38E-47AF80C2DE74}"/>
              </a:ext>
            </a:extLst>
          </p:cNvPr>
          <p:cNvSpPr>
            <a:spLocks noGrp="1"/>
          </p:cNvSpPr>
          <p:nvPr>
            <p:ph type="title"/>
          </p:nvPr>
        </p:nvSpPr>
        <p:spPr>
          <a:xfrm>
            <a:off x="142009" y="115743"/>
            <a:ext cx="10515600" cy="1325563"/>
          </a:xfrm>
        </p:spPr>
        <p:txBody>
          <a:bodyPr/>
          <a:lstStyle/>
          <a:p>
            <a:r>
              <a:rPr lang="en-GB" sz="3200" dirty="0">
                <a:latin typeface="Arial" panose="020B0604020202020204" pitchFamily="34" charset="0"/>
                <a:cs typeface="Arial" panose="020B0604020202020204" pitchFamily="34" charset="0"/>
              </a:rPr>
              <a:t>Mandatory Access Control (MAC)</a:t>
            </a:r>
          </a:p>
        </p:txBody>
      </p:sp>
      <p:sp>
        <p:nvSpPr>
          <p:cNvPr id="3" name="Content Placeholder 2">
            <a:extLst>
              <a:ext uri="{FF2B5EF4-FFF2-40B4-BE49-F238E27FC236}">
                <a16:creationId xmlns:a16="http://schemas.microsoft.com/office/drawing/2014/main" id="{220553CC-E915-1A06-A754-EB696AB67C77}"/>
              </a:ext>
            </a:extLst>
          </p:cNvPr>
          <p:cNvSpPr>
            <a:spLocks noGrp="1"/>
          </p:cNvSpPr>
          <p:nvPr>
            <p:ph idx="1"/>
          </p:nvPr>
        </p:nvSpPr>
        <p:spPr>
          <a:xfrm>
            <a:off x="838200" y="1781020"/>
            <a:ext cx="10515600" cy="4351338"/>
          </a:xfrm>
        </p:spPr>
        <p:txBody>
          <a:bodyPr>
            <a:normAutofit/>
          </a:bodyPr>
          <a:lstStyle/>
          <a:p>
            <a:r>
              <a:rPr lang="en-US" sz="2000" b="0" i="0" u="none" strike="noStrike" baseline="0" dirty="0">
                <a:latin typeface="Arial" panose="020B0604020202020204" pitchFamily="34" charset="0"/>
                <a:cs typeface="Arial" panose="020B0604020202020204" pitchFamily="34" charset="0"/>
              </a:rPr>
              <a:t>Systems administrator sets the policy as to who can access what</a:t>
            </a:r>
          </a:p>
          <a:p>
            <a:r>
              <a:rPr lang="en-US" sz="2000" b="0" i="0" u="none" strike="noStrike" baseline="0" dirty="0">
                <a:latin typeface="Arial" panose="020B0604020202020204" pitchFamily="34" charset="0"/>
                <a:cs typeface="Arial" panose="020B0604020202020204" pitchFamily="34" charset="0"/>
              </a:rPr>
              <a:t>Typical implementations of you might see:</a:t>
            </a:r>
          </a:p>
          <a:p>
            <a:pPr lvl="1"/>
            <a:r>
              <a:rPr lang="en-US" sz="2000" b="0" i="0" u="none" strike="noStrike" baseline="0" dirty="0" err="1">
                <a:latin typeface="Arial" panose="020B0604020202020204" pitchFamily="34" charset="0"/>
                <a:cs typeface="Arial" panose="020B0604020202020204" pitchFamily="34" charset="0"/>
              </a:rPr>
              <a:t>SELinux</a:t>
            </a:r>
            <a:r>
              <a:rPr lang="en-US" sz="2000" b="0" i="0" u="none" strike="noStrike" baseline="0" dirty="0">
                <a:latin typeface="Arial" panose="020B0604020202020204" pitchFamily="34" charset="0"/>
                <a:cs typeface="Arial" panose="020B0604020202020204" pitchFamily="34" charset="0"/>
              </a:rPr>
              <a:t>: NSA’s patches for Linux to add a MAC. Complex but powerful.</a:t>
            </a:r>
          </a:p>
          <a:p>
            <a:pPr lvl="1"/>
            <a:r>
              <a:rPr lang="en-US" sz="2000" b="0" i="0" u="none" strike="noStrike" baseline="0" dirty="0" err="1">
                <a:latin typeface="Arial" panose="020B0604020202020204" pitchFamily="34" charset="0"/>
                <a:cs typeface="Arial" panose="020B0604020202020204" pitchFamily="34" charset="0"/>
              </a:rPr>
              <a:t>AppArmour</a:t>
            </a:r>
            <a:r>
              <a:rPr lang="en-US" sz="2000" b="0" i="0" u="none" strike="noStrike" baseline="0" dirty="0">
                <a:latin typeface="Arial" panose="020B0604020202020204" pitchFamily="34" charset="0"/>
                <a:cs typeface="Arial" panose="020B0604020202020204" pitchFamily="34" charset="0"/>
              </a:rPr>
              <a:t>: </a:t>
            </a:r>
            <a:r>
              <a:rPr lang="en-US" sz="2000" b="0" i="0" u="none" strike="noStrike" baseline="0" dirty="0" err="1">
                <a:latin typeface="Arial" panose="020B0604020202020204" pitchFamily="34" charset="0"/>
                <a:cs typeface="Arial" panose="020B0604020202020204" pitchFamily="34" charset="0"/>
              </a:rPr>
              <a:t>Canonical’s</a:t>
            </a:r>
            <a:r>
              <a:rPr lang="en-US" sz="2000" b="0" i="0" u="none" strike="noStrike" baseline="0" dirty="0">
                <a:latin typeface="Arial" panose="020B0604020202020204" pitchFamily="34" charset="0"/>
                <a:cs typeface="Arial" panose="020B0604020202020204" pitchFamily="34" charset="0"/>
              </a:rPr>
              <a:t> simplified MAC system based on paths</a:t>
            </a:r>
          </a:p>
          <a:p>
            <a:pPr lvl="1"/>
            <a:r>
              <a:rPr lang="en-US" sz="2000" b="0" i="0" u="none" strike="noStrike" baseline="0" dirty="0">
                <a:latin typeface="Arial" panose="020B0604020202020204" pitchFamily="34" charset="0"/>
                <a:cs typeface="Arial" panose="020B0604020202020204" pitchFamily="34" charset="0"/>
              </a:rPr>
              <a:t>TOMOYO: another simplified system based on paths</a:t>
            </a:r>
          </a:p>
          <a:p>
            <a:r>
              <a:rPr lang="en-US" sz="2000" dirty="0">
                <a:latin typeface="Arial" panose="020B0604020202020204" pitchFamily="34" charset="0"/>
                <a:cs typeface="Arial" panose="020B0604020202020204" pitchFamily="34" charset="0"/>
              </a:rPr>
              <a:t>Policies can be applied to more than just files</a:t>
            </a:r>
          </a:p>
          <a:p>
            <a:pPr marL="0" indent="0" algn="l">
              <a:buNone/>
            </a:pPr>
            <a:r>
              <a:rPr lang="en-GB" sz="2000" b="0" i="0" u="none" strike="noStrike" baseline="0" dirty="0">
                <a:latin typeface="Arial" panose="020B0604020202020204" pitchFamily="34" charset="0"/>
                <a:cs typeface="Arial" panose="020B0604020202020204" pitchFamily="34" charset="0"/>
              </a:rPr>
              <a:t>	For example: “</a:t>
            </a:r>
            <a:r>
              <a:rPr lang="en-US" sz="2000" b="0" i="1" u="none" strike="noStrike" baseline="0" dirty="0">
                <a:latin typeface="Arial" panose="020B0604020202020204" pitchFamily="34" charset="0"/>
                <a:cs typeface="Arial" panose="020B0604020202020204" pitchFamily="34" charset="0"/>
              </a:rPr>
              <a:t>The web browser can access files in the downloads folder ONLY”</a:t>
            </a:r>
          </a:p>
          <a:p>
            <a:r>
              <a:rPr lang="en-US" sz="2000" dirty="0">
                <a:latin typeface="Arial" panose="020B0604020202020204" pitchFamily="34" charset="0"/>
                <a:cs typeface="Arial" panose="020B0604020202020204" pitchFamily="34" charset="0"/>
              </a:rPr>
              <a:t>Rules are enforced on every attempted access, not at the discretion of any system </a:t>
            </a:r>
            <a:r>
              <a:rPr lang="en-GB" sz="2000" dirty="0">
                <a:latin typeface="Arial" panose="020B0604020202020204" pitchFamily="34" charset="0"/>
                <a:cs typeface="Arial" panose="020B0604020202020204" pitchFamily="34" charset="0"/>
              </a:rPr>
              <a:t>user;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194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717F-C860-B24C-E3C8-94984C42DB85}"/>
              </a:ext>
            </a:extLst>
          </p:cNvPr>
          <p:cNvSpPr>
            <a:spLocks noGrp="1"/>
          </p:cNvSpPr>
          <p:nvPr>
            <p:ph type="title"/>
          </p:nvPr>
        </p:nvSpPr>
        <p:spPr>
          <a:xfrm>
            <a:off x="100446" y="74181"/>
            <a:ext cx="10515600" cy="902566"/>
          </a:xfrm>
        </p:spPr>
        <p:txBody>
          <a:bodyPr/>
          <a:lstStyle/>
          <a:p>
            <a:r>
              <a:rPr lang="en-GB" sz="3200" dirty="0">
                <a:latin typeface="Arial" panose="020B0604020202020204" pitchFamily="34" charset="0"/>
                <a:cs typeface="Arial" panose="020B0604020202020204" pitchFamily="34" charset="0"/>
              </a:rPr>
              <a:t>Role-Based Access Control</a:t>
            </a:r>
          </a:p>
        </p:txBody>
      </p:sp>
      <p:sp>
        <p:nvSpPr>
          <p:cNvPr id="3" name="Content Placeholder 2">
            <a:extLst>
              <a:ext uri="{FF2B5EF4-FFF2-40B4-BE49-F238E27FC236}">
                <a16:creationId xmlns:a16="http://schemas.microsoft.com/office/drawing/2014/main" id="{47F5169D-F3BF-748F-AE7E-DB87613F077F}"/>
              </a:ext>
            </a:extLst>
          </p:cNvPr>
          <p:cNvSpPr>
            <a:spLocks noGrp="1"/>
          </p:cNvSpPr>
          <p:nvPr>
            <p:ph idx="1"/>
          </p:nvPr>
        </p:nvSpPr>
        <p:spPr/>
        <p:txBody>
          <a:bodyPr/>
          <a:lstStyle/>
          <a:p>
            <a:pPr algn="l"/>
            <a:r>
              <a:rPr lang="en-US" sz="2000" dirty="0">
                <a:solidFill>
                  <a:srgbClr val="000000"/>
                </a:solidFill>
                <a:latin typeface="Arial" panose="020B0604020202020204" pitchFamily="34" charset="0"/>
                <a:cs typeface="Arial" panose="020B0604020202020204" pitchFamily="34" charset="0"/>
              </a:rPr>
              <a:t>Role-based access control (RBAC) is a widely used security framework claimed to be especially appropriate for commercial </a:t>
            </a:r>
            <a:r>
              <a:rPr lang="en-GB" sz="2000" dirty="0">
                <a:solidFill>
                  <a:srgbClr val="000000"/>
                </a:solidFill>
                <a:latin typeface="Arial" panose="020B0604020202020204" pitchFamily="34" charset="0"/>
                <a:cs typeface="Arial" panose="020B0604020202020204" pitchFamily="34" charset="0"/>
              </a:rPr>
              <a:t>settings.</a:t>
            </a:r>
          </a:p>
          <a:p>
            <a:pPr algn="l"/>
            <a:r>
              <a:rPr lang="en-US" sz="2000" dirty="0">
                <a:solidFill>
                  <a:srgbClr val="000000"/>
                </a:solidFill>
                <a:latin typeface="Arial" panose="020B0604020202020204" pitchFamily="34" charset="0"/>
                <a:cs typeface="Arial" panose="020B0604020202020204" pitchFamily="34" charset="0"/>
              </a:rPr>
              <a:t>Unlike access control policies that assign permissions to subjects, RBAC associates permissions with functions/jobs/roles within an </a:t>
            </a:r>
            <a:r>
              <a:rPr lang="en-GB" sz="2000" dirty="0">
                <a:solidFill>
                  <a:srgbClr val="000000"/>
                </a:solidFill>
                <a:latin typeface="Arial" panose="020B0604020202020204" pitchFamily="34" charset="0"/>
                <a:cs typeface="Arial" panose="020B0604020202020204" pitchFamily="34" charset="0"/>
              </a:rPr>
              <a:t>organization.</a:t>
            </a:r>
          </a:p>
          <a:p>
            <a:pPr algn="l"/>
            <a:r>
              <a:rPr lang="en-US" sz="2000" dirty="0">
                <a:solidFill>
                  <a:srgbClr val="000000"/>
                </a:solidFill>
                <a:latin typeface="Arial" panose="020B0604020202020204" pitchFamily="34" charset="0"/>
                <a:cs typeface="Arial" panose="020B0604020202020204" pitchFamily="34" charset="0"/>
              </a:rPr>
              <a:t>A role is a collection of job functions. Roles within a bank might </a:t>
            </a:r>
            <a:r>
              <a:rPr lang="en-GB" sz="2000" dirty="0">
                <a:solidFill>
                  <a:srgbClr val="000000"/>
                </a:solidFill>
                <a:latin typeface="Arial" panose="020B0604020202020204" pitchFamily="34" charset="0"/>
                <a:cs typeface="Arial" panose="020B0604020202020204" pitchFamily="34" charset="0"/>
              </a:rPr>
              <a:t>include: president, manager, trainer, teller, auditor, janitor, etc.</a:t>
            </a:r>
            <a:endParaRPr lang="en-US" sz="2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89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717F-C860-B24C-E3C8-94984C42DB85}"/>
              </a:ext>
            </a:extLst>
          </p:cNvPr>
          <p:cNvSpPr>
            <a:spLocks noGrp="1"/>
          </p:cNvSpPr>
          <p:nvPr>
            <p:ph type="title"/>
          </p:nvPr>
        </p:nvSpPr>
        <p:spPr>
          <a:xfrm>
            <a:off x="100446" y="74181"/>
            <a:ext cx="10515600" cy="902566"/>
          </a:xfrm>
        </p:spPr>
        <p:txBody>
          <a:bodyPr/>
          <a:lstStyle/>
          <a:p>
            <a:r>
              <a:rPr lang="en-GB" sz="3200" dirty="0">
                <a:latin typeface="Arial" panose="020B0604020202020204" pitchFamily="34" charset="0"/>
                <a:cs typeface="Arial" panose="020B0604020202020204" pitchFamily="34" charset="0"/>
              </a:rPr>
              <a:t>Role-Based Access Control</a:t>
            </a:r>
          </a:p>
        </p:txBody>
      </p:sp>
      <p:sp>
        <p:nvSpPr>
          <p:cNvPr id="3" name="Content Placeholder 2">
            <a:extLst>
              <a:ext uri="{FF2B5EF4-FFF2-40B4-BE49-F238E27FC236}">
                <a16:creationId xmlns:a16="http://schemas.microsoft.com/office/drawing/2014/main" id="{47F5169D-F3BF-748F-AE7E-DB87613F077F}"/>
              </a:ext>
            </a:extLst>
          </p:cNvPr>
          <p:cNvSpPr>
            <a:spLocks noGrp="1"/>
          </p:cNvSpPr>
          <p:nvPr>
            <p:ph idx="1"/>
          </p:nvPr>
        </p:nvSpPr>
        <p:spPr/>
        <p:txBody>
          <a:bodyPr>
            <a:normAutofit/>
          </a:bodyPr>
          <a:lstStyle/>
          <a:p>
            <a:pPr marL="0" indent="0" algn="l">
              <a:buNone/>
            </a:pPr>
            <a:r>
              <a:rPr lang="en-US" sz="2000" b="0" i="0" u="none" strike="noStrike" baseline="0" dirty="0">
                <a:latin typeface="Arial" panose="020B0604020202020204" pitchFamily="34" charset="0"/>
                <a:cs typeface="Arial" panose="020B0604020202020204" pitchFamily="34" charset="0"/>
              </a:rPr>
              <a:t>Associate permissions with job functions</a:t>
            </a:r>
          </a:p>
          <a:p>
            <a:pPr lvl="1">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Each job defines a set of tasks</a:t>
            </a:r>
          </a:p>
          <a:p>
            <a:pPr lvl="1">
              <a:buFont typeface="Wingdings" panose="05000000000000000000" pitchFamily="2" charset="2"/>
              <a:buChar char="§"/>
            </a:pPr>
            <a:r>
              <a:rPr lang="en-GB" sz="2000" b="0" i="0" u="none" strike="noStrike" baseline="0" dirty="0">
                <a:latin typeface="Arial" panose="020B0604020202020204" pitchFamily="34" charset="0"/>
                <a:cs typeface="Arial" panose="020B0604020202020204" pitchFamily="34" charset="0"/>
              </a:rPr>
              <a:t>The tasks need permissions </a:t>
            </a:r>
          </a:p>
          <a:p>
            <a:pPr lvl="1">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The permissions define a role</a:t>
            </a:r>
          </a:p>
          <a:p>
            <a:pPr marL="0" indent="0" algn="l">
              <a:buNone/>
            </a:pPr>
            <a:r>
              <a:rPr lang="en-GB" sz="2000" b="0" i="0" u="none" strike="noStrike" baseline="0" dirty="0">
                <a:latin typeface="Arial" panose="020B0604020202020204" pitchFamily="34" charset="0"/>
                <a:cs typeface="Arial" panose="020B0604020202020204" pitchFamily="34" charset="0"/>
              </a:rPr>
              <a:t>• Bank Teller: </a:t>
            </a:r>
          </a:p>
          <a:p>
            <a:pPr lvl="1">
              <a:buFont typeface="Wingdings" panose="05000000000000000000" pitchFamily="2" charset="2"/>
              <a:buChar char="§"/>
            </a:pPr>
            <a:r>
              <a:rPr lang="en-US" sz="2000" dirty="0">
                <a:latin typeface="Arial" panose="020B0604020202020204" pitchFamily="34" charset="0"/>
                <a:cs typeface="Arial" panose="020B0604020202020204" pitchFamily="34" charset="0"/>
              </a:rPr>
              <a:t>Read/Write to client accounts</a:t>
            </a:r>
          </a:p>
          <a:p>
            <a:pPr lvl="1">
              <a:buFont typeface="Wingdings" panose="05000000000000000000" pitchFamily="2" charset="2"/>
              <a:buChar char="§"/>
            </a:pPr>
            <a:r>
              <a:rPr lang="en-GB" sz="2000" dirty="0">
                <a:latin typeface="Arial" panose="020B0604020202020204" pitchFamily="34" charset="0"/>
                <a:cs typeface="Arial" panose="020B0604020202020204" pitchFamily="34" charset="0"/>
              </a:rPr>
              <a:t>Cannot create new accounts</a:t>
            </a:r>
          </a:p>
          <a:p>
            <a:pPr lvl="1">
              <a:buFont typeface="Wingdings" panose="05000000000000000000" pitchFamily="2" charset="2"/>
              <a:buChar char="§"/>
            </a:pPr>
            <a:r>
              <a:rPr lang="en-GB" sz="2000" dirty="0">
                <a:latin typeface="Arial" panose="020B0604020202020204" pitchFamily="34" charset="0"/>
                <a:cs typeface="Arial" panose="020B0604020202020204" pitchFamily="34" charset="0"/>
              </a:rPr>
              <a:t>Cannot create a loan</a:t>
            </a:r>
          </a:p>
          <a:p>
            <a:pPr algn="l"/>
            <a:r>
              <a:rPr lang="en-US" sz="2000" b="0" i="0" u="none" strike="noStrike" baseline="0" dirty="0">
                <a:latin typeface="Arial" panose="020B0604020202020204" pitchFamily="34" charset="0"/>
                <a:cs typeface="Arial" panose="020B0604020202020204" pitchFamily="34" charset="0"/>
              </a:rPr>
              <a:t> Role defines only the permissions allowed for the job</a:t>
            </a:r>
          </a:p>
        </p:txBody>
      </p:sp>
    </p:spTree>
    <p:extLst>
      <p:ext uri="{BB962C8B-B14F-4D97-AF65-F5344CB8AC3E}">
        <p14:creationId xmlns:p14="http://schemas.microsoft.com/office/powerpoint/2010/main" val="194368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717F-C860-B24C-E3C8-94984C42DB85}"/>
              </a:ext>
            </a:extLst>
          </p:cNvPr>
          <p:cNvSpPr>
            <a:spLocks noGrp="1"/>
          </p:cNvSpPr>
          <p:nvPr>
            <p:ph type="title"/>
          </p:nvPr>
        </p:nvSpPr>
        <p:spPr>
          <a:xfrm>
            <a:off x="100446" y="74181"/>
            <a:ext cx="10515600" cy="902566"/>
          </a:xfrm>
        </p:spPr>
        <p:txBody>
          <a:bodyPr/>
          <a:lstStyle/>
          <a:p>
            <a:r>
              <a:rPr lang="en-GB" sz="3200" dirty="0">
                <a:latin typeface="Arial" panose="020B0604020202020204" pitchFamily="34" charset="0"/>
                <a:cs typeface="Arial" panose="020B0604020202020204" pitchFamily="34" charset="0"/>
              </a:rPr>
              <a:t>Role-Based Access Control</a:t>
            </a:r>
          </a:p>
        </p:txBody>
      </p:sp>
      <p:sp>
        <p:nvSpPr>
          <p:cNvPr id="3" name="Content Placeholder 2">
            <a:extLst>
              <a:ext uri="{FF2B5EF4-FFF2-40B4-BE49-F238E27FC236}">
                <a16:creationId xmlns:a16="http://schemas.microsoft.com/office/drawing/2014/main" id="{47F5169D-F3BF-748F-AE7E-DB87613F077F}"/>
              </a:ext>
            </a:extLst>
          </p:cNvPr>
          <p:cNvSpPr>
            <a:spLocks noGrp="1"/>
          </p:cNvSpPr>
          <p:nvPr>
            <p:ph idx="1"/>
          </p:nvPr>
        </p:nvSpPr>
        <p:spPr/>
        <p:txBody>
          <a:bodyPr>
            <a:normAutofit/>
          </a:bodyPr>
          <a:lstStyle/>
          <a:p>
            <a:pPr marL="0" indent="0" algn="l">
              <a:buNone/>
            </a:pPr>
            <a:r>
              <a:rPr lang="en-GB" sz="2000" b="0" i="0" u="none" strike="noStrike" baseline="0" dirty="0">
                <a:latin typeface="Arial" panose="020B0604020202020204" pitchFamily="34" charset="0"/>
                <a:cs typeface="Arial" panose="020B0604020202020204" pitchFamily="34" charset="0"/>
              </a:rPr>
              <a:t>An individual has:</a:t>
            </a:r>
          </a:p>
          <a:p>
            <a:pPr algn="l"/>
            <a:r>
              <a:rPr lang="en-US" sz="2000" b="0" i="0" u="none" strike="noStrike" baseline="0" dirty="0">
                <a:latin typeface="Arial" panose="020B0604020202020204" pitchFamily="34" charset="0"/>
                <a:cs typeface="Arial" panose="020B0604020202020204" pitchFamily="34" charset="0"/>
              </a:rPr>
              <a:t>a set of authorized roles, which it is allowed to fill at various </a:t>
            </a:r>
            <a:r>
              <a:rPr lang="en-GB" sz="2000" b="0" i="0" u="none" strike="noStrike" baseline="0" dirty="0">
                <a:latin typeface="Arial" panose="020B0604020202020204" pitchFamily="34" charset="0"/>
                <a:cs typeface="Arial" panose="020B0604020202020204" pitchFamily="34" charset="0"/>
              </a:rPr>
              <a:t>times;</a:t>
            </a:r>
          </a:p>
          <a:p>
            <a:pPr algn="l"/>
            <a:r>
              <a:rPr lang="en-US" sz="2000" b="0" i="0" u="none" strike="noStrike" baseline="0" dirty="0">
                <a:latin typeface="Arial" panose="020B0604020202020204" pitchFamily="34" charset="0"/>
                <a:cs typeface="Arial" panose="020B0604020202020204" pitchFamily="34" charset="0"/>
              </a:rPr>
              <a:t>a set of active roles, which it currently occupies.</a:t>
            </a:r>
          </a:p>
          <a:p>
            <a:pPr marL="0" indent="0" algn="l">
              <a:buNone/>
            </a:pPr>
            <a:r>
              <a:rPr lang="en-US" sz="2000" b="0" i="0" u="none" strike="noStrike" baseline="0" dirty="0">
                <a:latin typeface="Arial" panose="020B0604020202020204" pitchFamily="34" charset="0"/>
                <a:cs typeface="Arial" panose="020B0604020202020204" pitchFamily="34" charset="0"/>
              </a:rPr>
              <a:t>Roles have an associated set of transactions, which are the activities that someone in that role is permitted to carry out.</a:t>
            </a:r>
          </a:p>
          <a:p>
            <a:pPr algn="l"/>
            <a:r>
              <a:rPr lang="en-US" sz="2000" b="0" i="0" u="none" strike="noStrike" baseline="0" dirty="0">
                <a:latin typeface="Arial" panose="020B0604020202020204" pitchFamily="34" charset="0"/>
                <a:cs typeface="Arial" panose="020B0604020202020204" pitchFamily="34" charset="0"/>
              </a:rPr>
              <a:t>The set of transactions can be organization specific: open an account, cash a check, transfer funds, etc.</a:t>
            </a:r>
          </a:p>
        </p:txBody>
      </p:sp>
    </p:spTree>
    <p:extLst>
      <p:ext uri="{BB962C8B-B14F-4D97-AF65-F5344CB8AC3E}">
        <p14:creationId xmlns:p14="http://schemas.microsoft.com/office/powerpoint/2010/main" val="170905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717F-C860-B24C-E3C8-94984C42DB85}"/>
              </a:ext>
            </a:extLst>
          </p:cNvPr>
          <p:cNvSpPr>
            <a:spLocks noGrp="1"/>
          </p:cNvSpPr>
          <p:nvPr>
            <p:ph type="title"/>
          </p:nvPr>
        </p:nvSpPr>
        <p:spPr>
          <a:xfrm>
            <a:off x="100446" y="74181"/>
            <a:ext cx="10515600" cy="902566"/>
          </a:xfrm>
        </p:spPr>
        <p:txBody>
          <a:bodyPr/>
          <a:lstStyle/>
          <a:p>
            <a:r>
              <a:rPr lang="en-GB" sz="3200" dirty="0">
                <a:latin typeface="Arial" panose="020B0604020202020204" pitchFamily="34" charset="0"/>
                <a:cs typeface="Arial" panose="020B0604020202020204" pitchFamily="34" charset="0"/>
              </a:rPr>
              <a:t>Role-Based Access Control</a:t>
            </a:r>
          </a:p>
        </p:txBody>
      </p:sp>
      <p:sp>
        <p:nvSpPr>
          <p:cNvPr id="3" name="Content Placeholder 2">
            <a:extLst>
              <a:ext uri="{FF2B5EF4-FFF2-40B4-BE49-F238E27FC236}">
                <a16:creationId xmlns:a16="http://schemas.microsoft.com/office/drawing/2014/main" id="{47F5169D-F3BF-748F-AE7E-DB87613F077F}"/>
              </a:ext>
            </a:extLst>
          </p:cNvPr>
          <p:cNvSpPr>
            <a:spLocks noGrp="1"/>
          </p:cNvSpPr>
          <p:nvPr>
            <p:ph idx="1"/>
          </p:nvPr>
        </p:nvSpPr>
        <p:spPr/>
        <p:txBody>
          <a:bodyPr>
            <a:normAutofit/>
          </a:bodyPr>
          <a:lstStyle/>
          <a:p>
            <a:pPr algn="l"/>
            <a:r>
              <a:rPr lang="en-US" sz="2000" b="0" i="0" u="none" strike="noStrike" baseline="0" dirty="0">
                <a:latin typeface="Arial" panose="020B0604020202020204" pitchFamily="34" charset="0"/>
                <a:cs typeface="Arial" panose="020B0604020202020204" pitchFamily="34" charset="0"/>
              </a:rPr>
              <a:t>The following are the three primary RBAC rules:</a:t>
            </a:r>
          </a:p>
          <a:p>
            <a:pPr algn="l"/>
            <a:endParaRPr lang="en-US" sz="2000" b="0" i="0" u="none" strike="noStrike" baseline="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Role assignment: A subject can execute a transaction only if the subject has an active role.</a:t>
            </a:r>
          </a:p>
          <a:p>
            <a:pPr lvl="1">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Role authorization: A subject’s active role must be an authorized role for that subject.</a:t>
            </a:r>
          </a:p>
          <a:p>
            <a:pPr lvl="1">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Transaction authorization: A subject can execute a transaction only if the transaction is authorized for one of the </a:t>
            </a:r>
            <a:r>
              <a:rPr lang="en-GB" sz="2000" b="0" i="0" u="none" strike="noStrike" baseline="0" dirty="0">
                <a:latin typeface="Arial" panose="020B0604020202020204" pitchFamily="34" charset="0"/>
                <a:cs typeface="Arial" panose="020B0604020202020204" pitchFamily="34" charset="0"/>
              </a:rPr>
              <a:t>subject’s active roles.</a:t>
            </a:r>
          </a:p>
          <a:p>
            <a:pPr lvl="1">
              <a:buFont typeface="Wingdings" panose="05000000000000000000" pitchFamily="2" charset="2"/>
              <a:buChar char="§"/>
            </a:pPr>
            <a:endParaRPr lang="en-GB" sz="2000" b="0" i="0" u="none" strike="noStrike" baseline="0" dirty="0">
              <a:latin typeface="Arial" panose="020B0604020202020204" pitchFamily="34" charset="0"/>
              <a:cs typeface="Arial" panose="020B0604020202020204" pitchFamily="34" charset="0"/>
            </a:endParaRPr>
          </a:p>
          <a:p>
            <a:pPr algn="l"/>
            <a:r>
              <a:rPr lang="en-US" sz="2000" b="0" i="0" u="none" strike="noStrike" baseline="0" dirty="0">
                <a:latin typeface="Arial" panose="020B0604020202020204" pitchFamily="34" charset="0"/>
                <a:cs typeface="Arial" panose="020B0604020202020204" pitchFamily="34" charset="0"/>
              </a:rPr>
              <a:t>Note that a subject can have multiple roles. For example, a bank president might also act as a teller.</a:t>
            </a:r>
          </a:p>
        </p:txBody>
      </p:sp>
    </p:spTree>
    <p:extLst>
      <p:ext uri="{BB962C8B-B14F-4D97-AF65-F5344CB8AC3E}">
        <p14:creationId xmlns:p14="http://schemas.microsoft.com/office/powerpoint/2010/main" val="1443625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25FB-E10D-D745-C0E8-88B7F46B3739}"/>
              </a:ext>
            </a:extLst>
          </p:cNvPr>
          <p:cNvSpPr>
            <a:spLocks noGrp="1"/>
          </p:cNvSpPr>
          <p:nvPr>
            <p:ph type="title"/>
          </p:nvPr>
        </p:nvSpPr>
        <p:spPr>
          <a:xfrm>
            <a:off x="152400" y="94962"/>
            <a:ext cx="10515600" cy="902565"/>
          </a:xfrm>
        </p:spPr>
        <p:txBody>
          <a:bodyPr/>
          <a:lstStyle/>
          <a:p>
            <a:r>
              <a:rPr lang="en-GB" sz="3200" dirty="0">
                <a:latin typeface="Arial" panose="020B0604020202020204" pitchFamily="34" charset="0"/>
                <a:cs typeface="Arial" panose="020B0604020202020204" pitchFamily="34" charset="0"/>
              </a:rPr>
              <a:t>Attribute-based Access Control</a:t>
            </a:r>
          </a:p>
        </p:txBody>
      </p:sp>
      <p:sp>
        <p:nvSpPr>
          <p:cNvPr id="3" name="Content Placeholder 2">
            <a:extLst>
              <a:ext uri="{FF2B5EF4-FFF2-40B4-BE49-F238E27FC236}">
                <a16:creationId xmlns:a16="http://schemas.microsoft.com/office/drawing/2014/main" id="{18A903C1-0E51-3CAE-A9AA-DEA5321A32EC}"/>
              </a:ext>
            </a:extLst>
          </p:cNvPr>
          <p:cNvSpPr>
            <a:spLocks noGrp="1"/>
          </p:cNvSpPr>
          <p:nvPr>
            <p:ph idx="1"/>
          </p:nvPr>
        </p:nvSpPr>
        <p:spPr/>
        <p:txBody>
          <a:bodyPr>
            <a:normAutofit/>
          </a:bodyPr>
          <a:lstStyle/>
          <a:p>
            <a:pPr algn="l"/>
            <a:r>
              <a:rPr lang="en-US" sz="2000" b="0" i="0" u="none" strike="noStrike" baseline="0" dirty="0">
                <a:latin typeface="Arial" panose="020B0604020202020204" pitchFamily="34" charset="0"/>
                <a:cs typeface="Arial" panose="020B0604020202020204" pitchFamily="34" charset="0"/>
              </a:rPr>
              <a:t>In the attribute-based access control mechanism, access rights are defined upon attributes.</a:t>
            </a:r>
          </a:p>
          <a:p>
            <a:pPr algn="l"/>
            <a:r>
              <a:rPr lang="en-US" sz="2000" b="0" i="0" u="none" strike="noStrike" baseline="0" dirty="0">
                <a:latin typeface="Arial" panose="020B0604020202020204" pitchFamily="34" charset="0"/>
                <a:cs typeface="Arial" panose="020B0604020202020204" pitchFamily="34" charset="0"/>
              </a:rPr>
              <a:t>The users’ identities are not used anymore to define access rights.</a:t>
            </a:r>
          </a:p>
          <a:p>
            <a:pPr algn="l"/>
            <a:r>
              <a:rPr lang="en-US" sz="2000" b="0" i="0" u="none" strike="noStrike" baseline="0" dirty="0">
                <a:latin typeface="Arial" panose="020B0604020202020204" pitchFamily="34" charset="0"/>
                <a:cs typeface="Arial" panose="020B0604020202020204" pitchFamily="34" charset="0"/>
              </a:rPr>
              <a:t>In ABAC, to get access, users need to prove their possession of the required attributes. Thus, users are authenticated to the server to prove their rights. </a:t>
            </a:r>
          </a:p>
          <a:p>
            <a:pPr algn="l"/>
            <a:r>
              <a:rPr lang="en-US" sz="2000" b="0" i="0" u="none" strike="noStrike" baseline="0" dirty="0">
                <a:latin typeface="Arial" panose="020B0604020202020204" pitchFamily="34" charset="0"/>
                <a:cs typeface="Arial" panose="020B0604020202020204" pitchFamily="34" charset="0"/>
              </a:rPr>
              <a:t>ABAC is an extension of RBAC where users’ roles are more generalized. </a:t>
            </a:r>
          </a:p>
          <a:p>
            <a:pPr algn="l"/>
            <a:r>
              <a:rPr lang="en-US" sz="2000" dirty="0">
                <a:latin typeface="Arial" panose="020B0604020202020204" pitchFamily="34" charset="0"/>
                <a:cs typeface="Arial" panose="020B0604020202020204" pitchFamily="34" charset="0"/>
              </a:rPr>
              <a:t>U</a:t>
            </a:r>
            <a:r>
              <a:rPr lang="en-US" sz="2000" b="0" i="0" u="none" strike="noStrike" baseline="0" dirty="0">
                <a:latin typeface="Arial" panose="020B0604020202020204" pitchFamily="34" charset="0"/>
                <a:cs typeface="Arial" panose="020B0604020202020204" pitchFamily="34" charset="0"/>
              </a:rPr>
              <a:t>ser access rights are expressed using a set of attributes. </a:t>
            </a:r>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21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9340-40CD-1936-9415-E10B281394FF}"/>
              </a:ext>
            </a:extLst>
          </p:cNvPr>
          <p:cNvSpPr>
            <a:spLocks noGrp="1"/>
          </p:cNvSpPr>
          <p:nvPr>
            <p:ph type="title"/>
          </p:nvPr>
        </p:nvSpPr>
        <p:spPr>
          <a:xfrm>
            <a:off x="193963" y="94962"/>
            <a:ext cx="10515600" cy="861002"/>
          </a:xfrm>
        </p:spPr>
        <p:txBody>
          <a:bodyPr/>
          <a:lstStyle/>
          <a:p>
            <a:r>
              <a:rPr lang="en-GB" sz="3200" dirty="0">
                <a:latin typeface="Arial" panose="020B0604020202020204" pitchFamily="34" charset="0"/>
                <a:cs typeface="Arial" panose="020B0604020202020204" pitchFamily="34" charset="0"/>
              </a:rPr>
              <a:t>Traditional UNIX File Access Control</a:t>
            </a:r>
          </a:p>
        </p:txBody>
      </p:sp>
      <p:sp>
        <p:nvSpPr>
          <p:cNvPr id="3" name="Content Placeholder 2">
            <a:extLst>
              <a:ext uri="{FF2B5EF4-FFF2-40B4-BE49-F238E27FC236}">
                <a16:creationId xmlns:a16="http://schemas.microsoft.com/office/drawing/2014/main" id="{F4138218-D14A-74E6-D08E-E0D54AC5CEA8}"/>
              </a:ext>
            </a:extLst>
          </p:cNvPr>
          <p:cNvSpPr>
            <a:spLocks noGrp="1"/>
          </p:cNvSpPr>
          <p:nvPr>
            <p:ph idx="1"/>
          </p:nvPr>
        </p:nvSpPr>
        <p:spPr/>
        <p:txBody>
          <a:bodyPr>
            <a:normAutofit/>
          </a:bodyPr>
          <a:lstStyle/>
          <a:p>
            <a:pPr algn="l"/>
            <a:r>
              <a:rPr lang="en-GB" sz="2000" b="0" i="0" u="none" strike="noStrike" baseline="0" dirty="0">
                <a:latin typeface="Arial" panose="020B0604020202020204" pitchFamily="34" charset="0"/>
                <a:cs typeface="Arial" panose="020B0604020202020204" pitchFamily="34" charset="0"/>
              </a:rPr>
              <a:t>“set user ID”(</a:t>
            </a:r>
            <a:r>
              <a:rPr lang="en-GB" sz="2000" b="0" i="0" u="none" strike="noStrike" baseline="0" dirty="0" err="1">
                <a:latin typeface="Arial" panose="020B0604020202020204" pitchFamily="34" charset="0"/>
                <a:cs typeface="Arial" panose="020B0604020202020204" pitchFamily="34" charset="0"/>
              </a:rPr>
              <a:t>SetUID</a:t>
            </a:r>
            <a:r>
              <a:rPr lang="en-GB" sz="2000" b="0" i="0" u="none" strike="noStrike" baseline="0" dirty="0">
                <a:latin typeface="Arial" panose="020B0604020202020204" pitchFamily="34" charset="0"/>
                <a:cs typeface="Arial" panose="020B0604020202020204" pitchFamily="34" charset="0"/>
              </a:rPr>
              <a:t>)</a:t>
            </a:r>
          </a:p>
          <a:p>
            <a:pPr algn="l"/>
            <a:r>
              <a:rPr lang="en-US" sz="2000" b="0" i="0" u="none" strike="noStrike" baseline="0" dirty="0">
                <a:latin typeface="Arial" panose="020B0604020202020204" pitchFamily="34" charset="0"/>
                <a:cs typeface="Arial" panose="020B0604020202020204" pitchFamily="34" charset="0"/>
              </a:rPr>
              <a:t>“set group ID”(</a:t>
            </a:r>
            <a:r>
              <a:rPr lang="en-US" sz="2000" b="0" i="0" u="none" strike="noStrike" baseline="0" dirty="0" err="1">
                <a:latin typeface="Arial" panose="020B0604020202020204" pitchFamily="34" charset="0"/>
                <a:cs typeface="Arial" panose="020B0604020202020204" pitchFamily="34" charset="0"/>
              </a:rPr>
              <a:t>SetGID</a:t>
            </a:r>
            <a:r>
              <a:rPr lang="en-US" sz="2000" b="0" i="0" u="none" strike="noStrike" baseline="0" dirty="0">
                <a:latin typeface="Arial" panose="020B0604020202020204" pitchFamily="34" charset="0"/>
                <a:cs typeface="Arial" panose="020B0604020202020204" pitchFamily="34" charset="0"/>
              </a:rPr>
              <a:t>)</a:t>
            </a:r>
          </a:p>
          <a:p>
            <a:pPr lvl="1"/>
            <a:r>
              <a:rPr lang="en-US" sz="2000" b="0" i="0" u="none" strike="noStrike" baseline="0" dirty="0">
                <a:latin typeface="Arial" panose="020B0604020202020204" pitchFamily="34" charset="0"/>
                <a:cs typeface="Arial" panose="020B0604020202020204" pitchFamily="34" charset="0"/>
              </a:rPr>
              <a:t>system temporarily uses rights of the file owner / group in addition to the real user’s rights when making access control </a:t>
            </a:r>
            <a:r>
              <a:rPr lang="en-GB" sz="2000" b="0" i="0" u="none" strike="noStrike" baseline="0" dirty="0">
                <a:latin typeface="Arial" panose="020B0604020202020204" pitchFamily="34" charset="0"/>
                <a:cs typeface="Arial" panose="020B0604020202020204" pitchFamily="34" charset="0"/>
              </a:rPr>
              <a:t>decisions</a:t>
            </a:r>
          </a:p>
          <a:p>
            <a:pPr lvl="1"/>
            <a:r>
              <a:rPr lang="en-US" sz="2000" b="0" i="0" u="none" strike="noStrike" baseline="0" dirty="0">
                <a:latin typeface="Arial" panose="020B0604020202020204" pitchFamily="34" charset="0"/>
                <a:cs typeface="Arial" panose="020B0604020202020204" pitchFamily="34" charset="0"/>
              </a:rPr>
              <a:t>enables privileged programs to access files / resources not </a:t>
            </a:r>
            <a:r>
              <a:rPr lang="en-GB" sz="2000" b="0" i="0" u="none" strike="noStrike" baseline="0" dirty="0">
                <a:latin typeface="Arial" panose="020B0604020202020204" pitchFamily="34" charset="0"/>
                <a:cs typeface="Arial" panose="020B0604020202020204" pitchFamily="34" charset="0"/>
              </a:rPr>
              <a:t>generally accessible</a:t>
            </a:r>
          </a:p>
          <a:p>
            <a:pPr algn="l"/>
            <a:r>
              <a:rPr lang="en-GB" sz="2000" b="0" i="0" u="none" strike="noStrike" baseline="0" dirty="0">
                <a:latin typeface="Arial" panose="020B0604020202020204" pitchFamily="34" charset="0"/>
                <a:cs typeface="Arial" panose="020B0604020202020204" pitchFamily="34" charset="0"/>
              </a:rPr>
              <a:t>superuser</a:t>
            </a:r>
          </a:p>
          <a:p>
            <a:pPr lvl="1"/>
            <a:r>
              <a:rPr lang="en-US" sz="2000" b="0" i="0" u="none" strike="noStrike" baseline="0" dirty="0">
                <a:latin typeface="Arial" panose="020B0604020202020204" pitchFamily="34" charset="0"/>
                <a:cs typeface="Arial" panose="020B0604020202020204" pitchFamily="34" charset="0"/>
              </a:rPr>
              <a:t>is exempt from usual access control restrictions</a:t>
            </a:r>
          </a:p>
          <a:p>
            <a:pPr lvl="1"/>
            <a:r>
              <a:rPr lang="en-GB" sz="2000" b="0" i="0" u="none" strike="noStrike" baseline="0" dirty="0">
                <a:latin typeface="Arial" panose="020B0604020202020204" pitchFamily="34" charset="0"/>
                <a:cs typeface="Arial" panose="020B0604020202020204" pitchFamily="34" charset="0"/>
              </a:rPr>
              <a:t>has system-wide access</a:t>
            </a:r>
            <a:endParaRPr lang="en-GB"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925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8CBA6C-BCA2-4E4C-A070-A74EF58EDABF}"/>
              </a:ext>
            </a:extLst>
          </p:cNvPr>
          <p:cNvSpPr>
            <a:spLocks noGrp="1"/>
          </p:cNvSpPr>
          <p:nvPr>
            <p:ph type="title"/>
          </p:nvPr>
        </p:nvSpPr>
        <p:spPr>
          <a:xfrm>
            <a:off x="0" y="-12931"/>
            <a:ext cx="10515600" cy="1038879"/>
          </a:xfrm>
        </p:spPr>
        <p:txBody>
          <a:bodyPr>
            <a:normAutofit/>
          </a:bodyPr>
          <a:lstStyle/>
          <a:p>
            <a:r>
              <a:rPr lang="en-GB" sz="3200" dirty="0">
                <a:latin typeface="Arial" panose="020B0604020202020204" pitchFamily="34" charset="0"/>
                <a:cs typeface="Arial" panose="020B0604020202020204" pitchFamily="34" charset="0"/>
              </a:rPr>
              <a:t>Access Control Example</a:t>
            </a:r>
          </a:p>
        </p:txBody>
      </p:sp>
      <p:pic>
        <p:nvPicPr>
          <p:cNvPr id="12" name="Content Placeholder 11">
            <a:extLst>
              <a:ext uri="{FF2B5EF4-FFF2-40B4-BE49-F238E27FC236}">
                <a16:creationId xmlns:a16="http://schemas.microsoft.com/office/drawing/2014/main" id="{6BBFC6F0-CC60-4CB1-8016-259E77111C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4356" y="3907580"/>
            <a:ext cx="567580" cy="567580"/>
          </a:xfrm>
        </p:spPr>
      </p:pic>
      <p:pic>
        <p:nvPicPr>
          <p:cNvPr id="14" name="Picture 13" descr="A close up of a fan&#10;&#10;Description generated with high confidence">
            <a:extLst>
              <a:ext uri="{FF2B5EF4-FFF2-40B4-BE49-F238E27FC236}">
                <a16:creationId xmlns:a16="http://schemas.microsoft.com/office/drawing/2014/main" id="{081912B2-D940-4A36-8078-3969CDE6B5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334" y="2226371"/>
            <a:ext cx="581142" cy="581142"/>
          </a:xfrm>
          <a:prstGeom prst="rect">
            <a:avLst/>
          </a:prstGeom>
        </p:spPr>
      </p:pic>
      <p:sp>
        <p:nvSpPr>
          <p:cNvPr id="15" name="TextBox 14">
            <a:extLst>
              <a:ext uri="{FF2B5EF4-FFF2-40B4-BE49-F238E27FC236}">
                <a16:creationId xmlns:a16="http://schemas.microsoft.com/office/drawing/2014/main" id="{F83FB021-6940-4AF3-B57E-9C814124136D}"/>
              </a:ext>
            </a:extLst>
          </p:cNvPr>
          <p:cNvSpPr txBox="1"/>
          <p:nvPr/>
        </p:nvSpPr>
        <p:spPr>
          <a:xfrm>
            <a:off x="1981346" y="2713392"/>
            <a:ext cx="812979" cy="369332"/>
          </a:xfrm>
          <a:prstGeom prst="rect">
            <a:avLst/>
          </a:prstGeom>
          <a:noFill/>
        </p:spPr>
        <p:txBody>
          <a:bodyPr wrap="none" rtlCol="0">
            <a:spAutoFit/>
          </a:bodyPr>
          <a:lstStyle/>
          <a:p>
            <a:r>
              <a:rPr lang="en-GB" sz="1400" dirty="0"/>
              <a:t>Student</a:t>
            </a:r>
            <a:r>
              <a:rPr lang="en-GB" dirty="0"/>
              <a:t> </a:t>
            </a:r>
          </a:p>
        </p:txBody>
      </p:sp>
      <p:sp>
        <p:nvSpPr>
          <p:cNvPr id="18" name="TextBox 17">
            <a:extLst>
              <a:ext uri="{FF2B5EF4-FFF2-40B4-BE49-F238E27FC236}">
                <a16:creationId xmlns:a16="http://schemas.microsoft.com/office/drawing/2014/main" id="{54C0A51A-BBB8-459C-8D8F-9030104D7E3E}"/>
              </a:ext>
            </a:extLst>
          </p:cNvPr>
          <p:cNvSpPr txBox="1"/>
          <p:nvPr/>
        </p:nvSpPr>
        <p:spPr>
          <a:xfrm>
            <a:off x="1752128" y="4267271"/>
            <a:ext cx="1244123" cy="369332"/>
          </a:xfrm>
          <a:prstGeom prst="rect">
            <a:avLst/>
          </a:prstGeom>
          <a:noFill/>
        </p:spPr>
        <p:txBody>
          <a:bodyPr wrap="none" rtlCol="0">
            <a:spAutoFit/>
          </a:bodyPr>
          <a:lstStyle/>
          <a:p>
            <a:r>
              <a:rPr lang="en-GB" sz="1400" dirty="0"/>
              <a:t>Staff Member</a:t>
            </a:r>
            <a:r>
              <a:rPr lang="en-GB" dirty="0"/>
              <a:t> </a:t>
            </a:r>
          </a:p>
        </p:txBody>
      </p:sp>
      <p:cxnSp>
        <p:nvCxnSpPr>
          <p:cNvPr id="20" name="Straight Arrow Connector 19">
            <a:extLst>
              <a:ext uri="{FF2B5EF4-FFF2-40B4-BE49-F238E27FC236}">
                <a16:creationId xmlns:a16="http://schemas.microsoft.com/office/drawing/2014/main" id="{81940A5B-4410-437B-AD72-6A3EDE8D540C}"/>
              </a:ext>
            </a:extLst>
          </p:cNvPr>
          <p:cNvCxnSpPr>
            <a:cxnSpLocks/>
            <a:stCxn id="14" idx="3"/>
            <a:endCxn id="31" idx="1"/>
          </p:cNvCxnSpPr>
          <p:nvPr/>
        </p:nvCxnSpPr>
        <p:spPr>
          <a:xfrm>
            <a:off x="3476476" y="2516942"/>
            <a:ext cx="3624334" cy="110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60B290C-8F4A-4567-A33D-BC9C3571ABE9}"/>
              </a:ext>
            </a:extLst>
          </p:cNvPr>
          <p:cNvCxnSpPr>
            <a:cxnSpLocks/>
            <a:stCxn id="12" idx="3"/>
            <a:endCxn id="31" idx="1"/>
          </p:cNvCxnSpPr>
          <p:nvPr/>
        </p:nvCxnSpPr>
        <p:spPr>
          <a:xfrm flipV="1">
            <a:off x="3421936" y="3619205"/>
            <a:ext cx="3678874" cy="57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42B1662-8C4D-4B3D-B568-C51559A4FA8C}"/>
              </a:ext>
            </a:extLst>
          </p:cNvPr>
          <p:cNvSpPr txBox="1"/>
          <p:nvPr/>
        </p:nvSpPr>
        <p:spPr>
          <a:xfrm rot="21090123">
            <a:off x="3926083" y="3824016"/>
            <a:ext cx="2059282" cy="276999"/>
          </a:xfrm>
          <a:prstGeom prst="rect">
            <a:avLst/>
          </a:prstGeom>
          <a:solidFill>
            <a:schemeClr val="bg1"/>
          </a:solidFill>
        </p:spPr>
        <p:txBody>
          <a:bodyPr wrap="none" rtlCol="0">
            <a:spAutoFit/>
          </a:bodyPr>
          <a:lstStyle/>
          <a:p>
            <a:pPr algn="ctr"/>
            <a:r>
              <a:rPr lang="en-GB" sz="1200" dirty="0"/>
              <a:t>Access the university building </a:t>
            </a:r>
          </a:p>
        </p:txBody>
      </p:sp>
      <p:sp>
        <p:nvSpPr>
          <p:cNvPr id="44" name="TextBox 43">
            <a:extLst>
              <a:ext uri="{FF2B5EF4-FFF2-40B4-BE49-F238E27FC236}">
                <a16:creationId xmlns:a16="http://schemas.microsoft.com/office/drawing/2014/main" id="{3912A180-D777-4202-A134-8E5C69C42D7D}"/>
              </a:ext>
            </a:extLst>
          </p:cNvPr>
          <p:cNvSpPr txBox="1"/>
          <p:nvPr/>
        </p:nvSpPr>
        <p:spPr>
          <a:xfrm rot="21090452">
            <a:off x="4021429" y="3806140"/>
            <a:ext cx="1979899" cy="276999"/>
          </a:xfrm>
          <a:prstGeom prst="rect">
            <a:avLst/>
          </a:prstGeom>
          <a:solidFill>
            <a:schemeClr val="bg1"/>
          </a:solidFill>
        </p:spPr>
        <p:txBody>
          <a:bodyPr wrap="square" rtlCol="0">
            <a:spAutoFit/>
          </a:bodyPr>
          <a:lstStyle/>
          <a:p>
            <a:pPr algn="ctr"/>
            <a:r>
              <a:rPr lang="en-GB" sz="1200" dirty="0"/>
              <a:t>Access the computer lab </a:t>
            </a:r>
          </a:p>
        </p:txBody>
      </p:sp>
      <p:pic>
        <p:nvPicPr>
          <p:cNvPr id="46" name="Picture 45" descr="A close up of a logo&#10;&#10;Description generated with high confidence">
            <a:extLst>
              <a:ext uri="{FF2B5EF4-FFF2-40B4-BE49-F238E27FC236}">
                <a16:creationId xmlns:a16="http://schemas.microsoft.com/office/drawing/2014/main" id="{A807A214-EC78-4974-9D2D-B10D35E19A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4023" y="3415074"/>
            <a:ext cx="969239" cy="969239"/>
          </a:xfrm>
          <a:prstGeom prst="rect">
            <a:avLst/>
          </a:prstGeom>
        </p:spPr>
      </p:pic>
      <p:pic>
        <p:nvPicPr>
          <p:cNvPr id="49" name="Picture 48" descr="A close up of a mask&#10;&#10;Description generated with high confidence">
            <a:extLst>
              <a:ext uri="{FF2B5EF4-FFF2-40B4-BE49-F238E27FC236}">
                <a16:creationId xmlns:a16="http://schemas.microsoft.com/office/drawing/2014/main" id="{3EE9E111-F095-43FF-9C84-F5A2F55930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5313" y="4911568"/>
            <a:ext cx="999792" cy="999792"/>
          </a:xfrm>
          <a:prstGeom prst="rect">
            <a:avLst/>
          </a:prstGeom>
        </p:spPr>
      </p:pic>
      <p:pic>
        <p:nvPicPr>
          <p:cNvPr id="53" name="Picture 52">
            <a:extLst>
              <a:ext uri="{FF2B5EF4-FFF2-40B4-BE49-F238E27FC236}">
                <a16:creationId xmlns:a16="http://schemas.microsoft.com/office/drawing/2014/main" id="{641DBFF2-4441-4637-A9FB-FD215971C610}"/>
              </a:ext>
            </a:extLst>
          </p:cNvPr>
          <p:cNvPicPr>
            <a:picLocks noChangeAspect="1"/>
          </p:cNvPicPr>
          <p:nvPr/>
        </p:nvPicPr>
        <p:blipFill>
          <a:blip r:embed="rId7"/>
          <a:stretch>
            <a:fillRect/>
          </a:stretch>
        </p:blipFill>
        <p:spPr>
          <a:xfrm>
            <a:off x="1915910" y="1765682"/>
            <a:ext cx="977233" cy="1030927"/>
          </a:xfrm>
          <a:prstGeom prst="rect">
            <a:avLst/>
          </a:prstGeom>
        </p:spPr>
      </p:pic>
      <p:sp>
        <p:nvSpPr>
          <p:cNvPr id="56" name="TextBox 55">
            <a:extLst>
              <a:ext uri="{FF2B5EF4-FFF2-40B4-BE49-F238E27FC236}">
                <a16:creationId xmlns:a16="http://schemas.microsoft.com/office/drawing/2014/main" id="{E702F14A-BE8C-431E-BE00-42EFF423A8F6}"/>
              </a:ext>
            </a:extLst>
          </p:cNvPr>
          <p:cNvSpPr txBox="1"/>
          <p:nvPr/>
        </p:nvSpPr>
        <p:spPr>
          <a:xfrm>
            <a:off x="1938281" y="5863625"/>
            <a:ext cx="785984" cy="307777"/>
          </a:xfrm>
          <a:prstGeom prst="rect">
            <a:avLst/>
          </a:prstGeom>
          <a:noFill/>
        </p:spPr>
        <p:txBody>
          <a:bodyPr wrap="none" rtlCol="0">
            <a:spAutoFit/>
          </a:bodyPr>
          <a:lstStyle/>
          <a:p>
            <a:r>
              <a:rPr lang="en-GB" sz="1400" dirty="0"/>
              <a:t>External</a:t>
            </a:r>
            <a:endParaRPr lang="en-GB" dirty="0"/>
          </a:p>
        </p:txBody>
      </p:sp>
      <p:pic>
        <p:nvPicPr>
          <p:cNvPr id="62" name="Picture 61" descr="A close up of a logo&#10;&#10;Description generated with very high confidence">
            <a:extLst>
              <a:ext uri="{FF2B5EF4-FFF2-40B4-BE49-F238E27FC236}">
                <a16:creationId xmlns:a16="http://schemas.microsoft.com/office/drawing/2014/main" id="{4682DAB8-D278-483A-BC8E-269D67310E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4324" y="5341288"/>
            <a:ext cx="682151" cy="682151"/>
          </a:xfrm>
          <a:prstGeom prst="rect">
            <a:avLst/>
          </a:prstGeom>
        </p:spPr>
      </p:pic>
      <p:sp>
        <p:nvSpPr>
          <p:cNvPr id="63" name="Rectangle 62">
            <a:extLst>
              <a:ext uri="{FF2B5EF4-FFF2-40B4-BE49-F238E27FC236}">
                <a16:creationId xmlns:a16="http://schemas.microsoft.com/office/drawing/2014/main" id="{25E016C0-2028-4005-B819-B033619A6235}"/>
              </a:ext>
            </a:extLst>
          </p:cNvPr>
          <p:cNvSpPr/>
          <p:nvPr/>
        </p:nvSpPr>
        <p:spPr>
          <a:xfrm>
            <a:off x="2930744" y="5550224"/>
            <a:ext cx="409310" cy="264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dirty="0"/>
          </a:p>
        </p:txBody>
      </p:sp>
      <p:sp>
        <p:nvSpPr>
          <p:cNvPr id="64" name="TextBox 63">
            <a:extLst>
              <a:ext uri="{FF2B5EF4-FFF2-40B4-BE49-F238E27FC236}">
                <a16:creationId xmlns:a16="http://schemas.microsoft.com/office/drawing/2014/main" id="{35CE8783-2531-4FAB-BB2E-A1B59855F875}"/>
              </a:ext>
            </a:extLst>
          </p:cNvPr>
          <p:cNvSpPr txBox="1"/>
          <p:nvPr/>
        </p:nvSpPr>
        <p:spPr>
          <a:xfrm>
            <a:off x="2889177" y="5556903"/>
            <a:ext cx="492443" cy="246221"/>
          </a:xfrm>
          <a:prstGeom prst="rect">
            <a:avLst/>
          </a:prstGeom>
          <a:noFill/>
        </p:spPr>
        <p:txBody>
          <a:bodyPr wrap="none" rtlCol="0">
            <a:spAutoFit/>
          </a:bodyPr>
          <a:lstStyle/>
          <a:p>
            <a:r>
              <a:rPr lang="en-GB" sz="1000" dirty="0">
                <a:solidFill>
                  <a:schemeClr val="bg1"/>
                </a:solidFill>
              </a:rPr>
              <a:t>NO ID</a:t>
            </a:r>
          </a:p>
        </p:txBody>
      </p:sp>
      <p:sp>
        <p:nvSpPr>
          <p:cNvPr id="66" name="TextBox 65">
            <a:extLst>
              <a:ext uri="{FF2B5EF4-FFF2-40B4-BE49-F238E27FC236}">
                <a16:creationId xmlns:a16="http://schemas.microsoft.com/office/drawing/2014/main" id="{70A26468-1DCA-45AF-96B0-92C6C2275CBB}"/>
              </a:ext>
            </a:extLst>
          </p:cNvPr>
          <p:cNvSpPr txBox="1"/>
          <p:nvPr/>
        </p:nvSpPr>
        <p:spPr>
          <a:xfrm rot="1046641">
            <a:off x="4005995" y="2878405"/>
            <a:ext cx="2059282" cy="276999"/>
          </a:xfrm>
          <a:prstGeom prst="rect">
            <a:avLst/>
          </a:prstGeom>
          <a:solidFill>
            <a:schemeClr val="bg1"/>
          </a:solidFill>
        </p:spPr>
        <p:txBody>
          <a:bodyPr wrap="square" rtlCol="0">
            <a:spAutoFit/>
          </a:bodyPr>
          <a:lstStyle/>
          <a:p>
            <a:pPr algn="ctr"/>
            <a:r>
              <a:rPr lang="en-GB" sz="1200" dirty="0"/>
              <a:t>Access the university building </a:t>
            </a:r>
          </a:p>
        </p:txBody>
      </p:sp>
      <p:cxnSp>
        <p:nvCxnSpPr>
          <p:cNvPr id="65" name="Straight Arrow Connector 64">
            <a:extLst>
              <a:ext uri="{FF2B5EF4-FFF2-40B4-BE49-F238E27FC236}">
                <a16:creationId xmlns:a16="http://schemas.microsoft.com/office/drawing/2014/main" id="{1CB3A1DD-3666-4220-B2C7-82968208E1AD}"/>
              </a:ext>
            </a:extLst>
          </p:cNvPr>
          <p:cNvCxnSpPr>
            <a:cxnSpLocks/>
            <a:stCxn id="62" idx="3"/>
            <a:endCxn id="31" idx="1"/>
          </p:cNvCxnSpPr>
          <p:nvPr/>
        </p:nvCxnSpPr>
        <p:spPr>
          <a:xfrm flipV="1">
            <a:off x="3476475" y="3619205"/>
            <a:ext cx="3624335" cy="2063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5C37497-8EDE-4A8F-894A-91F81302B67D}"/>
              </a:ext>
            </a:extLst>
          </p:cNvPr>
          <p:cNvSpPr txBox="1"/>
          <p:nvPr/>
        </p:nvSpPr>
        <p:spPr>
          <a:xfrm rot="19882232">
            <a:off x="3837060" y="4654746"/>
            <a:ext cx="2442528" cy="276999"/>
          </a:xfrm>
          <a:prstGeom prst="rect">
            <a:avLst/>
          </a:prstGeom>
          <a:solidFill>
            <a:schemeClr val="bg1"/>
          </a:solidFill>
        </p:spPr>
        <p:txBody>
          <a:bodyPr wrap="none" rtlCol="0">
            <a:spAutoFit/>
          </a:bodyPr>
          <a:lstStyle/>
          <a:p>
            <a:pPr algn="ctr"/>
            <a:r>
              <a:rPr lang="en-GB" sz="1200" dirty="0"/>
              <a:t>No access to the university building </a:t>
            </a:r>
          </a:p>
        </p:txBody>
      </p:sp>
      <p:grpSp>
        <p:nvGrpSpPr>
          <p:cNvPr id="39" name="Group 38">
            <a:extLst>
              <a:ext uri="{FF2B5EF4-FFF2-40B4-BE49-F238E27FC236}">
                <a16:creationId xmlns:a16="http://schemas.microsoft.com/office/drawing/2014/main" id="{F79E765C-60BB-4AE1-9826-030D62482466}"/>
              </a:ext>
            </a:extLst>
          </p:cNvPr>
          <p:cNvGrpSpPr/>
          <p:nvPr/>
        </p:nvGrpSpPr>
        <p:grpSpPr>
          <a:xfrm>
            <a:off x="3678008" y="5210790"/>
            <a:ext cx="458659" cy="424554"/>
            <a:chOff x="9288752" y="1130286"/>
            <a:chExt cx="533631" cy="538428"/>
          </a:xfrm>
        </p:grpSpPr>
        <p:sp>
          <p:nvSpPr>
            <p:cNvPr id="40" name="ZoneTexte 59">
              <a:extLst>
                <a:ext uri="{FF2B5EF4-FFF2-40B4-BE49-F238E27FC236}">
                  <a16:creationId xmlns:a16="http://schemas.microsoft.com/office/drawing/2014/main" id="{F3352000-37C8-4E2C-87ED-69B281B5CB2D}"/>
                </a:ext>
              </a:extLst>
            </p:cNvPr>
            <p:cNvSpPr txBox="1"/>
            <p:nvPr/>
          </p:nvSpPr>
          <p:spPr>
            <a:xfrm>
              <a:off x="9393755" y="1207049"/>
              <a:ext cx="428628" cy="461665"/>
            </a:xfrm>
            <a:prstGeom prst="rect">
              <a:avLst/>
            </a:prstGeom>
            <a:noFill/>
          </p:spPr>
          <p:txBody>
            <a:bodyPr wrap="square" rtlCol="0">
              <a:spAutoFit/>
            </a:bodyPr>
            <a:lstStyle/>
            <a:p>
              <a:r>
                <a:rPr lang="fr-FR" sz="2400" b="1" dirty="0">
                  <a:solidFill>
                    <a:schemeClr val="bg1"/>
                  </a:solidFill>
                  <a:latin typeface="Bodoni MT Black" pitchFamily="18" charset="0"/>
                  <a:cs typeface="Arial" pitchFamily="34" charset="0"/>
                </a:rPr>
                <a:t>!</a:t>
              </a:r>
              <a:endParaRPr lang="fr-FR" b="1" dirty="0">
                <a:solidFill>
                  <a:schemeClr val="bg1"/>
                </a:solidFill>
                <a:latin typeface="Bodoni MT Black" pitchFamily="18" charset="0"/>
                <a:cs typeface="Arial" pitchFamily="34" charset="0"/>
              </a:endParaRPr>
            </a:p>
          </p:txBody>
        </p:sp>
        <p:grpSp>
          <p:nvGrpSpPr>
            <p:cNvPr id="41" name="Group 40">
              <a:extLst>
                <a:ext uri="{FF2B5EF4-FFF2-40B4-BE49-F238E27FC236}">
                  <a16:creationId xmlns:a16="http://schemas.microsoft.com/office/drawing/2014/main" id="{1415560E-648A-4BC9-878B-9338601FDD2C}"/>
                </a:ext>
              </a:extLst>
            </p:cNvPr>
            <p:cNvGrpSpPr/>
            <p:nvPr/>
          </p:nvGrpSpPr>
          <p:grpSpPr>
            <a:xfrm>
              <a:off x="9288752" y="1130286"/>
              <a:ext cx="471837" cy="480792"/>
              <a:chOff x="8534150" y="3259510"/>
              <a:chExt cx="471837" cy="480792"/>
            </a:xfrm>
          </p:grpSpPr>
          <p:sp>
            <p:nvSpPr>
              <p:cNvPr id="42" name="Ellipse 58">
                <a:extLst>
                  <a:ext uri="{FF2B5EF4-FFF2-40B4-BE49-F238E27FC236}">
                    <a16:creationId xmlns:a16="http://schemas.microsoft.com/office/drawing/2014/main" id="{AEE2B0FA-B689-4EDF-8DE2-B45A260E8C9A}"/>
                  </a:ext>
                </a:extLst>
              </p:cNvPr>
              <p:cNvSpPr/>
              <p:nvPr/>
            </p:nvSpPr>
            <p:spPr>
              <a:xfrm>
                <a:off x="8534150" y="3383112"/>
                <a:ext cx="428628" cy="357190"/>
              </a:xfrm>
              <a:prstGeom prst="ellipse">
                <a:avLst/>
              </a:prstGeom>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43" name="ZoneTexte 59">
                <a:extLst>
                  <a:ext uri="{FF2B5EF4-FFF2-40B4-BE49-F238E27FC236}">
                    <a16:creationId xmlns:a16="http://schemas.microsoft.com/office/drawing/2014/main" id="{D2650A2B-D128-47C2-9407-7CD5C3C5A293}"/>
                  </a:ext>
                </a:extLst>
              </p:cNvPr>
              <p:cNvSpPr txBox="1"/>
              <p:nvPr/>
            </p:nvSpPr>
            <p:spPr>
              <a:xfrm>
                <a:off x="8577359" y="3259510"/>
                <a:ext cx="428628" cy="461664"/>
              </a:xfrm>
              <a:prstGeom prst="rect">
                <a:avLst/>
              </a:prstGeom>
              <a:noFill/>
            </p:spPr>
            <p:txBody>
              <a:bodyPr wrap="square" rtlCol="0">
                <a:spAutoFit/>
              </a:bodyPr>
              <a:lstStyle/>
              <a:p>
                <a:r>
                  <a:rPr lang="fr-FR" sz="2400" b="1" dirty="0">
                    <a:solidFill>
                      <a:schemeClr val="bg1"/>
                    </a:solidFill>
                    <a:latin typeface="Bodoni MT Black" pitchFamily="18" charset="0"/>
                    <a:cs typeface="Arial" pitchFamily="34" charset="0"/>
                  </a:rPr>
                  <a:t>!</a:t>
                </a:r>
                <a:endParaRPr lang="fr-FR" b="1" dirty="0">
                  <a:solidFill>
                    <a:schemeClr val="bg1"/>
                  </a:solidFill>
                  <a:latin typeface="Bodoni MT Black" pitchFamily="18" charset="0"/>
                  <a:cs typeface="Arial" pitchFamily="34" charset="0"/>
                </a:endParaRPr>
              </a:p>
            </p:txBody>
          </p:sp>
        </p:grpSp>
      </p:grpSp>
      <p:sp>
        <p:nvSpPr>
          <p:cNvPr id="32" name="TextBox 31">
            <a:extLst>
              <a:ext uri="{FF2B5EF4-FFF2-40B4-BE49-F238E27FC236}">
                <a16:creationId xmlns:a16="http://schemas.microsoft.com/office/drawing/2014/main" id="{7D555B47-2608-433E-824E-752C813B454E}"/>
              </a:ext>
            </a:extLst>
          </p:cNvPr>
          <p:cNvSpPr txBox="1"/>
          <p:nvPr/>
        </p:nvSpPr>
        <p:spPr>
          <a:xfrm rot="1034985">
            <a:off x="4119557" y="2889797"/>
            <a:ext cx="1979899" cy="276999"/>
          </a:xfrm>
          <a:prstGeom prst="rect">
            <a:avLst/>
          </a:prstGeom>
          <a:solidFill>
            <a:schemeClr val="bg1"/>
          </a:solidFill>
        </p:spPr>
        <p:txBody>
          <a:bodyPr wrap="square" rtlCol="0">
            <a:spAutoFit/>
          </a:bodyPr>
          <a:lstStyle/>
          <a:p>
            <a:pPr algn="ctr"/>
            <a:r>
              <a:rPr lang="en-GB" sz="1200" dirty="0"/>
              <a:t>Access the computer lab </a:t>
            </a:r>
          </a:p>
        </p:txBody>
      </p:sp>
      <p:grpSp>
        <p:nvGrpSpPr>
          <p:cNvPr id="72" name="Group 71">
            <a:extLst>
              <a:ext uri="{FF2B5EF4-FFF2-40B4-BE49-F238E27FC236}">
                <a16:creationId xmlns:a16="http://schemas.microsoft.com/office/drawing/2014/main" id="{3EE03B81-04AD-408B-AD6A-5629CFBD51E3}"/>
              </a:ext>
            </a:extLst>
          </p:cNvPr>
          <p:cNvGrpSpPr/>
          <p:nvPr/>
        </p:nvGrpSpPr>
        <p:grpSpPr>
          <a:xfrm>
            <a:off x="2879503" y="5449074"/>
            <a:ext cx="666826" cy="471702"/>
            <a:chOff x="9288752" y="1207049"/>
            <a:chExt cx="533631" cy="461665"/>
          </a:xfrm>
        </p:grpSpPr>
        <p:sp>
          <p:nvSpPr>
            <p:cNvPr id="73" name="ZoneTexte 59">
              <a:extLst>
                <a:ext uri="{FF2B5EF4-FFF2-40B4-BE49-F238E27FC236}">
                  <a16:creationId xmlns:a16="http://schemas.microsoft.com/office/drawing/2014/main" id="{B9943C1E-5953-49F3-9BF0-C3C7B4A01682}"/>
                </a:ext>
              </a:extLst>
            </p:cNvPr>
            <p:cNvSpPr txBox="1"/>
            <p:nvPr/>
          </p:nvSpPr>
          <p:spPr>
            <a:xfrm>
              <a:off x="9393755" y="1207049"/>
              <a:ext cx="428628" cy="461665"/>
            </a:xfrm>
            <a:prstGeom prst="rect">
              <a:avLst/>
            </a:prstGeom>
            <a:noFill/>
          </p:spPr>
          <p:txBody>
            <a:bodyPr wrap="square" rtlCol="0">
              <a:spAutoFit/>
            </a:bodyPr>
            <a:lstStyle/>
            <a:p>
              <a:r>
                <a:rPr lang="fr-FR" sz="2400" b="1" dirty="0">
                  <a:solidFill>
                    <a:schemeClr val="bg1"/>
                  </a:solidFill>
                  <a:latin typeface="Bodoni MT Black" pitchFamily="18" charset="0"/>
                  <a:cs typeface="Arial" pitchFamily="34" charset="0"/>
                </a:rPr>
                <a:t>!</a:t>
              </a:r>
              <a:endParaRPr lang="fr-FR" b="1" dirty="0">
                <a:solidFill>
                  <a:schemeClr val="bg1"/>
                </a:solidFill>
                <a:latin typeface="Bodoni MT Black" pitchFamily="18" charset="0"/>
                <a:cs typeface="Arial" pitchFamily="34" charset="0"/>
              </a:endParaRPr>
            </a:p>
          </p:txBody>
        </p:sp>
        <p:grpSp>
          <p:nvGrpSpPr>
            <p:cNvPr id="74" name="Group 73">
              <a:extLst>
                <a:ext uri="{FF2B5EF4-FFF2-40B4-BE49-F238E27FC236}">
                  <a16:creationId xmlns:a16="http://schemas.microsoft.com/office/drawing/2014/main" id="{FFFE432D-D585-47B0-B292-5CCD2CFF1F0B}"/>
                </a:ext>
              </a:extLst>
            </p:cNvPr>
            <p:cNvGrpSpPr/>
            <p:nvPr/>
          </p:nvGrpSpPr>
          <p:grpSpPr>
            <a:xfrm>
              <a:off x="9288752" y="1207050"/>
              <a:ext cx="520553" cy="461664"/>
              <a:chOff x="8534150" y="3336274"/>
              <a:chExt cx="520553" cy="461664"/>
            </a:xfrm>
          </p:grpSpPr>
          <p:sp>
            <p:nvSpPr>
              <p:cNvPr id="75" name="Ellipse 58">
                <a:extLst>
                  <a:ext uri="{FF2B5EF4-FFF2-40B4-BE49-F238E27FC236}">
                    <a16:creationId xmlns:a16="http://schemas.microsoft.com/office/drawing/2014/main" id="{77B8BC2D-70DB-4DEE-9AA0-48D544E46859}"/>
                  </a:ext>
                </a:extLst>
              </p:cNvPr>
              <p:cNvSpPr/>
              <p:nvPr/>
            </p:nvSpPr>
            <p:spPr>
              <a:xfrm>
                <a:off x="8534150" y="3383112"/>
                <a:ext cx="428628" cy="357190"/>
              </a:xfrm>
              <a:prstGeom prst="ellipse">
                <a:avLst/>
              </a:prstGeom>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76" name="ZoneTexte 59">
                <a:extLst>
                  <a:ext uri="{FF2B5EF4-FFF2-40B4-BE49-F238E27FC236}">
                    <a16:creationId xmlns:a16="http://schemas.microsoft.com/office/drawing/2014/main" id="{86BC8714-BFA6-4595-B212-A901D802A104}"/>
                  </a:ext>
                </a:extLst>
              </p:cNvPr>
              <p:cNvSpPr txBox="1"/>
              <p:nvPr/>
            </p:nvSpPr>
            <p:spPr>
              <a:xfrm>
                <a:off x="8626075" y="3336274"/>
                <a:ext cx="428628" cy="461664"/>
              </a:xfrm>
              <a:prstGeom prst="rect">
                <a:avLst/>
              </a:prstGeom>
              <a:noFill/>
            </p:spPr>
            <p:txBody>
              <a:bodyPr wrap="square" rtlCol="0">
                <a:spAutoFit/>
              </a:bodyPr>
              <a:lstStyle/>
              <a:p>
                <a:r>
                  <a:rPr lang="fr-FR" sz="2400" b="1" dirty="0">
                    <a:solidFill>
                      <a:schemeClr val="bg1"/>
                    </a:solidFill>
                    <a:latin typeface="Bodoni MT Black" pitchFamily="18" charset="0"/>
                    <a:cs typeface="Arial" pitchFamily="34" charset="0"/>
                  </a:rPr>
                  <a:t>!</a:t>
                </a:r>
                <a:endParaRPr lang="fr-FR" b="1" dirty="0">
                  <a:solidFill>
                    <a:schemeClr val="bg1"/>
                  </a:solidFill>
                  <a:latin typeface="Bodoni MT Black" pitchFamily="18" charset="0"/>
                  <a:cs typeface="Arial" pitchFamily="34" charset="0"/>
                </a:endParaRPr>
              </a:p>
            </p:txBody>
          </p:sp>
        </p:grpSp>
      </p:grpSp>
      <p:sp>
        <p:nvSpPr>
          <p:cNvPr id="33" name="TextBox 32">
            <a:extLst>
              <a:ext uri="{FF2B5EF4-FFF2-40B4-BE49-F238E27FC236}">
                <a16:creationId xmlns:a16="http://schemas.microsoft.com/office/drawing/2014/main" id="{C24C801C-2D04-4BB5-80C3-27DF941FEE77}"/>
              </a:ext>
            </a:extLst>
          </p:cNvPr>
          <p:cNvSpPr txBox="1"/>
          <p:nvPr/>
        </p:nvSpPr>
        <p:spPr>
          <a:xfrm rot="1025056">
            <a:off x="4094427" y="2904111"/>
            <a:ext cx="1979899" cy="276999"/>
          </a:xfrm>
          <a:prstGeom prst="rect">
            <a:avLst/>
          </a:prstGeom>
          <a:solidFill>
            <a:schemeClr val="bg1"/>
          </a:solidFill>
        </p:spPr>
        <p:txBody>
          <a:bodyPr wrap="square" rtlCol="0">
            <a:spAutoFit/>
          </a:bodyPr>
          <a:lstStyle/>
          <a:p>
            <a:pPr algn="ctr"/>
            <a:r>
              <a:rPr lang="en-GB" sz="1200" dirty="0"/>
              <a:t>No access the staff room</a:t>
            </a:r>
          </a:p>
        </p:txBody>
      </p:sp>
      <p:sp>
        <p:nvSpPr>
          <p:cNvPr id="81" name="TextBox 80">
            <a:extLst>
              <a:ext uri="{FF2B5EF4-FFF2-40B4-BE49-F238E27FC236}">
                <a16:creationId xmlns:a16="http://schemas.microsoft.com/office/drawing/2014/main" id="{3C70C396-F279-4B46-858A-4CAC8925A1B2}"/>
              </a:ext>
            </a:extLst>
          </p:cNvPr>
          <p:cNvSpPr txBox="1"/>
          <p:nvPr/>
        </p:nvSpPr>
        <p:spPr>
          <a:xfrm rot="21097948">
            <a:off x="4068373" y="3841503"/>
            <a:ext cx="1979899" cy="276999"/>
          </a:xfrm>
          <a:prstGeom prst="rect">
            <a:avLst/>
          </a:prstGeom>
          <a:solidFill>
            <a:schemeClr val="bg1"/>
          </a:solidFill>
        </p:spPr>
        <p:txBody>
          <a:bodyPr wrap="square" rtlCol="0">
            <a:spAutoFit/>
          </a:bodyPr>
          <a:lstStyle/>
          <a:p>
            <a:pPr algn="ctr"/>
            <a:r>
              <a:rPr lang="en-GB" sz="1200" dirty="0"/>
              <a:t>Access the staff room</a:t>
            </a:r>
          </a:p>
        </p:txBody>
      </p:sp>
      <p:pic>
        <p:nvPicPr>
          <p:cNvPr id="86" name="Picture 85" descr="A building next to a window&#10;&#10;Description generated with high confidence">
            <a:extLst>
              <a:ext uri="{FF2B5EF4-FFF2-40B4-BE49-F238E27FC236}">
                <a16:creationId xmlns:a16="http://schemas.microsoft.com/office/drawing/2014/main" id="{7D48E99E-5A12-4FEE-9398-07EBF7E3A3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00810" y="2504815"/>
            <a:ext cx="2143125" cy="2143125"/>
          </a:xfrm>
          <a:prstGeom prst="rect">
            <a:avLst/>
          </a:prstGeom>
        </p:spPr>
      </p:pic>
      <p:pic>
        <p:nvPicPr>
          <p:cNvPr id="31" name="Picture 30">
            <a:extLst>
              <a:ext uri="{FF2B5EF4-FFF2-40B4-BE49-F238E27FC236}">
                <a16:creationId xmlns:a16="http://schemas.microsoft.com/office/drawing/2014/main" id="{49933142-FC2B-4B06-9D32-4360971631F1}"/>
              </a:ext>
            </a:extLst>
          </p:cNvPr>
          <p:cNvPicPr>
            <a:picLocks noChangeAspect="1"/>
          </p:cNvPicPr>
          <p:nvPr/>
        </p:nvPicPr>
        <p:blipFill>
          <a:blip r:embed="rId10"/>
          <a:stretch>
            <a:fillRect/>
          </a:stretch>
        </p:blipFill>
        <p:spPr>
          <a:xfrm>
            <a:off x="7100810" y="2723855"/>
            <a:ext cx="2352675" cy="1790700"/>
          </a:xfrm>
          <a:prstGeom prst="rect">
            <a:avLst/>
          </a:prstGeom>
        </p:spPr>
      </p:pic>
      <p:pic>
        <p:nvPicPr>
          <p:cNvPr id="37" name="Picture 36">
            <a:extLst>
              <a:ext uri="{FF2B5EF4-FFF2-40B4-BE49-F238E27FC236}">
                <a16:creationId xmlns:a16="http://schemas.microsoft.com/office/drawing/2014/main" id="{49365EA5-4CBF-49D9-B09B-D71EAB79E9D2}"/>
              </a:ext>
            </a:extLst>
          </p:cNvPr>
          <p:cNvPicPr>
            <a:picLocks noChangeAspect="1"/>
          </p:cNvPicPr>
          <p:nvPr/>
        </p:nvPicPr>
        <p:blipFill>
          <a:blip r:embed="rId11"/>
          <a:stretch>
            <a:fillRect/>
          </a:stretch>
        </p:blipFill>
        <p:spPr>
          <a:xfrm>
            <a:off x="7098892" y="2372621"/>
            <a:ext cx="2635765" cy="2328088"/>
          </a:xfrm>
          <a:prstGeom prst="rect">
            <a:avLst/>
          </a:prstGeom>
        </p:spPr>
      </p:pic>
      <p:grpSp>
        <p:nvGrpSpPr>
          <p:cNvPr id="96" name="Group 95">
            <a:extLst>
              <a:ext uri="{FF2B5EF4-FFF2-40B4-BE49-F238E27FC236}">
                <a16:creationId xmlns:a16="http://schemas.microsoft.com/office/drawing/2014/main" id="{E9BC6661-370C-459A-A6CC-31D6B60F0612}"/>
              </a:ext>
            </a:extLst>
          </p:cNvPr>
          <p:cNvGrpSpPr/>
          <p:nvPr/>
        </p:nvGrpSpPr>
        <p:grpSpPr>
          <a:xfrm>
            <a:off x="3950195" y="2508117"/>
            <a:ext cx="458659" cy="424554"/>
            <a:chOff x="9288752" y="1130286"/>
            <a:chExt cx="533631" cy="538428"/>
          </a:xfrm>
        </p:grpSpPr>
        <p:sp>
          <p:nvSpPr>
            <p:cNvPr id="97" name="ZoneTexte 59">
              <a:extLst>
                <a:ext uri="{FF2B5EF4-FFF2-40B4-BE49-F238E27FC236}">
                  <a16:creationId xmlns:a16="http://schemas.microsoft.com/office/drawing/2014/main" id="{AC08DA8A-7D60-4E0A-94C8-CA0A53347DFF}"/>
                </a:ext>
              </a:extLst>
            </p:cNvPr>
            <p:cNvSpPr txBox="1"/>
            <p:nvPr/>
          </p:nvSpPr>
          <p:spPr>
            <a:xfrm>
              <a:off x="9393755" y="1207049"/>
              <a:ext cx="428628" cy="461665"/>
            </a:xfrm>
            <a:prstGeom prst="rect">
              <a:avLst/>
            </a:prstGeom>
            <a:noFill/>
          </p:spPr>
          <p:txBody>
            <a:bodyPr wrap="square" rtlCol="0">
              <a:spAutoFit/>
            </a:bodyPr>
            <a:lstStyle/>
            <a:p>
              <a:r>
                <a:rPr lang="fr-FR" sz="2400" b="1" dirty="0">
                  <a:solidFill>
                    <a:schemeClr val="bg1"/>
                  </a:solidFill>
                  <a:latin typeface="Bodoni MT Black" pitchFamily="18" charset="0"/>
                  <a:cs typeface="Arial" pitchFamily="34" charset="0"/>
                </a:rPr>
                <a:t>!</a:t>
              </a:r>
              <a:endParaRPr lang="fr-FR" b="1" dirty="0">
                <a:solidFill>
                  <a:schemeClr val="bg1"/>
                </a:solidFill>
                <a:latin typeface="Bodoni MT Black" pitchFamily="18" charset="0"/>
                <a:cs typeface="Arial" pitchFamily="34" charset="0"/>
              </a:endParaRPr>
            </a:p>
          </p:txBody>
        </p:sp>
        <p:grpSp>
          <p:nvGrpSpPr>
            <p:cNvPr id="98" name="Group 97">
              <a:extLst>
                <a:ext uri="{FF2B5EF4-FFF2-40B4-BE49-F238E27FC236}">
                  <a16:creationId xmlns:a16="http://schemas.microsoft.com/office/drawing/2014/main" id="{84BEFE8D-491B-4ACB-A894-1D3B3FAE3188}"/>
                </a:ext>
              </a:extLst>
            </p:cNvPr>
            <p:cNvGrpSpPr/>
            <p:nvPr/>
          </p:nvGrpSpPr>
          <p:grpSpPr>
            <a:xfrm>
              <a:off x="9288752" y="1130286"/>
              <a:ext cx="471837" cy="480792"/>
              <a:chOff x="8534150" y="3259510"/>
              <a:chExt cx="471837" cy="480792"/>
            </a:xfrm>
          </p:grpSpPr>
          <p:sp>
            <p:nvSpPr>
              <p:cNvPr id="99" name="Ellipse 58">
                <a:extLst>
                  <a:ext uri="{FF2B5EF4-FFF2-40B4-BE49-F238E27FC236}">
                    <a16:creationId xmlns:a16="http://schemas.microsoft.com/office/drawing/2014/main" id="{D4A3F07A-6D09-4C82-94F3-30B2B989781F}"/>
                  </a:ext>
                </a:extLst>
              </p:cNvPr>
              <p:cNvSpPr/>
              <p:nvPr/>
            </p:nvSpPr>
            <p:spPr>
              <a:xfrm>
                <a:off x="8534150" y="3383112"/>
                <a:ext cx="428628" cy="357190"/>
              </a:xfrm>
              <a:prstGeom prst="ellipse">
                <a:avLst/>
              </a:prstGeom>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100" name="ZoneTexte 59">
                <a:extLst>
                  <a:ext uri="{FF2B5EF4-FFF2-40B4-BE49-F238E27FC236}">
                    <a16:creationId xmlns:a16="http://schemas.microsoft.com/office/drawing/2014/main" id="{A2F1867E-A714-4019-BED7-18ECB5D35D9B}"/>
                  </a:ext>
                </a:extLst>
              </p:cNvPr>
              <p:cNvSpPr txBox="1"/>
              <p:nvPr/>
            </p:nvSpPr>
            <p:spPr>
              <a:xfrm>
                <a:off x="8577359" y="3259510"/>
                <a:ext cx="428628" cy="461664"/>
              </a:xfrm>
              <a:prstGeom prst="rect">
                <a:avLst/>
              </a:prstGeom>
              <a:noFill/>
            </p:spPr>
            <p:txBody>
              <a:bodyPr wrap="square" rtlCol="0">
                <a:spAutoFit/>
              </a:bodyPr>
              <a:lstStyle/>
              <a:p>
                <a:r>
                  <a:rPr lang="fr-FR" sz="2400" b="1" dirty="0">
                    <a:solidFill>
                      <a:schemeClr val="bg1"/>
                    </a:solidFill>
                    <a:latin typeface="Bodoni MT Black" pitchFamily="18" charset="0"/>
                    <a:cs typeface="Arial" pitchFamily="34" charset="0"/>
                  </a:rPr>
                  <a:t>!</a:t>
                </a:r>
                <a:endParaRPr lang="fr-FR" b="1" dirty="0">
                  <a:solidFill>
                    <a:schemeClr val="bg1"/>
                  </a:solidFill>
                  <a:latin typeface="Bodoni MT Black" pitchFamily="18" charset="0"/>
                  <a:cs typeface="Arial" pitchFamily="34" charset="0"/>
                </a:endParaRPr>
              </a:p>
            </p:txBody>
          </p:sp>
        </p:grpSp>
      </p:grpSp>
      <p:sp>
        <p:nvSpPr>
          <p:cNvPr id="102" name="Slide Number Placeholder 101">
            <a:extLst>
              <a:ext uri="{FF2B5EF4-FFF2-40B4-BE49-F238E27FC236}">
                <a16:creationId xmlns:a16="http://schemas.microsoft.com/office/drawing/2014/main" id="{690EF967-02F9-4872-A126-0727756D4F9E}"/>
              </a:ext>
            </a:extLst>
          </p:cNvPr>
          <p:cNvSpPr>
            <a:spLocks noGrp="1"/>
          </p:cNvSpPr>
          <p:nvPr>
            <p:ph type="sldNum" sz="quarter" idx="12"/>
          </p:nvPr>
        </p:nvSpPr>
        <p:spPr>
          <a:xfrm>
            <a:off x="9453485" y="6492875"/>
            <a:ext cx="2743200" cy="365125"/>
          </a:xfrm>
        </p:spPr>
        <p:txBody>
          <a:bodyPr/>
          <a:lstStyle/>
          <a:p>
            <a:fld id="{09E39CC8-1F46-444E-9450-A93F063FA397}" type="slidenum">
              <a:rPr lang="en-GB" smtClean="0"/>
              <a:t>2</a:t>
            </a:fld>
            <a:endParaRPr lang="en-GB"/>
          </a:p>
        </p:txBody>
      </p:sp>
    </p:spTree>
    <p:extLst>
      <p:ext uri="{BB962C8B-B14F-4D97-AF65-F5344CB8AC3E}">
        <p14:creationId xmlns:p14="http://schemas.microsoft.com/office/powerpoint/2010/main" val="60067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6"/>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20"/>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4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2"/>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6"/>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96"/>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96"/>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44" grpId="0" animBg="1"/>
      <p:bldP spid="44" grpId="1" animBg="1"/>
      <p:bldP spid="66" grpId="0" animBg="1"/>
      <p:bldP spid="66" grpId="1" animBg="1"/>
      <p:bldP spid="69" grpId="0" animBg="1"/>
      <p:bldP spid="69" grpId="1" animBg="1"/>
      <p:bldP spid="32" grpId="0" animBg="1"/>
      <p:bldP spid="32" grpId="1" animBg="1"/>
      <p:bldP spid="33" grpId="0" animBg="1"/>
      <p:bldP spid="81" grpId="0" animBg="1"/>
      <p:bldP spid="8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2C26-54B5-234A-9B93-357EE3E2613C}"/>
              </a:ext>
            </a:extLst>
          </p:cNvPr>
          <p:cNvSpPr>
            <a:spLocks noGrp="1"/>
          </p:cNvSpPr>
          <p:nvPr>
            <p:ph type="title"/>
          </p:nvPr>
        </p:nvSpPr>
        <p:spPr>
          <a:xfrm>
            <a:off x="0" y="0"/>
            <a:ext cx="11218718" cy="885393"/>
          </a:xfrm>
        </p:spPr>
        <p:txBody>
          <a:bodyPr/>
          <a:lstStyle/>
          <a:p>
            <a:r>
              <a:rPr lang="en-GB" sz="3200" dirty="0">
                <a:latin typeface="Arial" panose="020B0604020202020204" pitchFamily="34" charset="0"/>
                <a:cs typeface="Arial" panose="020B0604020202020204" pitchFamily="34" charset="0"/>
              </a:rPr>
              <a:t>Access Control Lists (ACLs) in UNIX</a:t>
            </a:r>
          </a:p>
        </p:txBody>
      </p:sp>
      <p:sp>
        <p:nvSpPr>
          <p:cNvPr id="3" name="Content Placeholder 2">
            <a:extLst>
              <a:ext uri="{FF2B5EF4-FFF2-40B4-BE49-F238E27FC236}">
                <a16:creationId xmlns:a16="http://schemas.microsoft.com/office/drawing/2014/main" id="{8BBF7C7E-B5BC-E396-D601-E7C666F9A232}"/>
              </a:ext>
            </a:extLst>
          </p:cNvPr>
          <p:cNvSpPr>
            <a:spLocks noGrp="1"/>
          </p:cNvSpPr>
          <p:nvPr>
            <p:ph idx="1"/>
          </p:nvPr>
        </p:nvSpPr>
        <p:spPr/>
        <p:txBody>
          <a:bodyPr>
            <a:normAutofit lnSpcReduction="10000"/>
          </a:bodyPr>
          <a:lstStyle/>
          <a:p>
            <a:r>
              <a:rPr lang="en-US" sz="2000" b="0" i="0" u="none" strike="noStrike" baseline="0" dirty="0">
                <a:solidFill>
                  <a:srgbClr val="000000"/>
                </a:solidFill>
                <a:latin typeface="ArialMT"/>
              </a:rPr>
              <a:t>modern UNIX systems support ACLs: </a:t>
            </a:r>
            <a:r>
              <a:rPr lang="en-GB" sz="2000" b="0" i="0" u="none" strike="noStrike" baseline="0" dirty="0">
                <a:solidFill>
                  <a:srgbClr val="000000"/>
                </a:solidFill>
                <a:latin typeface="ArialMT"/>
              </a:rPr>
              <a:t>FreeBSD, OpenBSD, Linux, Solaris</a:t>
            </a:r>
          </a:p>
          <a:p>
            <a:r>
              <a:rPr lang="en-GB" sz="2000" b="0" i="0" u="none" strike="noStrike" baseline="0" dirty="0">
                <a:solidFill>
                  <a:srgbClr val="000000"/>
                </a:solidFill>
                <a:latin typeface="ArialMT"/>
              </a:rPr>
              <a:t>FreeBSD</a:t>
            </a:r>
          </a:p>
          <a:p>
            <a:pPr lvl="1">
              <a:buFont typeface="Wingdings" panose="05000000000000000000" pitchFamily="2" charset="2"/>
              <a:buChar char="§"/>
            </a:pPr>
            <a:r>
              <a:rPr lang="en-US" sz="2000" b="0" i="0" u="none" strike="noStrike" baseline="0" dirty="0" err="1">
                <a:solidFill>
                  <a:srgbClr val="000000"/>
                </a:solidFill>
                <a:latin typeface="Arial" panose="020B0604020202020204" pitchFamily="34" charset="0"/>
                <a:cs typeface="Arial" panose="020B0604020202020204" pitchFamily="34" charset="0"/>
              </a:rPr>
              <a:t>Setfacl</a:t>
            </a:r>
            <a:r>
              <a:rPr lang="en-US" sz="2000" b="0" i="0" u="none" strike="noStrike" baseline="0" dirty="0">
                <a:solidFill>
                  <a:srgbClr val="000000"/>
                </a:solidFill>
                <a:latin typeface="Arial" panose="020B0604020202020204" pitchFamily="34" charset="0"/>
                <a:cs typeface="Arial" panose="020B0604020202020204" pitchFamily="34" charset="0"/>
              </a:rPr>
              <a:t> command assigns a list of UNIX user IDs and groups</a:t>
            </a:r>
          </a:p>
          <a:p>
            <a:pPr lvl="1">
              <a:buFont typeface="Wingdings" panose="05000000000000000000" pitchFamily="2" charset="2"/>
              <a:buChar char="§"/>
            </a:pPr>
            <a:r>
              <a:rPr lang="en-US" sz="2000" dirty="0">
                <a:solidFill>
                  <a:srgbClr val="000000"/>
                </a:solidFill>
                <a:latin typeface="Arial" panose="020B0604020202020204" pitchFamily="34" charset="0"/>
                <a:cs typeface="Arial" panose="020B0604020202020204" pitchFamily="34" charset="0"/>
              </a:rPr>
              <a:t>a</a:t>
            </a:r>
            <a:r>
              <a:rPr lang="en-US" sz="2000" b="0" i="0" u="none" strike="noStrike" baseline="0" dirty="0">
                <a:solidFill>
                  <a:srgbClr val="000000"/>
                </a:solidFill>
                <a:latin typeface="Arial" panose="020B0604020202020204" pitchFamily="34" charset="0"/>
                <a:cs typeface="Arial" panose="020B0604020202020204" pitchFamily="34" charset="0"/>
              </a:rPr>
              <a:t>ny number of users and groups can be associated with a file</a:t>
            </a:r>
          </a:p>
          <a:p>
            <a:pPr lvl="1">
              <a:buFont typeface="Wingdings" panose="05000000000000000000" pitchFamily="2" charset="2"/>
              <a:buChar char="§"/>
            </a:pPr>
            <a:r>
              <a:rPr lang="en-US" sz="2000" b="0" i="0" u="none" strike="noStrike" baseline="0" dirty="0">
                <a:solidFill>
                  <a:srgbClr val="000000"/>
                </a:solidFill>
                <a:latin typeface="Arial" panose="020B0604020202020204" pitchFamily="34" charset="0"/>
                <a:cs typeface="Arial" panose="020B0604020202020204" pitchFamily="34" charset="0"/>
              </a:rPr>
              <a:t>read, write, execute protection bits</a:t>
            </a:r>
          </a:p>
          <a:p>
            <a:pPr lvl="1">
              <a:buFont typeface="Wingdings" panose="05000000000000000000" pitchFamily="2" charset="2"/>
              <a:buChar char="§"/>
            </a:pPr>
            <a:r>
              <a:rPr lang="en-US" sz="2000" b="0" i="0" u="none" strike="noStrike" baseline="0" dirty="0">
                <a:solidFill>
                  <a:srgbClr val="000000"/>
                </a:solidFill>
                <a:latin typeface="Arial" panose="020B0604020202020204" pitchFamily="34" charset="0"/>
                <a:cs typeface="Arial" panose="020B0604020202020204" pitchFamily="34" charset="0"/>
              </a:rPr>
              <a:t>a file does not need to have an ACL </a:t>
            </a:r>
          </a:p>
          <a:p>
            <a:pPr lvl="1">
              <a:buFont typeface="Wingdings" panose="05000000000000000000" pitchFamily="2" charset="2"/>
              <a:buChar char="§"/>
            </a:pPr>
            <a:r>
              <a:rPr lang="en-US" sz="2000" b="0" i="0" u="none" strike="noStrike" baseline="0" dirty="0">
                <a:solidFill>
                  <a:srgbClr val="000000"/>
                </a:solidFill>
                <a:latin typeface="Arial" panose="020B0604020202020204" pitchFamily="34" charset="0"/>
                <a:cs typeface="Arial" panose="020B0604020202020204" pitchFamily="34" charset="0"/>
              </a:rPr>
              <a:t>includes an additional protection bit that indicates whether the file </a:t>
            </a:r>
            <a:r>
              <a:rPr lang="en-GB" sz="2000" b="0" i="0" u="none" strike="noStrike" baseline="0" dirty="0">
                <a:solidFill>
                  <a:srgbClr val="000000"/>
                </a:solidFill>
                <a:latin typeface="Arial" panose="020B0604020202020204" pitchFamily="34" charset="0"/>
                <a:cs typeface="Arial" panose="020B0604020202020204" pitchFamily="34" charset="0"/>
              </a:rPr>
              <a:t>has an extended ACL</a:t>
            </a:r>
          </a:p>
          <a:p>
            <a:r>
              <a:rPr lang="en-US" sz="2000" b="0" i="0" u="none" strike="noStrike" baseline="0" dirty="0">
                <a:solidFill>
                  <a:srgbClr val="000000"/>
                </a:solidFill>
                <a:latin typeface="ArialMT"/>
              </a:rPr>
              <a:t>when a process requests access to a file system object two</a:t>
            </a:r>
          </a:p>
          <a:p>
            <a:r>
              <a:rPr lang="en-GB" sz="2000" b="0" i="0" u="none" strike="noStrike" baseline="0" dirty="0">
                <a:solidFill>
                  <a:srgbClr val="000000"/>
                </a:solidFill>
                <a:latin typeface="ArialMT"/>
              </a:rPr>
              <a:t>steps are performed:</a:t>
            </a:r>
          </a:p>
          <a:p>
            <a:pPr lvl="1">
              <a:buFont typeface="Wingdings" panose="05000000000000000000" pitchFamily="2" charset="2"/>
              <a:buChar char="§"/>
            </a:pPr>
            <a:r>
              <a:rPr lang="en-US" sz="2000" dirty="0">
                <a:solidFill>
                  <a:srgbClr val="000000"/>
                </a:solidFill>
                <a:latin typeface="Arial" panose="020B0604020202020204" pitchFamily="34" charset="0"/>
                <a:cs typeface="Arial" panose="020B0604020202020204" pitchFamily="34" charset="0"/>
              </a:rPr>
              <a:t>step 1 selects the most appropriate ACL: owner, named users, owning / named groups, others</a:t>
            </a:r>
          </a:p>
          <a:p>
            <a:pPr lvl="1">
              <a:buFont typeface="Wingdings" panose="05000000000000000000" pitchFamily="2" charset="2"/>
              <a:buChar char="§"/>
            </a:pPr>
            <a:r>
              <a:rPr lang="en-US" sz="2000" dirty="0">
                <a:solidFill>
                  <a:srgbClr val="000000"/>
                </a:solidFill>
                <a:latin typeface="Arial" panose="020B0604020202020204" pitchFamily="34" charset="0"/>
                <a:cs typeface="Arial" panose="020B0604020202020204" pitchFamily="34" charset="0"/>
              </a:rPr>
              <a:t> step 2 checks if the matching entry contains sufficient permissions</a:t>
            </a:r>
            <a:endParaRPr lang="en-GB" sz="2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352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2336-A3C5-A658-5A9E-4B509EDF2394}"/>
              </a:ext>
            </a:extLst>
          </p:cNvPr>
          <p:cNvSpPr>
            <a:spLocks noGrp="1"/>
          </p:cNvSpPr>
          <p:nvPr>
            <p:ph type="title"/>
          </p:nvPr>
        </p:nvSpPr>
        <p:spPr>
          <a:xfrm>
            <a:off x="0" y="0"/>
            <a:ext cx="10515600" cy="1036226"/>
          </a:xfrm>
        </p:spPr>
        <p:txBody>
          <a:bodyPr/>
          <a:lstStyle/>
          <a:p>
            <a:r>
              <a:rPr lang="en-US" sz="3200" dirty="0">
                <a:latin typeface="Arial" panose="020B0604020202020204" pitchFamily="34" charset="0"/>
                <a:cs typeface="Arial" panose="020B0604020202020204" pitchFamily="34" charset="0"/>
              </a:rPr>
              <a:t>Access Control in Unix/Linux</a:t>
            </a:r>
            <a:endParaRPr lang="en-GB"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C7D4FFB-6397-957F-BF4D-A57CDC65B9FD}"/>
              </a:ext>
            </a:extLst>
          </p:cNvPr>
          <p:cNvSpPr>
            <a:spLocks noGrp="1"/>
          </p:cNvSpPr>
          <p:nvPr>
            <p:ph idx="1"/>
          </p:nvPr>
        </p:nvSpPr>
        <p:spPr/>
        <p:txBody>
          <a:bodyPr>
            <a:normAutofit/>
          </a:bodyPr>
          <a:lstStyle/>
          <a:p>
            <a:pPr algn="l"/>
            <a:r>
              <a:rPr lang="en-US" sz="2000" b="0" i="0" u="none" strike="noStrike" baseline="0" dirty="0">
                <a:latin typeface="ArialMT"/>
              </a:rPr>
              <a:t>Unix/Linux/Mac use ACL, with groups.</a:t>
            </a:r>
          </a:p>
          <a:p>
            <a:pPr algn="l"/>
            <a:r>
              <a:rPr lang="en-US" sz="2000" b="0" i="0" u="none" strike="noStrike" baseline="0" dirty="0">
                <a:latin typeface="ArialMT"/>
              </a:rPr>
              <a:t>“</a:t>
            </a:r>
            <a:r>
              <a:rPr lang="en-US" sz="2000" b="0" i="0" u="none" strike="noStrike" baseline="0" dirty="0" err="1">
                <a:latin typeface="ArialMT"/>
              </a:rPr>
              <a:t>uid</a:t>
            </a:r>
            <a:r>
              <a:rPr lang="en-US" sz="2000" b="0" i="0" u="none" strike="noStrike" baseline="0" dirty="0">
                <a:latin typeface="ArialMT"/>
              </a:rPr>
              <a:t>” set when you log on.</a:t>
            </a:r>
          </a:p>
          <a:p>
            <a:pPr algn="l"/>
            <a:r>
              <a:rPr lang="en-US" sz="2000" b="0" i="0" u="none" strike="noStrike" baseline="0" dirty="0">
                <a:latin typeface="ArialMT"/>
              </a:rPr>
              <a:t>Linux Kernel then dynamically enforces </a:t>
            </a:r>
            <a:r>
              <a:rPr lang="en-GB" sz="2000" b="0" i="0" u="none" strike="noStrike" baseline="0" dirty="0">
                <a:latin typeface="ArialMT"/>
              </a:rPr>
              <a:t>the ACLS.</a:t>
            </a:r>
          </a:p>
          <a:p>
            <a:pPr algn="l"/>
            <a:r>
              <a:rPr lang="en-US" sz="2000" b="0" i="0" u="none" strike="noStrike" baseline="0" dirty="0">
                <a:latin typeface="ArialMT"/>
              </a:rPr>
              <a:t>ls –l displays files with their ACL</a:t>
            </a:r>
          </a:p>
          <a:p>
            <a:pPr algn="l"/>
            <a:r>
              <a:rPr lang="en-US" sz="2000" b="0" i="0" u="none" strike="noStrike" baseline="0" dirty="0">
                <a:latin typeface="CourierNewPSMT"/>
              </a:rPr>
              <a:t>root </a:t>
            </a:r>
            <a:r>
              <a:rPr lang="en-US" sz="2000" b="0" i="0" u="none" strike="noStrike" baseline="0" dirty="0">
                <a:latin typeface="ArialMT"/>
              </a:rPr>
              <a:t>owns everything (“get root” = </a:t>
            </a:r>
            <a:r>
              <a:rPr lang="en-GB" sz="2000" b="0" i="0" u="none" strike="noStrike" baseline="0" dirty="0">
                <a:latin typeface="ArialMT"/>
              </a:rPr>
              <a:t>control the system)</a:t>
            </a:r>
            <a:endParaRPr lang="en-GB" sz="2000" dirty="0"/>
          </a:p>
        </p:txBody>
      </p:sp>
      <p:pic>
        <p:nvPicPr>
          <p:cNvPr id="5" name="Picture 4" descr="Text&#10;&#10;Description automatically generated">
            <a:extLst>
              <a:ext uri="{FF2B5EF4-FFF2-40B4-BE49-F238E27FC236}">
                <a16:creationId xmlns:a16="http://schemas.microsoft.com/office/drawing/2014/main" id="{B52D45EC-9CC5-8D27-E7A4-0EC01F35D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519" y="4001294"/>
            <a:ext cx="6134100" cy="2714625"/>
          </a:xfrm>
          <a:prstGeom prst="rect">
            <a:avLst/>
          </a:prstGeom>
        </p:spPr>
      </p:pic>
    </p:spTree>
    <p:extLst>
      <p:ext uri="{BB962C8B-B14F-4D97-AF65-F5344CB8AC3E}">
        <p14:creationId xmlns:p14="http://schemas.microsoft.com/office/powerpoint/2010/main" val="895508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5D09-62BC-D9B2-6891-3E85F501D13D}"/>
              </a:ext>
            </a:extLst>
          </p:cNvPr>
          <p:cNvSpPr>
            <a:spLocks noGrp="1"/>
          </p:cNvSpPr>
          <p:nvPr>
            <p:ph type="title"/>
          </p:nvPr>
        </p:nvSpPr>
        <p:spPr>
          <a:xfrm>
            <a:off x="0" y="0"/>
            <a:ext cx="10515600" cy="992037"/>
          </a:xfrm>
        </p:spPr>
        <p:txBody>
          <a:bodyPr/>
          <a:lstStyle/>
          <a:p>
            <a:r>
              <a:rPr lang="en-US" sz="3200" dirty="0">
                <a:latin typeface="Arial" panose="020B0604020202020204" pitchFamily="34" charset="0"/>
                <a:cs typeface="Arial" panose="020B0604020202020204" pitchFamily="34" charset="0"/>
              </a:rPr>
              <a:t>The UNIX Access Control List</a:t>
            </a:r>
            <a:endParaRPr lang="en-GB" sz="3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CBAC0567-A5F6-407F-C4BE-B5C8D7A64786}"/>
              </a:ext>
            </a:extLst>
          </p:cNvPr>
          <p:cNvSpPr/>
          <p:nvPr/>
        </p:nvSpPr>
        <p:spPr>
          <a:xfrm>
            <a:off x="2245896" y="3429000"/>
            <a:ext cx="978568" cy="4884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a:t>
            </a:r>
            <a:r>
              <a:rPr lang="en-US" dirty="0" err="1">
                <a:solidFill>
                  <a:schemeClr val="tx1"/>
                </a:solidFill>
              </a:rPr>
              <a:t>rw</a:t>
            </a:r>
            <a:r>
              <a:rPr lang="en-US" dirty="0">
                <a:solidFill>
                  <a:schemeClr val="tx1"/>
                </a:solidFill>
              </a:rPr>
              <a:t>-r----</a:t>
            </a:r>
            <a:endParaRPr lang="en-GB" dirty="0">
              <a:solidFill>
                <a:schemeClr val="tx1"/>
              </a:solidFill>
            </a:endParaRPr>
          </a:p>
        </p:txBody>
      </p:sp>
      <p:sp>
        <p:nvSpPr>
          <p:cNvPr id="5" name="Rectangle 4">
            <a:extLst>
              <a:ext uri="{FF2B5EF4-FFF2-40B4-BE49-F238E27FC236}">
                <a16:creationId xmlns:a16="http://schemas.microsoft.com/office/drawing/2014/main" id="{E166FEC3-AEAC-2025-A323-0673A9101FE4}"/>
              </a:ext>
            </a:extLst>
          </p:cNvPr>
          <p:cNvSpPr/>
          <p:nvPr/>
        </p:nvSpPr>
        <p:spPr>
          <a:xfrm>
            <a:off x="3224464" y="3429000"/>
            <a:ext cx="336883" cy="4884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1</a:t>
            </a:r>
            <a:endParaRPr lang="en-GB" dirty="0">
              <a:solidFill>
                <a:schemeClr val="tx1"/>
              </a:solidFill>
            </a:endParaRPr>
          </a:p>
        </p:txBody>
      </p:sp>
      <p:sp>
        <p:nvSpPr>
          <p:cNvPr id="6" name="Rectangle 5">
            <a:extLst>
              <a:ext uri="{FF2B5EF4-FFF2-40B4-BE49-F238E27FC236}">
                <a16:creationId xmlns:a16="http://schemas.microsoft.com/office/drawing/2014/main" id="{E41C5DA7-F92D-35D1-1120-E544C42E937F}"/>
              </a:ext>
            </a:extLst>
          </p:cNvPr>
          <p:cNvSpPr/>
          <p:nvPr/>
        </p:nvSpPr>
        <p:spPr>
          <a:xfrm>
            <a:off x="3561347" y="3429000"/>
            <a:ext cx="641685" cy="4884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bob</a:t>
            </a:r>
            <a:endParaRPr lang="en-GB" dirty="0">
              <a:solidFill>
                <a:schemeClr val="tx1"/>
              </a:solidFill>
            </a:endParaRPr>
          </a:p>
        </p:txBody>
      </p:sp>
      <p:sp>
        <p:nvSpPr>
          <p:cNvPr id="7" name="Rectangle 6">
            <a:extLst>
              <a:ext uri="{FF2B5EF4-FFF2-40B4-BE49-F238E27FC236}">
                <a16:creationId xmlns:a16="http://schemas.microsoft.com/office/drawing/2014/main" id="{AC76D220-DFFA-7F54-D7D5-FAD6BEA0EF49}"/>
              </a:ext>
            </a:extLst>
          </p:cNvPr>
          <p:cNvSpPr/>
          <p:nvPr/>
        </p:nvSpPr>
        <p:spPr>
          <a:xfrm>
            <a:off x="4219072" y="3429000"/>
            <a:ext cx="641685" cy="4884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staff</a:t>
            </a:r>
            <a:endParaRPr lang="en-GB" dirty="0">
              <a:solidFill>
                <a:schemeClr val="tx1"/>
              </a:solidFill>
            </a:endParaRPr>
          </a:p>
        </p:txBody>
      </p:sp>
      <p:sp>
        <p:nvSpPr>
          <p:cNvPr id="8" name="Rectangle 7">
            <a:extLst>
              <a:ext uri="{FF2B5EF4-FFF2-40B4-BE49-F238E27FC236}">
                <a16:creationId xmlns:a16="http://schemas.microsoft.com/office/drawing/2014/main" id="{2AE539E9-E0E7-04EA-BDA6-BB814AEA41F9}"/>
              </a:ext>
            </a:extLst>
          </p:cNvPr>
          <p:cNvSpPr/>
          <p:nvPr/>
        </p:nvSpPr>
        <p:spPr>
          <a:xfrm>
            <a:off x="4860758" y="3429000"/>
            <a:ext cx="346510" cy="4884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6</a:t>
            </a:r>
            <a:endParaRPr lang="en-GB" dirty="0">
              <a:solidFill>
                <a:schemeClr val="tx1"/>
              </a:solidFill>
            </a:endParaRPr>
          </a:p>
        </p:txBody>
      </p:sp>
      <p:sp>
        <p:nvSpPr>
          <p:cNvPr id="9" name="Rectangle 8">
            <a:extLst>
              <a:ext uri="{FF2B5EF4-FFF2-40B4-BE49-F238E27FC236}">
                <a16:creationId xmlns:a16="http://schemas.microsoft.com/office/drawing/2014/main" id="{5E251C22-4BF8-89F2-9103-09EA3B4DF378}"/>
              </a:ext>
            </a:extLst>
          </p:cNvPr>
          <p:cNvSpPr/>
          <p:nvPr/>
        </p:nvSpPr>
        <p:spPr>
          <a:xfrm>
            <a:off x="5207268" y="3429000"/>
            <a:ext cx="1530416" cy="4884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9 Aug 22:18</a:t>
            </a:r>
            <a:endParaRPr lang="en-GB" dirty="0">
              <a:solidFill>
                <a:schemeClr val="tx1"/>
              </a:solidFill>
            </a:endParaRPr>
          </a:p>
        </p:txBody>
      </p:sp>
      <p:sp>
        <p:nvSpPr>
          <p:cNvPr id="10" name="Rectangle 9">
            <a:extLst>
              <a:ext uri="{FF2B5EF4-FFF2-40B4-BE49-F238E27FC236}">
                <a16:creationId xmlns:a16="http://schemas.microsoft.com/office/drawing/2014/main" id="{B70D7EC8-2530-AA64-EDB6-0F31B8BC8F48}"/>
              </a:ext>
            </a:extLst>
          </p:cNvPr>
          <p:cNvSpPr/>
          <p:nvPr/>
        </p:nvSpPr>
        <p:spPr>
          <a:xfrm>
            <a:off x="6736081" y="3429000"/>
            <a:ext cx="1530416" cy="4884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Test.txt</a:t>
            </a:r>
            <a:endParaRPr lang="en-GB" dirty="0">
              <a:solidFill>
                <a:schemeClr val="tx1"/>
              </a:solidFill>
            </a:endParaRPr>
          </a:p>
        </p:txBody>
      </p:sp>
      <p:sp>
        <p:nvSpPr>
          <p:cNvPr id="11" name="Rectangle 10">
            <a:extLst>
              <a:ext uri="{FF2B5EF4-FFF2-40B4-BE49-F238E27FC236}">
                <a16:creationId xmlns:a16="http://schemas.microsoft.com/office/drawing/2014/main" id="{CC304112-9EFB-6152-F2D9-0FE12D5CE5E6}"/>
              </a:ext>
            </a:extLst>
          </p:cNvPr>
          <p:cNvSpPr/>
          <p:nvPr/>
        </p:nvSpPr>
        <p:spPr>
          <a:xfrm>
            <a:off x="1379622" y="2290811"/>
            <a:ext cx="1844842" cy="248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The permissions</a:t>
            </a:r>
            <a:endParaRPr lang="en-GB" dirty="0">
              <a:solidFill>
                <a:schemeClr val="tx1"/>
              </a:solidFill>
            </a:endParaRPr>
          </a:p>
        </p:txBody>
      </p:sp>
      <p:sp>
        <p:nvSpPr>
          <p:cNvPr id="12" name="Rectangle 11">
            <a:extLst>
              <a:ext uri="{FF2B5EF4-FFF2-40B4-BE49-F238E27FC236}">
                <a16:creationId xmlns:a16="http://schemas.microsoft.com/office/drawing/2014/main" id="{B8E0D138-B067-909C-63E6-E83339FD6C41}"/>
              </a:ext>
            </a:extLst>
          </p:cNvPr>
          <p:cNvSpPr/>
          <p:nvPr/>
        </p:nvSpPr>
        <p:spPr>
          <a:xfrm>
            <a:off x="2745606" y="2780658"/>
            <a:ext cx="1225617" cy="248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The owner</a:t>
            </a:r>
            <a:endParaRPr lang="en-GB" dirty="0">
              <a:solidFill>
                <a:schemeClr val="tx1"/>
              </a:solidFill>
            </a:endParaRPr>
          </a:p>
        </p:txBody>
      </p:sp>
      <p:sp>
        <p:nvSpPr>
          <p:cNvPr id="13" name="Rectangle 12">
            <a:extLst>
              <a:ext uri="{FF2B5EF4-FFF2-40B4-BE49-F238E27FC236}">
                <a16:creationId xmlns:a16="http://schemas.microsoft.com/office/drawing/2014/main" id="{194DA1FB-C341-751A-77C2-45D9DC5530A3}"/>
              </a:ext>
            </a:extLst>
          </p:cNvPr>
          <p:cNvSpPr/>
          <p:nvPr/>
        </p:nvSpPr>
        <p:spPr>
          <a:xfrm>
            <a:off x="2353375" y="4283003"/>
            <a:ext cx="1459833" cy="248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Link Counter</a:t>
            </a:r>
            <a:endParaRPr lang="en-GB" dirty="0">
              <a:solidFill>
                <a:schemeClr val="tx1"/>
              </a:solidFill>
            </a:endParaRPr>
          </a:p>
        </p:txBody>
      </p:sp>
      <p:sp>
        <p:nvSpPr>
          <p:cNvPr id="14" name="Rectangle 13">
            <a:extLst>
              <a:ext uri="{FF2B5EF4-FFF2-40B4-BE49-F238E27FC236}">
                <a16:creationId xmlns:a16="http://schemas.microsoft.com/office/drawing/2014/main" id="{D1F052BA-A120-85D6-482A-29F4653F7A7A}"/>
              </a:ext>
            </a:extLst>
          </p:cNvPr>
          <p:cNvSpPr/>
          <p:nvPr/>
        </p:nvSpPr>
        <p:spPr>
          <a:xfrm>
            <a:off x="3917480" y="4283003"/>
            <a:ext cx="1459833" cy="248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The group</a:t>
            </a:r>
            <a:endParaRPr lang="en-GB" dirty="0">
              <a:solidFill>
                <a:schemeClr val="tx1"/>
              </a:solidFill>
            </a:endParaRPr>
          </a:p>
        </p:txBody>
      </p:sp>
      <p:sp>
        <p:nvSpPr>
          <p:cNvPr id="15" name="Rectangle 14">
            <a:extLst>
              <a:ext uri="{FF2B5EF4-FFF2-40B4-BE49-F238E27FC236}">
                <a16:creationId xmlns:a16="http://schemas.microsoft.com/office/drawing/2014/main" id="{B9755958-5DDD-3D28-8C62-E33B35E2071B}"/>
              </a:ext>
            </a:extLst>
          </p:cNvPr>
          <p:cNvSpPr/>
          <p:nvPr/>
        </p:nvSpPr>
        <p:spPr>
          <a:xfrm>
            <a:off x="4212658" y="2814826"/>
            <a:ext cx="715478" cy="248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size</a:t>
            </a:r>
            <a:endParaRPr lang="en-GB" dirty="0">
              <a:solidFill>
                <a:schemeClr val="tx1"/>
              </a:solidFill>
            </a:endParaRPr>
          </a:p>
        </p:txBody>
      </p:sp>
      <p:sp>
        <p:nvSpPr>
          <p:cNvPr id="16" name="Rectangle 15">
            <a:extLst>
              <a:ext uri="{FF2B5EF4-FFF2-40B4-BE49-F238E27FC236}">
                <a16:creationId xmlns:a16="http://schemas.microsoft.com/office/drawing/2014/main" id="{87240B9A-70E9-85D3-FCF1-C76132B1CF21}"/>
              </a:ext>
            </a:extLst>
          </p:cNvPr>
          <p:cNvSpPr/>
          <p:nvPr/>
        </p:nvSpPr>
        <p:spPr>
          <a:xfrm>
            <a:off x="5783177" y="4283003"/>
            <a:ext cx="1459833" cy="248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The date</a:t>
            </a:r>
            <a:endParaRPr lang="en-GB" dirty="0">
              <a:solidFill>
                <a:schemeClr val="tx1"/>
              </a:solidFill>
            </a:endParaRPr>
          </a:p>
        </p:txBody>
      </p:sp>
      <p:sp>
        <p:nvSpPr>
          <p:cNvPr id="17" name="Rectangle 16">
            <a:extLst>
              <a:ext uri="{FF2B5EF4-FFF2-40B4-BE49-F238E27FC236}">
                <a16:creationId xmlns:a16="http://schemas.microsoft.com/office/drawing/2014/main" id="{F3245236-96BB-8721-A5F8-540E04CD904A}"/>
              </a:ext>
            </a:extLst>
          </p:cNvPr>
          <p:cNvSpPr/>
          <p:nvPr/>
        </p:nvSpPr>
        <p:spPr>
          <a:xfrm>
            <a:off x="7071358" y="2784909"/>
            <a:ext cx="1459833" cy="248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File name</a:t>
            </a:r>
            <a:endParaRPr lang="en-GB" dirty="0">
              <a:solidFill>
                <a:schemeClr val="tx1"/>
              </a:solidFill>
            </a:endParaRPr>
          </a:p>
        </p:txBody>
      </p:sp>
      <p:cxnSp>
        <p:nvCxnSpPr>
          <p:cNvPr id="19" name="Straight Arrow Connector 18">
            <a:extLst>
              <a:ext uri="{FF2B5EF4-FFF2-40B4-BE49-F238E27FC236}">
                <a16:creationId xmlns:a16="http://schemas.microsoft.com/office/drawing/2014/main" id="{8F5443A6-5430-B07D-E030-435EC91BC769}"/>
              </a:ext>
            </a:extLst>
          </p:cNvPr>
          <p:cNvCxnSpPr>
            <a:stCxn id="11" idx="2"/>
            <a:endCxn id="4" idx="0"/>
          </p:cNvCxnSpPr>
          <p:nvPr/>
        </p:nvCxnSpPr>
        <p:spPr>
          <a:xfrm>
            <a:off x="2302043" y="2539464"/>
            <a:ext cx="433137" cy="889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8BC62B3-AD17-8C80-E039-92C7B9584F49}"/>
              </a:ext>
            </a:extLst>
          </p:cNvPr>
          <p:cNvCxnSpPr>
            <a:cxnSpLocks/>
            <a:endCxn id="6" idx="0"/>
          </p:cNvCxnSpPr>
          <p:nvPr/>
        </p:nvCxnSpPr>
        <p:spPr>
          <a:xfrm>
            <a:off x="3339165" y="3023014"/>
            <a:ext cx="543025" cy="405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4BC88DC-03AB-E647-E0A1-E01DC25262F4}"/>
              </a:ext>
            </a:extLst>
          </p:cNvPr>
          <p:cNvCxnSpPr>
            <a:cxnSpLocks/>
          </p:cNvCxnSpPr>
          <p:nvPr/>
        </p:nvCxnSpPr>
        <p:spPr>
          <a:xfrm>
            <a:off x="4503019" y="3059552"/>
            <a:ext cx="543025" cy="405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7C6A318-737D-0761-BC8D-411A343792A7}"/>
              </a:ext>
            </a:extLst>
          </p:cNvPr>
          <p:cNvCxnSpPr>
            <a:cxnSpLocks/>
            <a:endCxn id="10" idx="0"/>
          </p:cNvCxnSpPr>
          <p:nvPr/>
        </p:nvCxnSpPr>
        <p:spPr>
          <a:xfrm flipH="1">
            <a:off x="7501289" y="3033562"/>
            <a:ext cx="299985" cy="395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EC6043E-02A1-DA0F-AFD0-A10A1E27165E}"/>
              </a:ext>
            </a:extLst>
          </p:cNvPr>
          <p:cNvCxnSpPr>
            <a:cxnSpLocks/>
            <a:stCxn id="16" idx="0"/>
          </p:cNvCxnSpPr>
          <p:nvPr/>
        </p:nvCxnSpPr>
        <p:spPr>
          <a:xfrm flipH="1" flipV="1">
            <a:off x="5972476" y="3917925"/>
            <a:ext cx="540618" cy="365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CFA3B5C-C396-5DA3-FA1F-A0DEC08D856D}"/>
              </a:ext>
            </a:extLst>
          </p:cNvPr>
          <p:cNvCxnSpPr>
            <a:cxnSpLocks/>
            <a:stCxn id="14" idx="0"/>
          </p:cNvCxnSpPr>
          <p:nvPr/>
        </p:nvCxnSpPr>
        <p:spPr>
          <a:xfrm flipH="1" flipV="1">
            <a:off x="4490187" y="3917925"/>
            <a:ext cx="157210" cy="365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4F7E49C6-3DC0-2BF0-9451-65D03C835C2A}"/>
              </a:ext>
            </a:extLst>
          </p:cNvPr>
          <p:cNvCxnSpPr>
            <a:cxnSpLocks/>
            <a:stCxn id="13" idx="0"/>
          </p:cNvCxnSpPr>
          <p:nvPr/>
        </p:nvCxnSpPr>
        <p:spPr>
          <a:xfrm flipV="1">
            <a:off x="3083292" y="3917482"/>
            <a:ext cx="309613" cy="365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1979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3369-682F-D513-8E0C-2251EBCA5E58}"/>
              </a:ext>
            </a:extLst>
          </p:cNvPr>
          <p:cNvSpPr>
            <a:spLocks noGrp="1"/>
          </p:cNvSpPr>
          <p:nvPr>
            <p:ph type="title"/>
          </p:nvPr>
        </p:nvSpPr>
        <p:spPr>
          <a:xfrm>
            <a:off x="0" y="6210"/>
            <a:ext cx="10515600" cy="1055999"/>
          </a:xfrm>
        </p:spPr>
        <p:txBody>
          <a:bodyPr/>
          <a:lstStyle/>
          <a:p>
            <a:r>
              <a:rPr lang="en-GB" sz="3200" dirty="0">
                <a:latin typeface="Arial" panose="020B0604020202020204" pitchFamily="34" charset="0"/>
                <a:cs typeface="Arial" panose="020B0604020202020204" pitchFamily="34" charset="0"/>
              </a:rPr>
              <a:t>UNIX File Permissions</a:t>
            </a:r>
          </a:p>
        </p:txBody>
      </p:sp>
      <p:sp>
        <p:nvSpPr>
          <p:cNvPr id="3" name="Content Placeholder 2">
            <a:extLst>
              <a:ext uri="{FF2B5EF4-FFF2-40B4-BE49-F238E27FC236}">
                <a16:creationId xmlns:a16="http://schemas.microsoft.com/office/drawing/2014/main" id="{DEDB7778-BBC7-5EFB-CF1D-2F46B352D17F}"/>
              </a:ext>
            </a:extLst>
          </p:cNvPr>
          <p:cNvSpPr>
            <a:spLocks noGrp="1"/>
          </p:cNvSpPr>
          <p:nvPr>
            <p:ph idx="1"/>
          </p:nvPr>
        </p:nvSpPr>
        <p:spPr/>
        <p:txBody>
          <a:bodyPr>
            <a:normAutofit/>
          </a:bodyPr>
          <a:lstStyle/>
          <a:p>
            <a:pPr algn="l"/>
            <a:r>
              <a:rPr lang="en-GB" sz="2000" b="0" i="0" u="none" strike="noStrike" baseline="0" dirty="0">
                <a:latin typeface="Arial" panose="020B0604020202020204" pitchFamily="34" charset="0"/>
                <a:cs typeface="Arial" panose="020B0604020202020204" pitchFamily="34" charset="0"/>
              </a:rPr>
              <a:t>Permissions:</a:t>
            </a:r>
          </a:p>
          <a:p>
            <a:pPr marL="457200" lvl="1" indent="0">
              <a:buNone/>
            </a:pPr>
            <a:r>
              <a:rPr lang="en-GB" sz="2000" b="0" i="0" u="none" strike="noStrike" baseline="0" dirty="0">
                <a:latin typeface="Arial" panose="020B0604020202020204" pitchFamily="34" charset="0"/>
                <a:cs typeface="Arial" panose="020B0604020202020204" pitchFamily="34" charset="0"/>
              </a:rPr>
              <a:t>r: read permission</a:t>
            </a:r>
          </a:p>
          <a:p>
            <a:pPr marL="457200" lvl="1" indent="0">
              <a:buNone/>
            </a:pPr>
            <a:r>
              <a:rPr lang="en-GB" sz="2000" b="0" i="0" u="none" strike="noStrike" baseline="0" dirty="0">
                <a:latin typeface="Arial" panose="020B0604020202020204" pitchFamily="34" charset="0"/>
                <a:cs typeface="Arial" panose="020B0604020202020204" pitchFamily="34" charset="0"/>
              </a:rPr>
              <a:t>w: write permission</a:t>
            </a:r>
          </a:p>
          <a:p>
            <a:pPr marL="457200" lvl="1" indent="0">
              <a:buNone/>
            </a:pPr>
            <a:r>
              <a:rPr lang="en-GB" sz="2000" b="0" i="0" u="none" strike="noStrike" baseline="0" dirty="0">
                <a:latin typeface="Arial" panose="020B0604020202020204" pitchFamily="34" charset="0"/>
                <a:cs typeface="Arial" panose="020B0604020202020204" pitchFamily="34" charset="0"/>
              </a:rPr>
              <a:t>x: execution permission</a:t>
            </a:r>
          </a:p>
          <a:p>
            <a:pPr marL="457200" lvl="1" indent="0">
              <a:buNone/>
            </a:pPr>
            <a:r>
              <a:rPr lang="en-GB" sz="2000" b="0" i="0" u="none" strike="noStrike" baseline="0" dirty="0">
                <a:latin typeface="Arial" panose="020B0604020202020204" pitchFamily="34" charset="0"/>
                <a:cs typeface="Arial" panose="020B0604020202020204" pitchFamily="34" charset="0"/>
              </a:rPr>
              <a:t>-: no permissions</a:t>
            </a:r>
          </a:p>
          <a:p>
            <a:pPr algn="l"/>
            <a:r>
              <a:rPr lang="en-GB" sz="2000" b="0" i="0" u="none" strike="noStrike" baseline="0" dirty="0">
                <a:latin typeface="Arial" panose="020B0604020202020204" pitchFamily="34" charset="0"/>
                <a:cs typeface="Arial" panose="020B0604020202020204" pitchFamily="34" charset="0"/>
              </a:rPr>
              <a:t>File Type:</a:t>
            </a:r>
          </a:p>
          <a:p>
            <a:pPr marL="0" indent="0" algn="l">
              <a:buNone/>
            </a:pPr>
            <a:r>
              <a:rPr lang="en-GB" sz="2000" b="0" i="0" u="none" strike="noStrike" baseline="0" dirty="0">
                <a:latin typeface="Arial" panose="020B0604020202020204" pitchFamily="34" charset="0"/>
                <a:cs typeface="Arial" panose="020B0604020202020204" pitchFamily="34" charset="0"/>
              </a:rPr>
              <a:t>	- : file</a:t>
            </a:r>
          </a:p>
          <a:p>
            <a:pPr marL="0" indent="0" algn="l">
              <a:buNone/>
            </a:pPr>
            <a:r>
              <a:rPr lang="en-GB" sz="2000" b="0" i="0" u="none" strike="noStrike" baseline="0" dirty="0">
                <a:latin typeface="Arial" panose="020B0604020202020204" pitchFamily="34" charset="0"/>
                <a:cs typeface="Arial" panose="020B0604020202020204" pitchFamily="34" charset="0"/>
              </a:rPr>
              <a:t>	d : directory</a:t>
            </a:r>
          </a:p>
          <a:p>
            <a:pPr marL="0" indent="0" algn="l">
              <a:buNone/>
            </a:pPr>
            <a:r>
              <a:rPr lang="en-GB" sz="2000" dirty="0">
                <a:latin typeface="Arial" panose="020B0604020202020204" pitchFamily="34" charset="0"/>
                <a:cs typeface="Arial" panose="020B0604020202020204" pitchFamily="34" charset="0"/>
              </a:rPr>
              <a:t>	</a:t>
            </a:r>
            <a:r>
              <a:rPr lang="en-GB" sz="2000" b="0" i="0" u="none" strike="noStrike" baseline="0" dirty="0">
                <a:latin typeface="Arial" panose="020B0604020202020204" pitchFamily="34" charset="0"/>
                <a:cs typeface="Arial" panose="020B0604020202020204" pitchFamily="34" charset="0"/>
              </a:rPr>
              <a:t>b/c: device file</a:t>
            </a:r>
            <a:endParaRPr lang="en-GB" sz="3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AA6D8119-7170-683D-896F-3F27EDF8EB6F}"/>
              </a:ext>
            </a:extLst>
          </p:cNvPr>
          <p:cNvSpPr/>
          <p:nvPr/>
        </p:nvSpPr>
        <p:spPr>
          <a:xfrm>
            <a:off x="5616340" y="3424188"/>
            <a:ext cx="755583" cy="4884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RWX</a:t>
            </a:r>
            <a:endParaRPr lang="en-GB" dirty="0">
              <a:solidFill>
                <a:schemeClr val="tx1"/>
              </a:solidFill>
            </a:endParaRPr>
          </a:p>
        </p:txBody>
      </p:sp>
      <p:sp>
        <p:nvSpPr>
          <p:cNvPr id="7" name="Rectangle 6">
            <a:extLst>
              <a:ext uri="{FF2B5EF4-FFF2-40B4-BE49-F238E27FC236}">
                <a16:creationId xmlns:a16="http://schemas.microsoft.com/office/drawing/2014/main" id="{F2DF11C6-A136-3C8A-E263-69DA40BB280E}"/>
              </a:ext>
            </a:extLst>
          </p:cNvPr>
          <p:cNvSpPr/>
          <p:nvPr/>
        </p:nvSpPr>
        <p:spPr>
          <a:xfrm>
            <a:off x="5269833" y="3426594"/>
            <a:ext cx="336883" cy="4884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D</a:t>
            </a:r>
            <a:endParaRPr lang="en-GB" dirty="0">
              <a:solidFill>
                <a:schemeClr val="tx1"/>
              </a:solidFill>
            </a:endParaRPr>
          </a:p>
        </p:txBody>
      </p:sp>
      <p:sp>
        <p:nvSpPr>
          <p:cNvPr id="8" name="Rectangle 7">
            <a:extLst>
              <a:ext uri="{FF2B5EF4-FFF2-40B4-BE49-F238E27FC236}">
                <a16:creationId xmlns:a16="http://schemas.microsoft.com/office/drawing/2014/main" id="{F4D1C4FD-6CEB-B21D-D6B0-E68BB4E3F3BC}"/>
              </a:ext>
            </a:extLst>
          </p:cNvPr>
          <p:cNvSpPr/>
          <p:nvPr/>
        </p:nvSpPr>
        <p:spPr>
          <a:xfrm>
            <a:off x="6371923" y="3426594"/>
            <a:ext cx="755583" cy="4884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RWX</a:t>
            </a:r>
            <a:endParaRPr lang="en-GB" dirty="0">
              <a:solidFill>
                <a:schemeClr val="tx1"/>
              </a:solidFill>
            </a:endParaRPr>
          </a:p>
        </p:txBody>
      </p:sp>
      <p:sp>
        <p:nvSpPr>
          <p:cNvPr id="9" name="Rectangle 8">
            <a:extLst>
              <a:ext uri="{FF2B5EF4-FFF2-40B4-BE49-F238E27FC236}">
                <a16:creationId xmlns:a16="http://schemas.microsoft.com/office/drawing/2014/main" id="{904ABEE8-B0F1-F233-A34D-B42B38D6F5C1}"/>
              </a:ext>
            </a:extLst>
          </p:cNvPr>
          <p:cNvSpPr/>
          <p:nvPr/>
        </p:nvSpPr>
        <p:spPr>
          <a:xfrm>
            <a:off x="7133924" y="3429803"/>
            <a:ext cx="755583" cy="48848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RWX</a:t>
            </a:r>
            <a:endParaRPr lang="en-GB" dirty="0">
              <a:solidFill>
                <a:schemeClr val="tx1"/>
              </a:solidFill>
            </a:endParaRPr>
          </a:p>
        </p:txBody>
      </p:sp>
      <p:sp>
        <p:nvSpPr>
          <p:cNvPr id="10" name="Rectangle 9">
            <a:extLst>
              <a:ext uri="{FF2B5EF4-FFF2-40B4-BE49-F238E27FC236}">
                <a16:creationId xmlns:a16="http://schemas.microsoft.com/office/drawing/2014/main" id="{ECAC9090-CA4F-872F-511C-C95EDC814BDE}"/>
              </a:ext>
            </a:extLst>
          </p:cNvPr>
          <p:cNvSpPr/>
          <p:nvPr/>
        </p:nvSpPr>
        <p:spPr>
          <a:xfrm>
            <a:off x="4860757" y="2773440"/>
            <a:ext cx="2088683" cy="248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Owner permissions</a:t>
            </a:r>
            <a:endParaRPr lang="en-GB" dirty="0">
              <a:solidFill>
                <a:schemeClr val="tx1"/>
              </a:solidFill>
            </a:endParaRPr>
          </a:p>
        </p:txBody>
      </p:sp>
      <p:cxnSp>
        <p:nvCxnSpPr>
          <p:cNvPr id="11" name="Straight Arrow Connector 10">
            <a:extLst>
              <a:ext uri="{FF2B5EF4-FFF2-40B4-BE49-F238E27FC236}">
                <a16:creationId xmlns:a16="http://schemas.microsoft.com/office/drawing/2014/main" id="{B4BF95BE-01D1-012F-D4CC-2138B3A20CE0}"/>
              </a:ext>
            </a:extLst>
          </p:cNvPr>
          <p:cNvCxnSpPr>
            <a:cxnSpLocks/>
          </p:cNvCxnSpPr>
          <p:nvPr/>
        </p:nvCxnSpPr>
        <p:spPr>
          <a:xfrm>
            <a:off x="5454316" y="3015796"/>
            <a:ext cx="543025" cy="405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44614E1F-FD4F-DB94-1DCE-B180AFA6FBD8}"/>
              </a:ext>
            </a:extLst>
          </p:cNvPr>
          <p:cNvSpPr/>
          <p:nvPr/>
        </p:nvSpPr>
        <p:spPr>
          <a:xfrm>
            <a:off x="5107805" y="4423561"/>
            <a:ext cx="2088683" cy="248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Group permissions</a:t>
            </a:r>
            <a:endParaRPr lang="en-GB" dirty="0">
              <a:solidFill>
                <a:schemeClr val="tx1"/>
              </a:solidFill>
            </a:endParaRPr>
          </a:p>
        </p:txBody>
      </p:sp>
      <p:cxnSp>
        <p:nvCxnSpPr>
          <p:cNvPr id="13" name="Straight Arrow Connector 12">
            <a:extLst>
              <a:ext uri="{FF2B5EF4-FFF2-40B4-BE49-F238E27FC236}">
                <a16:creationId xmlns:a16="http://schemas.microsoft.com/office/drawing/2014/main" id="{2A394954-D211-AB89-6E6B-BA97E21BCB36}"/>
              </a:ext>
            </a:extLst>
          </p:cNvPr>
          <p:cNvCxnSpPr>
            <a:cxnSpLocks/>
            <a:stCxn id="12" idx="0"/>
            <a:endCxn id="8" idx="2"/>
          </p:cNvCxnSpPr>
          <p:nvPr/>
        </p:nvCxnSpPr>
        <p:spPr>
          <a:xfrm flipV="1">
            <a:off x="6152147" y="3915076"/>
            <a:ext cx="597568" cy="508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25D0FCFA-D1F3-82D2-10C0-7BE16B5DCFCD}"/>
              </a:ext>
            </a:extLst>
          </p:cNvPr>
          <p:cNvSpPr/>
          <p:nvPr/>
        </p:nvSpPr>
        <p:spPr>
          <a:xfrm>
            <a:off x="3619900" y="4044991"/>
            <a:ext cx="1125355" cy="248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File type</a:t>
            </a:r>
            <a:endParaRPr lang="en-GB" dirty="0">
              <a:solidFill>
                <a:schemeClr val="tx1"/>
              </a:solidFill>
            </a:endParaRPr>
          </a:p>
        </p:txBody>
      </p:sp>
      <p:cxnSp>
        <p:nvCxnSpPr>
          <p:cNvPr id="18" name="Straight Arrow Connector 17">
            <a:extLst>
              <a:ext uri="{FF2B5EF4-FFF2-40B4-BE49-F238E27FC236}">
                <a16:creationId xmlns:a16="http://schemas.microsoft.com/office/drawing/2014/main" id="{33A4A944-F571-6CFA-1F35-693A89FF3549}"/>
              </a:ext>
            </a:extLst>
          </p:cNvPr>
          <p:cNvCxnSpPr>
            <a:cxnSpLocks/>
            <a:stCxn id="17" idx="0"/>
          </p:cNvCxnSpPr>
          <p:nvPr/>
        </p:nvCxnSpPr>
        <p:spPr>
          <a:xfrm flipV="1">
            <a:off x="4182578" y="3655811"/>
            <a:ext cx="1093672" cy="389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A29D5251-5D6F-324B-12D1-49215D90E996}"/>
              </a:ext>
            </a:extLst>
          </p:cNvPr>
          <p:cNvSpPr/>
          <p:nvPr/>
        </p:nvSpPr>
        <p:spPr>
          <a:xfrm>
            <a:off x="7532970" y="4420401"/>
            <a:ext cx="2088683" cy="2486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Other permissions</a:t>
            </a:r>
            <a:endParaRPr lang="en-GB" dirty="0">
              <a:solidFill>
                <a:schemeClr val="tx1"/>
              </a:solidFill>
            </a:endParaRPr>
          </a:p>
        </p:txBody>
      </p:sp>
      <p:cxnSp>
        <p:nvCxnSpPr>
          <p:cNvPr id="21" name="Straight Arrow Connector 20">
            <a:extLst>
              <a:ext uri="{FF2B5EF4-FFF2-40B4-BE49-F238E27FC236}">
                <a16:creationId xmlns:a16="http://schemas.microsoft.com/office/drawing/2014/main" id="{CCDDFE58-0A79-64C0-5DE7-F9ED9C321992}"/>
              </a:ext>
            </a:extLst>
          </p:cNvPr>
          <p:cNvCxnSpPr>
            <a:cxnSpLocks/>
            <a:stCxn id="20" idx="0"/>
            <a:endCxn id="9" idx="2"/>
          </p:cNvCxnSpPr>
          <p:nvPr/>
        </p:nvCxnSpPr>
        <p:spPr>
          <a:xfrm flipH="1" flipV="1">
            <a:off x="7511716" y="3918285"/>
            <a:ext cx="1065596" cy="502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7418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D6F4-3F48-53C9-881D-522AAF526C60}"/>
              </a:ext>
            </a:extLst>
          </p:cNvPr>
          <p:cNvSpPr>
            <a:spLocks noGrp="1"/>
          </p:cNvSpPr>
          <p:nvPr>
            <p:ph type="title"/>
          </p:nvPr>
        </p:nvSpPr>
        <p:spPr>
          <a:xfrm>
            <a:off x="0" y="0"/>
            <a:ext cx="10515600" cy="905410"/>
          </a:xfrm>
        </p:spPr>
        <p:txBody>
          <a:bodyPr/>
          <a:lstStyle/>
          <a:p>
            <a:r>
              <a:rPr lang="en-US" sz="3200" dirty="0">
                <a:latin typeface="Arial" panose="020B0604020202020204" pitchFamily="34" charset="0"/>
                <a:cs typeface="Arial" panose="020B0604020202020204" pitchFamily="34" charset="0"/>
              </a:rPr>
              <a:t>Sandbox</a:t>
            </a:r>
            <a:r>
              <a:rPr lang="en-US" dirty="0"/>
              <a:t> </a:t>
            </a:r>
            <a:endParaRPr lang="en-GB" dirty="0"/>
          </a:p>
        </p:txBody>
      </p:sp>
      <p:sp>
        <p:nvSpPr>
          <p:cNvPr id="3" name="Content Placeholder 2">
            <a:extLst>
              <a:ext uri="{FF2B5EF4-FFF2-40B4-BE49-F238E27FC236}">
                <a16:creationId xmlns:a16="http://schemas.microsoft.com/office/drawing/2014/main" id="{BEE51F54-4E99-2A5C-5EED-319F58048505}"/>
              </a:ext>
            </a:extLst>
          </p:cNvPr>
          <p:cNvSpPr>
            <a:spLocks noGrp="1"/>
          </p:cNvSpPr>
          <p:nvPr>
            <p:ph idx="1"/>
          </p:nvPr>
        </p:nvSpPr>
        <p:spPr/>
        <p:txBody>
          <a:bodyPr>
            <a:normAutofit/>
          </a:bodyPr>
          <a:lstStyle/>
          <a:p>
            <a:pPr marL="0" indent="0">
              <a:lnSpc>
                <a:spcPct val="150000"/>
              </a:lnSpc>
              <a:buNone/>
            </a:pPr>
            <a:endParaRPr lang="en-US" sz="2000" dirty="0">
              <a:solidFill>
                <a:srgbClr val="3B3835"/>
              </a:solidFill>
              <a:latin typeface="Arial" panose="020B0604020202020204" pitchFamily="34" charset="0"/>
              <a:cs typeface="Arial" panose="020B0604020202020204" pitchFamily="34" charset="0"/>
            </a:endParaRPr>
          </a:p>
          <a:p>
            <a:pPr marL="0" indent="0">
              <a:lnSpc>
                <a:spcPct val="150000"/>
              </a:lnSpc>
              <a:buNone/>
            </a:pPr>
            <a:r>
              <a:rPr lang="en-US" sz="2000" dirty="0">
                <a:latin typeface="Arial" panose="020B0604020202020204" pitchFamily="34" charset="0"/>
                <a:cs typeface="Arial" panose="020B0604020202020204" pitchFamily="34" charset="0"/>
              </a:rPr>
              <a:t>Sandboxing is a cybersecurity procedure in which you run code, analyze it, and code in a secure, enclosed environment on a system that resembles end-user working environments. It is intended to prevent the potential threat from entering the network and is commonly used to scrutinize unknown or non-secure code. </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0595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E31F-1FCF-F8E5-B791-2F273ED586DD}"/>
              </a:ext>
            </a:extLst>
          </p:cNvPr>
          <p:cNvSpPr>
            <a:spLocks noGrp="1"/>
          </p:cNvSpPr>
          <p:nvPr>
            <p:ph type="title"/>
          </p:nvPr>
        </p:nvSpPr>
        <p:spPr>
          <a:xfrm>
            <a:off x="0" y="0"/>
            <a:ext cx="10515600" cy="972787"/>
          </a:xfrm>
        </p:spPr>
        <p:txBody>
          <a:bodyPr/>
          <a:lstStyle/>
          <a:p>
            <a:r>
              <a:rPr lang="en-US" sz="3200" dirty="0">
                <a:latin typeface="Arial" panose="020B0604020202020204" pitchFamily="34" charset="0"/>
                <a:cs typeface="Arial" panose="020B0604020202020204" pitchFamily="34" charset="0"/>
              </a:rPr>
              <a:t>Running Untrusted Code </a:t>
            </a:r>
            <a:endParaRPr lang="en-GB" dirty="0"/>
          </a:p>
        </p:txBody>
      </p:sp>
      <p:sp>
        <p:nvSpPr>
          <p:cNvPr id="3" name="Content Placeholder 2">
            <a:extLst>
              <a:ext uri="{FF2B5EF4-FFF2-40B4-BE49-F238E27FC236}">
                <a16:creationId xmlns:a16="http://schemas.microsoft.com/office/drawing/2014/main" id="{9F1277D6-7667-E17A-B65F-BDA1DE1ECD74}"/>
              </a:ext>
            </a:extLst>
          </p:cNvPr>
          <p:cNvSpPr>
            <a:spLocks noGrp="1"/>
          </p:cNvSpPr>
          <p:nvPr>
            <p:ph idx="1"/>
          </p:nvPr>
        </p:nvSpPr>
        <p:spPr/>
        <p:txBody>
          <a:bodyPr>
            <a:normAutofit/>
          </a:bodyPr>
          <a:lstStyle/>
          <a:p>
            <a:pPr marL="0" indent="0">
              <a:buNone/>
            </a:pPr>
            <a:r>
              <a:rPr lang="en-US" sz="2000" b="0" i="0" dirty="0">
                <a:solidFill>
                  <a:srgbClr val="3B3835"/>
                </a:solidFill>
                <a:effectLst/>
                <a:latin typeface="Arial" panose="020B0604020202020204" pitchFamily="34" charset="0"/>
                <a:cs typeface="Arial" panose="020B0604020202020204" pitchFamily="34" charset="0"/>
              </a:rPr>
              <a:t>We often need to run buggy/untrusted code:</a:t>
            </a:r>
          </a:p>
          <a:p>
            <a:pPr marL="0" indent="0">
              <a:buNone/>
            </a:pPr>
            <a:endParaRPr lang="en-US" sz="2000" b="0" i="0" dirty="0">
              <a:solidFill>
                <a:srgbClr val="3B3835"/>
              </a:solidFill>
              <a:effectLst/>
              <a:latin typeface="Arial" panose="020B0604020202020204" pitchFamily="34" charset="0"/>
              <a:cs typeface="Arial" panose="020B0604020202020204" pitchFamily="34" charset="0"/>
            </a:endParaRPr>
          </a:p>
          <a:p>
            <a:pPr marL="0" indent="0">
              <a:buNone/>
            </a:pPr>
            <a:r>
              <a:rPr lang="en-US" sz="2000" b="0" i="0" dirty="0">
                <a:solidFill>
                  <a:srgbClr val="3B3835"/>
                </a:solidFill>
                <a:effectLst/>
                <a:latin typeface="Arial" panose="020B0604020202020204" pitchFamily="34" charset="0"/>
                <a:cs typeface="Arial" panose="020B0604020202020204" pitchFamily="34" charset="0"/>
              </a:rPr>
              <a:t> –programs from untrusted Internet sites: toolbars, viewers, codecs for media player</a:t>
            </a:r>
          </a:p>
          <a:p>
            <a:pPr marL="0" indent="0">
              <a:buNone/>
            </a:pPr>
            <a:r>
              <a:rPr lang="en-US" sz="2000" b="0" i="0" dirty="0">
                <a:solidFill>
                  <a:srgbClr val="3B3835"/>
                </a:solidFill>
                <a:effectLst/>
                <a:latin typeface="Arial" panose="020B0604020202020204" pitchFamily="34" charset="0"/>
                <a:cs typeface="Arial" panose="020B0604020202020204" pitchFamily="34" charset="0"/>
              </a:rPr>
              <a:t> –old or insecure applications</a:t>
            </a:r>
          </a:p>
          <a:p>
            <a:pPr marL="0" indent="0">
              <a:buNone/>
            </a:pPr>
            <a:r>
              <a:rPr lang="en-US" sz="2000" b="0" i="0" dirty="0">
                <a:solidFill>
                  <a:srgbClr val="3B3835"/>
                </a:solidFill>
                <a:effectLst/>
                <a:latin typeface="Arial" panose="020B0604020202020204" pitchFamily="34" charset="0"/>
                <a:cs typeface="Arial" panose="020B0604020202020204" pitchFamily="34" charset="0"/>
              </a:rPr>
              <a:t>–legacy software</a:t>
            </a:r>
          </a:p>
          <a:p>
            <a:pPr marL="0" indent="0">
              <a:buNone/>
            </a:pPr>
            <a:endParaRPr lang="en-US" sz="2000" b="0" i="0" dirty="0">
              <a:solidFill>
                <a:srgbClr val="3B3835"/>
              </a:solidFill>
              <a:effectLst/>
              <a:latin typeface="Arial" panose="020B0604020202020204" pitchFamily="34" charset="0"/>
              <a:cs typeface="Arial" panose="020B0604020202020204" pitchFamily="34" charset="0"/>
            </a:endParaRPr>
          </a:p>
          <a:p>
            <a:pPr marL="0" indent="0">
              <a:buNone/>
            </a:pPr>
            <a:r>
              <a:rPr lang="en-US" sz="2000" b="0" i="0" dirty="0">
                <a:solidFill>
                  <a:srgbClr val="3B3835"/>
                </a:solidFill>
                <a:effectLst/>
                <a:latin typeface="Arial" panose="020B0604020202020204" pitchFamily="34" charset="0"/>
                <a:cs typeface="Arial" panose="020B0604020202020204" pitchFamily="34" charset="0"/>
              </a:rPr>
              <a:t>=&gt; Goal: if application “misbehaves,” kill it.</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5026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D1E6-CE5D-BD84-A25F-E77C7F2E35E2}"/>
              </a:ext>
            </a:extLst>
          </p:cNvPr>
          <p:cNvSpPr>
            <a:spLocks noGrp="1"/>
          </p:cNvSpPr>
          <p:nvPr>
            <p:ph type="title"/>
          </p:nvPr>
        </p:nvSpPr>
        <p:spPr>
          <a:xfrm>
            <a:off x="0" y="1"/>
            <a:ext cx="10515600" cy="1039527"/>
          </a:xfrm>
        </p:spPr>
        <p:txBody>
          <a:bodyPr/>
          <a:lstStyle/>
          <a:p>
            <a:r>
              <a:rPr lang="en-US" sz="3200" dirty="0">
                <a:latin typeface="Arial" panose="020B0604020202020204" pitchFamily="34" charset="0"/>
                <a:cs typeface="Arial" panose="020B0604020202020204" pitchFamily="34" charset="0"/>
              </a:rPr>
              <a:t>Examples</a:t>
            </a:r>
            <a:endParaRPr lang="en-GB" dirty="0"/>
          </a:p>
        </p:txBody>
      </p:sp>
      <p:sp>
        <p:nvSpPr>
          <p:cNvPr id="3" name="Content Placeholder 2">
            <a:extLst>
              <a:ext uri="{FF2B5EF4-FFF2-40B4-BE49-F238E27FC236}">
                <a16:creationId xmlns:a16="http://schemas.microsoft.com/office/drawing/2014/main" id="{F1D51E3F-48A2-AB1D-98A5-8312F09CC113}"/>
              </a:ext>
            </a:extLst>
          </p:cNvPr>
          <p:cNvSpPr>
            <a:spLocks noGrp="1"/>
          </p:cNvSpPr>
          <p:nvPr>
            <p:ph idx="1"/>
          </p:nvPr>
        </p:nvSpPr>
        <p:spPr/>
        <p:txBody>
          <a:bodyPr>
            <a:normAutofit/>
          </a:bodyPr>
          <a:lstStyle/>
          <a:p>
            <a:pPr marL="0" indent="0" algn="l">
              <a:lnSpc>
                <a:spcPct val="150000"/>
              </a:lnSpc>
              <a:buNone/>
            </a:pPr>
            <a:r>
              <a:rPr lang="en-US" sz="2000" b="1" i="0" dirty="0">
                <a:solidFill>
                  <a:srgbClr val="3B3835"/>
                </a:solidFill>
                <a:effectLst/>
                <a:latin typeface="Arial" panose="020B0604020202020204" pitchFamily="34" charset="0"/>
                <a:cs typeface="Arial" panose="020B0604020202020204" pitchFamily="34" charset="0"/>
              </a:rPr>
              <a:t>Web Pages: </a:t>
            </a:r>
            <a:r>
              <a:rPr lang="en-US" sz="2000" b="0" i="0" dirty="0">
                <a:solidFill>
                  <a:srgbClr val="3B3835"/>
                </a:solidFill>
                <a:effectLst/>
                <a:latin typeface="Arial" panose="020B0604020202020204" pitchFamily="34" charset="0"/>
                <a:cs typeface="Arial" panose="020B0604020202020204" pitchFamily="34" charset="0"/>
              </a:rPr>
              <a:t>Your browser essentially sandboxes the web pages it loads. Web pages can run JavaScript code, but this code can not do anything it wants — if JavaScript code tries to access a local file on your computer, the request will fail. </a:t>
            </a:r>
          </a:p>
          <a:p>
            <a:pPr marL="0" indent="0" algn="l">
              <a:lnSpc>
                <a:spcPct val="150000"/>
              </a:lnSpc>
              <a:buNone/>
            </a:pPr>
            <a:endParaRPr lang="en-US" sz="2000" b="0" i="0" dirty="0">
              <a:solidFill>
                <a:srgbClr val="3B3835"/>
              </a:solidFill>
              <a:effectLst/>
              <a:latin typeface="Arial" panose="020B0604020202020204" pitchFamily="34" charset="0"/>
              <a:cs typeface="Arial" panose="020B0604020202020204" pitchFamily="34" charset="0"/>
            </a:endParaRPr>
          </a:p>
          <a:p>
            <a:pPr marL="0" indent="0" algn="l">
              <a:lnSpc>
                <a:spcPct val="150000"/>
              </a:lnSpc>
              <a:buNone/>
            </a:pPr>
            <a:r>
              <a:rPr lang="en-US" sz="2000" b="1" i="0" dirty="0">
                <a:solidFill>
                  <a:srgbClr val="3B3835"/>
                </a:solidFill>
                <a:effectLst/>
                <a:latin typeface="Arial" panose="020B0604020202020204" pitchFamily="34" charset="0"/>
                <a:cs typeface="Arial" panose="020B0604020202020204" pitchFamily="34" charset="0"/>
              </a:rPr>
              <a:t>PDFs: </a:t>
            </a:r>
            <a:r>
              <a:rPr lang="en-US" sz="2000" b="0" i="0" dirty="0">
                <a:solidFill>
                  <a:srgbClr val="3B3835"/>
                </a:solidFill>
                <a:effectLst/>
                <a:latin typeface="Arial" panose="020B0604020202020204" pitchFamily="34" charset="0"/>
                <a:cs typeface="Arial" panose="020B0604020202020204" pitchFamily="34" charset="0"/>
              </a:rPr>
              <a:t>Adobe Reader now runs PDF files in a sandbox, preventing them from escaping the PDF viewer and tampering with the rest of your computer.</a:t>
            </a:r>
          </a:p>
          <a:p>
            <a:endParaRPr lang="en-GB" dirty="0"/>
          </a:p>
        </p:txBody>
      </p:sp>
    </p:spTree>
    <p:extLst>
      <p:ext uri="{BB962C8B-B14F-4D97-AF65-F5344CB8AC3E}">
        <p14:creationId xmlns:p14="http://schemas.microsoft.com/office/powerpoint/2010/main" val="2657274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D1E6-CE5D-BD84-A25F-E77C7F2E35E2}"/>
              </a:ext>
            </a:extLst>
          </p:cNvPr>
          <p:cNvSpPr>
            <a:spLocks noGrp="1"/>
          </p:cNvSpPr>
          <p:nvPr>
            <p:ph type="title"/>
          </p:nvPr>
        </p:nvSpPr>
        <p:spPr>
          <a:xfrm>
            <a:off x="0" y="1"/>
            <a:ext cx="10515600" cy="1078028"/>
          </a:xfrm>
        </p:spPr>
        <p:txBody>
          <a:bodyPr>
            <a:normAutofit/>
          </a:bodyPr>
          <a:lstStyle/>
          <a:p>
            <a:r>
              <a:rPr lang="en-US" sz="3200" dirty="0">
                <a:latin typeface="Arial" panose="020B0604020202020204" pitchFamily="34" charset="0"/>
                <a:cs typeface="Arial" panose="020B0604020202020204" pitchFamily="34" charset="0"/>
              </a:rPr>
              <a:t>Examples</a:t>
            </a:r>
            <a:endParaRPr lang="en-GB" sz="3200" dirty="0"/>
          </a:p>
        </p:txBody>
      </p:sp>
      <p:sp>
        <p:nvSpPr>
          <p:cNvPr id="3" name="Content Placeholder 2">
            <a:extLst>
              <a:ext uri="{FF2B5EF4-FFF2-40B4-BE49-F238E27FC236}">
                <a16:creationId xmlns:a16="http://schemas.microsoft.com/office/drawing/2014/main" id="{F1D51E3F-48A2-AB1D-98A5-8312F09CC113}"/>
              </a:ext>
            </a:extLst>
          </p:cNvPr>
          <p:cNvSpPr>
            <a:spLocks noGrp="1"/>
          </p:cNvSpPr>
          <p:nvPr>
            <p:ph idx="1"/>
          </p:nvPr>
        </p:nvSpPr>
        <p:spPr/>
        <p:txBody>
          <a:bodyPr>
            <a:normAutofit lnSpcReduction="10000"/>
          </a:bodyPr>
          <a:lstStyle/>
          <a:p>
            <a:pPr marL="0" indent="0" algn="l">
              <a:lnSpc>
                <a:spcPct val="150000"/>
              </a:lnSpc>
              <a:buNone/>
            </a:pPr>
            <a:r>
              <a:rPr lang="en-US" sz="2000" b="1" i="0" dirty="0">
                <a:solidFill>
                  <a:srgbClr val="3B3835"/>
                </a:solidFill>
                <a:effectLst/>
                <a:latin typeface="Arial" panose="020B0604020202020204" pitchFamily="34" charset="0"/>
                <a:cs typeface="Arial" panose="020B0604020202020204" pitchFamily="34" charset="0"/>
              </a:rPr>
              <a:t>Mobile Apps: </a:t>
            </a:r>
            <a:r>
              <a:rPr lang="en-US" sz="2000" b="0" i="0" dirty="0">
                <a:solidFill>
                  <a:srgbClr val="3B3835"/>
                </a:solidFill>
                <a:effectLst/>
                <a:latin typeface="Arial" panose="020B0604020202020204" pitchFamily="34" charset="0"/>
                <a:cs typeface="Arial" panose="020B0604020202020204" pitchFamily="34" charset="0"/>
              </a:rPr>
              <a:t>Mobile platforms run their apps in a sandbox. Apps for iOS, Android, and Windows 8 are restricted from doing many of the things standard desktop applications can do. The sandbox disconnects the applications, stopping them from interfering with one another.</a:t>
            </a:r>
          </a:p>
          <a:p>
            <a:pPr marL="0" indent="0" algn="l">
              <a:lnSpc>
                <a:spcPct val="150000"/>
              </a:lnSpc>
              <a:buNone/>
            </a:pPr>
            <a:endParaRPr lang="en-US" sz="2000" b="0" i="0" dirty="0">
              <a:solidFill>
                <a:srgbClr val="3B3835"/>
              </a:solidFill>
              <a:effectLst/>
              <a:latin typeface="Arial" panose="020B0604020202020204" pitchFamily="34" charset="0"/>
              <a:cs typeface="Arial" panose="020B0604020202020204" pitchFamily="34" charset="0"/>
            </a:endParaRPr>
          </a:p>
          <a:p>
            <a:pPr marL="0" indent="0" algn="l">
              <a:lnSpc>
                <a:spcPct val="150000"/>
              </a:lnSpc>
              <a:buNone/>
            </a:pPr>
            <a:r>
              <a:rPr lang="en-US" sz="2000" b="1" i="0" dirty="0">
                <a:solidFill>
                  <a:srgbClr val="3B3835"/>
                </a:solidFill>
                <a:effectLst/>
                <a:latin typeface="Arial" panose="020B0604020202020204" pitchFamily="34" charset="0"/>
                <a:cs typeface="Arial" panose="020B0604020202020204" pitchFamily="34" charset="0"/>
              </a:rPr>
              <a:t>Windows Programs: </a:t>
            </a:r>
            <a:r>
              <a:rPr lang="en-US" sz="2000" b="0" i="0" dirty="0">
                <a:solidFill>
                  <a:srgbClr val="3B3835"/>
                </a:solidFill>
                <a:effectLst/>
                <a:latin typeface="Arial" panose="020B0604020202020204" pitchFamily="34" charset="0"/>
                <a:cs typeface="Arial" panose="020B0604020202020204" pitchFamily="34" charset="0"/>
              </a:rPr>
              <a:t>User Account Control functions as a bit of a sandbox, essentially restricting Windows desktop applications from modifying system files without first asking you permission. User Account Control just restricts access to system files and system- wide settings.</a:t>
            </a:r>
          </a:p>
          <a:p>
            <a:endParaRPr lang="en-GB" dirty="0"/>
          </a:p>
        </p:txBody>
      </p:sp>
    </p:spTree>
    <p:extLst>
      <p:ext uri="{BB962C8B-B14F-4D97-AF65-F5344CB8AC3E}">
        <p14:creationId xmlns:p14="http://schemas.microsoft.com/office/powerpoint/2010/main" val="543135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226437-6926-07FF-844A-5499AC068CF3}"/>
              </a:ext>
            </a:extLst>
          </p:cNvPr>
          <p:cNvSpPr>
            <a:spLocks noGrp="1"/>
          </p:cNvSpPr>
          <p:nvPr>
            <p:ph type="title"/>
          </p:nvPr>
        </p:nvSpPr>
        <p:spPr>
          <a:xfrm>
            <a:off x="0" y="0"/>
            <a:ext cx="10515600" cy="934286"/>
          </a:xfrm>
        </p:spPr>
        <p:txBody>
          <a:bodyPr/>
          <a:lstStyle/>
          <a:p>
            <a:r>
              <a:rPr lang="en-GB" sz="3200" dirty="0">
                <a:latin typeface="Arial" panose="020B0604020202020204" pitchFamily="34" charset="0"/>
                <a:cs typeface="Arial" panose="020B0604020202020204" pitchFamily="34" charset="0"/>
              </a:rPr>
              <a:t>Benefits of Sandboxing</a:t>
            </a:r>
          </a:p>
        </p:txBody>
      </p:sp>
      <p:sp>
        <p:nvSpPr>
          <p:cNvPr id="8" name="Content Placeholder 7">
            <a:extLst>
              <a:ext uri="{FF2B5EF4-FFF2-40B4-BE49-F238E27FC236}">
                <a16:creationId xmlns:a16="http://schemas.microsoft.com/office/drawing/2014/main" id="{D4131D9F-484F-0FFA-0ABA-1AE62FB21F90}"/>
              </a:ext>
            </a:extLst>
          </p:cNvPr>
          <p:cNvSpPr>
            <a:spLocks noGrp="1"/>
          </p:cNvSpPr>
          <p:nvPr>
            <p:ph idx="1"/>
          </p:nvPr>
        </p:nvSpPr>
        <p:spPr>
          <a:xfrm>
            <a:off x="347311" y="1613869"/>
            <a:ext cx="11696005" cy="5054560"/>
          </a:xfrm>
        </p:spPr>
        <p:txBody>
          <a:bodyPr>
            <a:normAutofit fontScale="92500" lnSpcReduction="10000"/>
          </a:bodyPr>
          <a:lstStyle/>
          <a:p>
            <a:pPr algn="l" fontAlgn="base">
              <a:lnSpc>
                <a:spcPct val="150000"/>
              </a:lnSpc>
            </a:pPr>
            <a:r>
              <a:rPr lang="en-US" sz="2200" b="1" i="0" dirty="0">
                <a:solidFill>
                  <a:srgbClr val="080809"/>
                </a:solidFill>
                <a:effectLst/>
                <a:latin typeface="Arial" panose="020B0604020202020204" pitchFamily="34" charset="0"/>
                <a:cs typeface="Arial" panose="020B0604020202020204" pitchFamily="34" charset="0"/>
              </a:rPr>
              <a:t>Prevents zero-day attacks</a:t>
            </a:r>
            <a:r>
              <a:rPr lang="en-US" sz="2200" b="1" dirty="0">
                <a:solidFill>
                  <a:srgbClr val="080809"/>
                </a:solidFill>
                <a:latin typeface="Arial" panose="020B0604020202020204" pitchFamily="34" charset="0"/>
                <a:cs typeface="Arial" panose="020B0604020202020204" pitchFamily="34" charset="0"/>
              </a:rPr>
              <a:t>: </a:t>
            </a:r>
          </a:p>
          <a:p>
            <a:pPr marL="0" indent="0" algn="l" fontAlgn="base">
              <a:lnSpc>
                <a:spcPct val="150000"/>
              </a:lnSpc>
              <a:buNone/>
            </a:pPr>
            <a:r>
              <a:rPr lang="en-US" sz="2200" b="0" i="0" dirty="0">
                <a:solidFill>
                  <a:srgbClr val="080809"/>
                </a:solidFill>
                <a:effectLst/>
                <a:latin typeface="Arial" panose="020B0604020202020204" pitchFamily="34" charset="0"/>
                <a:cs typeface="Arial" panose="020B0604020202020204" pitchFamily="34" charset="0"/>
              </a:rPr>
              <a:t>Zero-day threats exploit unknown security flaws. They are highly hazardous because manufacturers cannot issue patches unless they fully comprehend the exploited vulnerability. </a:t>
            </a:r>
          </a:p>
          <a:p>
            <a:pPr marL="0" indent="0" algn="l" fontAlgn="base">
              <a:lnSpc>
                <a:spcPct val="150000"/>
              </a:lnSpc>
              <a:buNone/>
            </a:pPr>
            <a:r>
              <a:rPr lang="en-US" sz="2200" b="0" i="0" dirty="0">
                <a:solidFill>
                  <a:srgbClr val="080809"/>
                </a:solidFill>
                <a:effectLst/>
                <a:latin typeface="Arial" panose="020B0604020202020204" pitchFamily="34" charset="0"/>
                <a:cs typeface="Arial" panose="020B0604020202020204" pitchFamily="34" charset="0"/>
              </a:rPr>
              <a:t>Sandboxing software performs admirably in isolating these menaces. Though there is no assurance that it will prevent zero-day manipulations, sandboxing most often works for damage limitation by distancing the potential danger from the remainder of the network.</a:t>
            </a:r>
          </a:p>
          <a:p>
            <a:pPr algn="l" fontAlgn="base">
              <a:lnSpc>
                <a:spcPct val="150000"/>
              </a:lnSpc>
            </a:pPr>
            <a:r>
              <a:rPr lang="en-US" sz="2200" b="1" dirty="0">
                <a:solidFill>
                  <a:srgbClr val="080809"/>
                </a:solidFill>
                <a:latin typeface="Arial" panose="020B0604020202020204" pitchFamily="34" charset="0"/>
                <a:cs typeface="Arial" panose="020B0604020202020204" pitchFamily="34" charset="0"/>
              </a:rPr>
              <a:t>Enhances other security programs</a:t>
            </a:r>
          </a:p>
          <a:p>
            <a:pPr marL="0" indent="0" fontAlgn="base">
              <a:lnSpc>
                <a:spcPct val="150000"/>
              </a:lnSpc>
              <a:buNone/>
            </a:pPr>
            <a:r>
              <a:rPr lang="en-US" sz="2200" dirty="0">
                <a:solidFill>
                  <a:srgbClr val="080809"/>
                </a:solidFill>
                <a:latin typeface="Arial" panose="020B0604020202020204" pitchFamily="34" charset="0"/>
                <a:cs typeface="Arial" panose="020B0604020202020204" pitchFamily="34" charset="0"/>
              </a:rPr>
              <a:t>Sandboxing is an excellent complement to specific other security software, ranging from action monitoring programs to antivirus programs. Conversely, sandboxing software shields against spyware strains that your virus protection may struggle to detect.</a:t>
            </a:r>
          </a:p>
          <a:p>
            <a:pPr algn="l" fontAlgn="base"/>
            <a:endParaRPr lang="en-US" sz="1200" b="0" i="0" dirty="0">
              <a:solidFill>
                <a:srgbClr val="080809"/>
              </a:solidFill>
              <a:effectLst/>
              <a:latin typeface="PT Serif" panose="020A0603040505020204" pitchFamily="18" charset="0"/>
            </a:endParaRPr>
          </a:p>
          <a:p>
            <a:pPr marL="0" indent="0" fontAlgn="base">
              <a:buNone/>
            </a:pPr>
            <a:endParaRPr lang="en-US" sz="1800" dirty="0">
              <a:solidFill>
                <a:srgbClr val="080809"/>
              </a:solidFill>
              <a:latin typeface="Arial" panose="020B0604020202020204" pitchFamily="34" charset="0"/>
              <a:cs typeface="Arial" panose="020B0604020202020204" pitchFamily="34" charset="0"/>
            </a:endParaRPr>
          </a:p>
          <a:p>
            <a:pPr marL="0" indent="0">
              <a:buNone/>
            </a:pPr>
            <a:endParaRPr lang="en-US" sz="1800" b="0" i="0" dirty="0">
              <a:solidFill>
                <a:srgbClr val="080809"/>
              </a:solidFill>
              <a:effectLst/>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604521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60A396D-6D49-D7A7-0A66-52F6077468DA}"/>
              </a:ext>
            </a:extLst>
          </p:cNvPr>
          <p:cNvSpPr>
            <a:spLocks noGrp="1"/>
          </p:cNvSpPr>
          <p:nvPr>
            <p:ph idx="1"/>
          </p:nvPr>
        </p:nvSpPr>
        <p:spPr/>
        <p:txBody>
          <a:bodyPr>
            <a:normAutofit/>
          </a:bodyPr>
          <a:lstStyle/>
          <a:p>
            <a:pPr fontAlgn="base"/>
            <a:r>
              <a:rPr lang="en-US" sz="2000" b="1" dirty="0">
                <a:solidFill>
                  <a:srgbClr val="080809"/>
                </a:solidFill>
                <a:latin typeface="Arial" panose="020B0604020202020204" pitchFamily="34" charset="0"/>
                <a:cs typeface="Arial" panose="020B0604020202020204" pitchFamily="34" charset="0"/>
              </a:rPr>
              <a:t>Helps examine presumably malicious programs for threats</a:t>
            </a:r>
          </a:p>
          <a:p>
            <a:pPr marL="0" indent="0" algn="l" fontAlgn="base">
              <a:buNone/>
            </a:pPr>
            <a:r>
              <a:rPr lang="en-US" sz="2000" dirty="0">
                <a:solidFill>
                  <a:srgbClr val="080809"/>
                </a:solidFill>
                <a:latin typeface="Arial" panose="020B0604020202020204" pitchFamily="34" charset="0"/>
                <a:cs typeface="Arial" panose="020B0604020202020204" pitchFamily="34" charset="0"/>
              </a:rPr>
              <a:t>If you’re dealing with new vendors or untrustworthy software sources, you can try out a new application for threats before incorporating it.</a:t>
            </a:r>
          </a:p>
          <a:p>
            <a:pPr marL="0" indent="0" algn="l" fontAlgn="base">
              <a:buNone/>
            </a:pPr>
            <a:r>
              <a:rPr lang="en-US" sz="2000" dirty="0">
                <a:solidFill>
                  <a:srgbClr val="080809"/>
                </a:solidFill>
                <a:latin typeface="Arial" panose="020B0604020202020204" pitchFamily="34" charset="0"/>
                <a:cs typeface="Arial" panose="020B0604020202020204" pitchFamily="34" charset="0"/>
              </a:rPr>
              <a:t> </a:t>
            </a:r>
          </a:p>
          <a:p>
            <a:pPr fontAlgn="base"/>
            <a:r>
              <a:rPr lang="en-US" sz="2000" b="1" dirty="0">
                <a:solidFill>
                  <a:srgbClr val="080809"/>
                </a:solidFill>
                <a:latin typeface="Arial" panose="020B0604020202020204" pitchFamily="34" charset="0"/>
                <a:cs typeface="Arial" panose="020B0604020202020204" pitchFamily="34" charset="0"/>
              </a:rPr>
              <a:t>Allows rigorous software tests before they are released</a:t>
            </a:r>
          </a:p>
          <a:p>
            <a:pPr marL="0" indent="0" algn="l" fontAlgn="base">
              <a:buNone/>
            </a:pPr>
            <a:r>
              <a:rPr lang="en-US" sz="2000" dirty="0">
                <a:solidFill>
                  <a:srgbClr val="080809"/>
                </a:solidFill>
                <a:latin typeface="Arial" panose="020B0604020202020204" pitchFamily="34" charset="0"/>
                <a:cs typeface="Arial" panose="020B0604020202020204" pitchFamily="34" charset="0"/>
              </a:rPr>
              <a:t>Software changes should be thoroughly tested before they are released to the public. Sandboxing can be used to test new code for possible risks before it officially launches. Therefore, it has a vital role to play in application security.</a:t>
            </a:r>
          </a:p>
          <a:p>
            <a:endParaRPr lang="en-GB" dirty="0"/>
          </a:p>
        </p:txBody>
      </p:sp>
      <p:sp>
        <p:nvSpPr>
          <p:cNvPr id="10" name="Title 5">
            <a:extLst>
              <a:ext uri="{FF2B5EF4-FFF2-40B4-BE49-F238E27FC236}">
                <a16:creationId xmlns:a16="http://schemas.microsoft.com/office/drawing/2014/main" id="{51606804-D887-B3A7-60BD-1F661C044F50}"/>
              </a:ext>
            </a:extLst>
          </p:cNvPr>
          <p:cNvSpPr>
            <a:spLocks noGrp="1"/>
          </p:cNvSpPr>
          <p:nvPr>
            <p:ph type="title"/>
          </p:nvPr>
        </p:nvSpPr>
        <p:spPr>
          <a:xfrm>
            <a:off x="0" y="0"/>
            <a:ext cx="10515600" cy="934286"/>
          </a:xfrm>
        </p:spPr>
        <p:txBody>
          <a:bodyPr/>
          <a:lstStyle/>
          <a:p>
            <a:r>
              <a:rPr lang="en-GB" sz="3200" dirty="0">
                <a:latin typeface="Arial" panose="020B0604020202020204" pitchFamily="34" charset="0"/>
                <a:cs typeface="Arial" panose="020B0604020202020204" pitchFamily="34" charset="0"/>
              </a:rPr>
              <a:t>Benefits of Sandboxing</a:t>
            </a:r>
          </a:p>
        </p:txBody>
      </p:sp>
    </p:spTree>
    <p:extLst>
      <p:ext uri="{BB962C8B-B14F-4D97-AF65-F5344CB8AC3E}">
        <p14:creationId xmlns:p14="http://schemas.microsoft.com/office/powerpoint/2010/main" val="210428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8CBA6C-BCA2-4E4C-A070-A74EF58EDABF}"/>
              </a:ext>
            </a:extLst>
          </p:cNvPr>
          <p:cNvSpPr>
            <a:spLocks noGrp="1"/>
          </p:cNvSpPr>
          <p:nvPr>
            <p:ph type="title"/>
          </p:nvPr>
        </p:nvSpPr>
        <p:spPr>
          <a:xfrm>
            <a:off x="0" y="9426"/>
            <a:ext cx="10515600" cy="951121"/>
          </a:xfrm>
        </p:spPr>
        <p:txBody>
          <a:bodyPr>
            <a:normAutofit/>
          </a:bodyPr>
          <a:lstStyle/>
          <a:p>
            <a:r>
              <a:rPr lang="en-GB" sz="3200" dirty="0">
                <a:latin typeface="Arial" panose="020B0604020202020204" pitchFamily="34" charset="0"/>
                <a:cs typeface="Arial" panose="020B0604020202020204" pitchFamily="34" charset="0"/>
              </a:rPr>
              <a:t>Access Control Example</a:t>
            </a:r>
          </a:p>
        </p:txBody>
      </p:sp>
      <p:pic>
        <p:nvPicPr>
          <p:cNvPr id="12" name="Content Placeholder 11">
            <a:extLst>
              <a:ext uri="{FF2B5EF4-FFF2-40B4-BE49-F238E27FC236}">
                <a16:creationId xmlns:a16="http://schemas.microsoft.com/office/drawing/2014/main" id="{6BBFC6F0-CC60-4CB1-8016-259E77111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9492" y="3535569"/>
            <a:ext cx="812980" cy="812980"/>
          </a:xfrm>
        </p:spPr>
      </p:pic>
      <p:pic>
        <p:nvPicPr>
          <p:cNvPr id="14" name="Picture 13" descr="A close up of a fan&#10;&#10;Description generated with high confidence">
            <a:extLst>
              <a:ext uri="{FF2B5EF4-FFF2-40B4-BE49-F238E27FC236}">
                <a16:creationId xmlns:a16="http://schemas.microsoft.com/office/drawing/2014/main" id="{081912B2-D940-4A36-8078-3969CDE6B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444" y="1868689"/>
            <a:ext cx="812979" cy="812979"/>
          </a:xfrm>
          <a:prstGeom prst="rect">
            <a:avLst/>
          </a:prstGeom>
        </p:spPr>
      </p:pic>
      <p:sp>
        <p:nvSpPr>
          <p:cNvPr id="15" name="TextBox 14">
            <a:extLst>
              <a:ext uri="{FF2B5EF4-FFF2-40B4-BE49-F238E27FC236}">
                <a16:creationId xmlns:a16="http://schemas.microsoft.com/office/drawing/2014/main" id="{F83FB021-6940-4AF3-B57E-9C814124136D}"/>
              </a:ext>
            </a:extLst>
          </p:cNvPr>
          <p:cNvSpPr txBox="1"/>
          <p:nvPr/>
        </p:nvSpPr>
        <p:spPr>
          <a:xfrm>
            <a:off x="4070563" y="2601630"/>
            <a:ext cx="841897" cy="369332"/>
          </a:xfrm>
          <a:prstGeom prst="rect">
            <a:avLst/>
          </a:prstGeom>
          <a:noFill/>
        </p:spPr>
        <p:txBody>
          <a:bodyPr wrap="none" rtlCol="0">
            <a:spAutoFit/>
          </a:bodyPr>
          <a:lstStyle/>
          <a:p>
            <a:r>
              <a:rPr lang="en-GB" sz="1400" dirty="0">
                <a:latin typeface="Candara" panose="020E0502030303020204" pitchFamily="34" charset="0"/>
              </a:rPr>
              <a:t>Student</a:t>
            </a:r>
            <a:r>
              <a:rPr lang="en-GB" dirty="0"/>
              <a:t> </a:t>
            </a:r>
          </a:p>
        </p:txBody>
      </p:sp>
      <p:sp>
        <p:nvSpPr>
          <p:cNvPr id="18" name="TextBox 17">
            <a:extLst>
              <a:ext uri="{FF2B5EF4-FFF2-40B4-BE49-F238E27FC236}">
                <a16:creationId xmlns:a16="http://schemas.microsoft.com/office/drawing/2014/main" id="{54C0A51A-BBB8-459C-8D8F-9030104D7E3E}"/>
              </a:ext>
            </a:extLst>
          </p:cNvPr>
          <p:cNvSpPr txBox="1"/>
          <p:nvPr/>
        </p:nvSpPr>
        <p:spPr>
          <a:xfrm>
            <a:off x="3810038" y="4271581"/>
            <a:ext cx="1290738" cy="369332"/>
          </a:xfrm>
          <a:prstGeom prst="rect">
            <a:avLst/>
          </a:prstGeom>
          <a:noFill/>
        </p:spPr>
        <p:txBody>
          <a:bodyPr wrap="none" rtlCol="0">
            <a:spAutoFit/>
          </a:bodyPr>
          <a:lstStyle/>
          <a:p>
            <a:r>
              <a:rPr lang="en-GB" sz="1400" dirty="0">
                <a:latin typeface="Candara" panose="020E0502030303020204" pitchFamily="34" charset="0"/>
              </a:rPr>
              <a:t>Staff</a:t>
            </a:r>
            <a:r>
              <a:rPr lang="en-GB" sz="1400" dirty="0"/>
              <a:t> </a:t>
            </a:r>
            <a:r>
              <a:rPr lang="en-GB" sz="1400" dirty="0">
                <a:latin typeface="Candara" panose="020E0502030303020204" pitchFamily="34" charset="0"/>
              </a:rPr>
              <a:t>Member</a:t>
            </a:r>
            <a:r>
              <a:rPr lang="en-GB" dirty="0"/>
              <a:t> </a:t>
            </a:r>
          </a:p>
        </p:txBody>
      </p:sp>
      <p:pic>
        <p:nvPicPr>
          <p:cNvPr id="37" name="Picture 36">
            <a:extLst>
              <a:ext uri="{FF2B5EF4-FFF2-40B4-BE49-F238E27FC236}">
                <a16:creationId xmlns:a16="http://schemas.microsoft.com/office/drawing/2014/main" id="{49365EA5-4CBF-49D9-B09B-D71EAB79E9D2}"/>
              </a:ext>
            </a:extLst>
          </p:cNvPr>
          <p:cNvPicPr>
            <a:picLocks noChangeAspect="1"/>
          </p:cNvPicPr>
          <p:nvPr/>
        </p:nvPicPr>
        <p:blipFill>
          <a:blip r:embed="rId4"/>
          <a:stretch>
            <a:fillRect/>
          </a:stretch>
        </p:blipFill>
        <p:spPr>
          <a:xfrm>
            <a:off x="9556235" y="2414162"/>
            <a:ext cx="2635765" cy="2328088"/>
          </a:xfrm>
          <a:prstGeom prst="rect">
            <a:avLst/>
          </a:prstGeom>
        </p:spPr>
      </p:pic>
      <p:cxnSp>
        <p:nvCxnSpPr>
          <p:cNvPr id="3" name="Straight Connector 2">
            <a:extLst>
              <a:ext uri="{FF2B5EF4-FFF2-40B4-BE49-F238E27FC236}">
                <a16:creationId xmlns:a16="http://schemas.microsoft.com/office/drawing/2014/main" id="{76A2D93B-1C42-4DBF-A12E-09DFF7BE15A4}"/>
              </a:ext>
            </a:extLst>
          </p:cNvPr>
          <p:cNvCxnSpPr>
            <a:cxnSpLocks/>
          </p:cNvCxnSpPr>
          <p:nvPr/>
        </p:nvCxnSpPr>
        <p:spPr>
          <a:xfrm>
            <a:off x="5793142" y="1470581"/>
            <a:ext cx="0" cy="538741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E6C1CCF-94EB-45D5-98BF-3005F44E4EBC}"/>
              </a:ext>
            </a:extLst>
          </p:cNvPr>
          <p:cNvSpPr txBox="1"/>
          <p:nvPr/>
        </p:nvSpPr>
        <p:spPr>
          <a:xfrm>
            <a:off x="3567882" y="1122927"/>
            <a:ext cx="1802096" cy="400110"/>
          </a:xfrm>
          <a:prstGeom prst="rect">
            <a:avLst/>
          </a:prstGeom>
          <a:noFill/>
        </p:spPr>
        <p:txBody>
          <a:bodyPr wrap="none" rtlCol="0">
            <a:spAutoFit/>
          </a:bodyPr>
          <a:lstStyle/>
          <a:p>
            <a:r>
              <a:rPr lang="en-GB" sz="2000" dirty="0">
                <a:solidFill>
                  <a:srgbClr val="C00000"/>
                </a:solidFill>
                <a:latin typeface="Candara" panose="020E0502030303020204" pitchFamily="34" charset="0"/>
              </a:rPr>
              <a:t>Authentication</a:t>
            </a:r>
          </a:p>
        </p:txBody>
      </p:sp>
      <p:cxnSp>
        <p:nvCxnSpPr>
          <p:cNvPr id="29" name="Straight Connector 28">
            <a:extLst>
              <a:ext uri="{FF2B5EF4-FFF2-40B4-BE49-F238E27FC236}">
                <a16:creationId xmlns:a16="http://schemas.microsoft.com/office/drawing/2014/main" id="{02FB462D-9EDE-4BCB-B4D6-28DFCA318789}"/>
              </a:ext>
            </a:extLst>
          </p:cNvPr>
          <p:cNvCxnSpPr>
            <a:cxnSpLocks/>
          </p:cNvCxnSpPr>
          <p:nvPr/>
        </p:nvCxnSpPr>
        <p:spPr>
          <a:xfrm>
            <a:off x="9103523" y="1420070"/>
            <a:ext cx="0" cy="543793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D3B2501-9DE0-44D3-8D0C-67C6E1514F75}"/>
              </a:ext>
            </a:extLst>
          </p:cNvPr>
          <p:cNvSpPr/>
          <p:nvPr/>
        </p:nvSpPr>
        <p:spPr>
          <a:xfrm>
            <a:off x="3532637" y="6191586"/>
            <a:ext cx="1835759" cy="369332"/>
          </a:xfrm>
          <a:prstGeom prst="rect">
            <a:avLst/>
          </a:prstGeom>
        </p:spPr>
        <p:txBody>
          <a:bodyPr wrap="none">
            <a:spAutoFit/>
          </a:bodyPr>
          <a:lstStyle/>
          <a:p>
            <a:r>
              <a:rPr lang="en-GB" dirty="0">
                <a:latin typeface="Candara" panose="020E0502030303020204" pitchFamily="34" charset="0"/>
              </a:rPr>
              <a:t>Present</a:t>
            </a:r>
            <a:r>
              <a:rPr lang="en-GB" dirty="0"/>
              <a:t> </a:t>
            </a:r>
            <a:r>
              <a:rPr lang="en-GB" dirty="0">
                <a:latin typeface="Candara" panose="020E0502030303020204" pitchFamily="34" charset="0"/>
              </a:rPr>
              <a:t>Photo</a:t>
            </a:r>
            <a:r>
              <a:rPr lang="en-GB" dirty="0"/>
              <a:t> </a:t>
            </a:r>
            <a:r>
              <a:rPr lang="en-GB" dirty="0">
                <a:latin typeface="Candara" panose="020E0502030303020204" pitchFamily="34" charset="0"/>
              </a:rPr>
              <a:t>ID</a:t>
            </a:r>
          </a:p>
        </p:txBody>
      </p:sp>
      <p:pic>
        <p:nvPicPr>
          <p:cNvPr id="11" name="Picture 10">
            <a:extLst>
              <a:ext uri="{FF2B5EF4-FFF2-40B4-BE49-F238E27FC236}">
                <a16:creationId xmlns:a16="http://schemas.microsoft.com/office/drawing/2014/main" id="{8CBE32E5-8BB9-4AFD-94D9-79186B61C1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8894" y="3499273"/>
            <a:ext cx="897220" cy="897220"/>
          </a:xfrm>
          <a:prstGeom prst="rect">
            <a:avLst/>
          </a:prstGeom>
        </p:spPr>
      </p:pic>
      <p:sp>
        <p:nvSpPr>
          <p:cNvPr id="34" name="Rectangle 33">
            <a:extLst>
              <a:ext uri="{FF2B5EF4-FFF2-40B4-BE49-F238E27FC236}">
                <a16:creationId xmlns:a16="http://schemas.microsoft.com/office/drawing/2014/main" id="{7C59AE22-2F69-413C-8F7B-16ACDE317CFD}"/>
              </a:ext>
            </a:extLst>
          </p:cNvPr>
          <p:cNvSpPr/>
          <p:nvPr/>
        </p:nvSpPr>
        <p:spPr>
          <a:xfrm>
            <a:off x="6065807" y="6186879"/>
            <a:ext cx="2813591" cy="369332"/>
          </a:xfrm>
          <a:prstGeom prst="rect">
            <a:avLst/>
          </a:prstGeom>
        </p:spPr>
        <p:txBody>
          <a:bodyPr wrap="none">
            <a:spAutoFit/>
          </a:bodyPr>
          <a:lstStyle/>
          <a:p>
            <a:r>
              <a:rPr lang="en-GB" dirty="0">
                <a:latin typeface="Candara" panose="020E0502030303020204" pitchFamily="34" charset="0"/>
              </a:rPr>
              <a:t>Check</a:t>
            </a:r>
            <a:r>
              <a:rPr lang="en-GB" dirty="0"/>
              <a:t> </a:t>
            </a:r>
            <a:r>
              <a:rPr lang="en-GB" dirty="0">
                <a:latin typeface="Candara" panose="020E0502030303020204" pitchFamily="34" charset="0"/>
              </a:rPr>
              <a:t>ID</a:t>
            </a:r>
            <a:r>
              <a:rPr lang="en-GB" dirty="0"/>
              <a:t> </a:t>
            </a:r>
            <a:r>
              <a:rPr lang="en-GB" dirty="0">
                <a:latin typeface="Candara" panose="020E0502030303020204" pitchFamily="34" charset="0"/>
              </a:rPr>
              <a:t>by</a:t>
            </a:r>
            <a:r>
              <a:rPr lang="en-GB" dirty="0"/>
              <a:t> </a:t>
            </a:r>
            <a:r>
              <a:rPr lang="en-GB" dirty="0">
                <a:latin typeface="Candara" panose="020E0502030303020204" pitchFamily="34" charset="0"/>
              </a:rPr>
              <a:t>Security</a:t>
            </a:r>
            <a:r>
              <a:rPr lang="en-GB" dirty="0"/>
              <a:t> </a:t>
            </a:r>
            <a:r>
              <a:rPr lang="en-GB" dirty="0">
                <a:latin typeface="Candara" panose="020E0502030303020204" pitchFamily="34" charset="0"/>
              </a:rPr>
              <a:t>Agent</a:t>
            </a:r>
          </a:p>
        </p:txBody>
      </p:sp>
      <p:sp>
        <p:nvSpPr>
          <p:cNvPr id="35" name="Rectangle 34">
            <a:extLst>
              <a:ext uri="{FF2B5EF4-FFF2-40B4-BE49-F238E27FC236}">
                <a16:creationId xmlns:a16="http://schemas.microsoft.com/office/drawing/2014/main" id="{00D8EDAA-ABF0-4656-BA79-4A2501FABAE0}"/>
              </a:ext>
            </a:extLst>
          </p:cNvPr>
          <p:cNvSpPr/>
          <p:nvPr/>
        </p:nvSpPr>
        <p:spPr>
          <a:xfrm>
            <a:off x="9720741" y="6151621"/>
            <a:ext cx="2239716" cy="369332"/>
          </a:xfrm>
          <a:prstGeom prst="rect">
            <a:avLst/>
          </a:prstGeom>
        </p:spPr>
        <p:txBody>
          <a:bodyPr wrap="none">
            <a:spAutoFit/>
          </a:bodyPr>
          <a:lstStyle/>
          <a:p>
            <a:r>
              <a:rPr lang="en-GB" dirty="0">
                <a:latin typeface="Candara" panose="020E0502030303020204" pitchFamily="34" charset="0"/>
              </a:rPr>
              <a:t>Staff</a:t>
            </a:r>
            <a:r>
              <a:rPr lang="en-GB" dirty="0"/>
              <a:t> </a:t>
            </a:r>
            <a:r>
              <a:rPr lang="en-GB" dirty="0">
                <a:latin typeface="Candara" panose="020E0502030303020204" pitchFamily="34" charset="0"/>
              </a:rPr>
              <a:t>Member</a:t>
            </a:r>
            <a:r>
              <a:rPr lang="en-GB" dirty="0"/>
              <a:t> </a:t>
            </a:r>
            <a:r>
              <a:rPr lang="en-GB" dirty="0">
                <a:latin typeface="Candara" panose="020E0502030303020204" pitchFamily="34" charset="0"/>
              </a:rPr>
              <a:t>Access</a:t>
            </a:r>
          </a:p>
        </p:txBody>
      </p:sp>
      <p:sp>
        <p:nvSpPr>
          <p:cNvPr id="36" name="TextBox 35">
            <a:extLst>
              <a:ext uri="{FF2B5EF4-FFF2-40B4-BE49-F238E27FC236}">
                <a16:creationId xmlns:a16="http://schemas.microsoft.com/office/drawing/2014/main" id="{3F25B044-7E5F-4D19-B16B-CEFECCE50D4C}"/>
              </a:ext>
            </a:extLst>
          </p:cNvPr>
          <p:cNvSpPr txBox="1"/>
          <p:nvPr/>
        </p:nvSpPr>
        <p:spPr>
          <a:xfrm>
            <a:off x="6096000" y="1154746"/>
            <a:ext cx="2900153" cy="400110"/>
          </a:xfrm>
          <a:prstGeom prst="rect">
            <a:avLst/>
          </a:prstGeom>
          <a:noFill/>
        </p:spPr>
        <p:txBody>
          <a:bodyPr wrap="none" rtlCol="0">
            <a:spAutoFit/>
          </a:bodyPr>
          <a:lstStyle/>
          <a:p>
            <a:r>
              <a:rPr lang="en-GB" sz="2000" dirty="0">
                <a:solidFill>
                  <a:srgbClr val="C00000"/>
                </a:solidFill>
                <a:latin typeface="Candara" panose="020E0502030303020204" pitchFamily="34" charset="0"/>
              </a:rPr>
              <a:t>Enforcement</a:t>
            </a:r>
            <a:r>
              <a:rPr lang="en-GB" sz="2000" dirty="0">
                <a:solidFill>
                  <a:srgbClr val="C00000"/>
                </a:solidFill>
              </a:rPr>
              <a:t> </a:t>
            </a:r>
            <a:r>
              <a:rPr lang="en-GB" sz="2000" dirty="0">
                <a:solidFill>
                  <a:srgbClr val="C00000"/>
                </a:solidFill>
                <a:latin typeface="Candara" panose="020E0502030303020204" pitchFamily="34" charset="0"/>
              </a:rPr>
              <a:t>Mechanism</a:t>
            </a:r>
          </a:p>
        </p:txBody>
      </p:sp>
      <p:sp>
        <p:nvSpPr>
          <p:cNvPr id="45" name="TextBox 44">
            <a:extLst>
              <a:ext uri="{FF2B5EF4-FFF2-40B4-BE49-F238E27FC236}">
                <a16:creationId xmlns:a16="http://schemas.microsoft.com/office/drawing/2014/main" id="{D269CA1F-7D11-46E3-9AA9-112C86E97AA5}"/>
              </a:ext>
            </a:extLst>
          </p:cNvPr>
          <p:cNvSpPr txBox="1"/>
          <p:nvPr/>
        </p:nvSpPr>
        <p:spPr>
          <a:xfrm>
            <a:off x="9874493" y="1154746"/>
            <a:ext cx="1665841" cy="400110"/>
          </a:xfrm>
          <a:prstGeom prst="rect">
            <a:avLst/>
          </a:prstGeom>
          <a:noFill/>
        </p:spPr>
        <p:txBody>
          <a:bodyPr wrap="none" rtlCol="0">
            <a:spAutoFit/>
          </a:bodyPr>
          <a:lstStyle/>
          <a:p>
            <a:r>
              <a:rPr lang="en-GB" sz="2000" dirty="0">
                <a:solidFill>
                  <a:srgbClr val="C00000"/>
                </a:solidFill>
                <a:latin typeface="Candara" panose="020E0502030303020204" pitchFamily="34" charset="0"/>
              </a:rPr>
              <a:t>Authorisation</a:t>
            </a:r>
          </a:p>
        </p:txBody>
      </p:sp>
      <p:sp>
        <p:nvSpPr>
          <p:cNvPr id="46" name="TextBox 45">
            <a:extLst>
              <a:ext uri="{FF2B5EF4-FFF2-40B4-BE49-F238E27FC236}">
                <a16:creationId xmlns:a16="http://schemas.microsoft.com/office/drawing/2014/main" id="{71B00E5E-4942-403A-A420-F2E8AA578B52}"/>
              </a:ext>
            </a:extLst>
          </p:cNvPr>
          <p:cNvSpPr txBox="1"/>
          <p:nvPr/>
        </p:nvSpPr>
        <p:spPr>
          <a:xfrm>
            <a:off x="962482" y="2705079"/>
            <a:ext cx="841897" cy="369332"/>
          </a:xfrm>
          <a:prstGeom prst="rect">
            <a:avLst/>
          </a:prstGeom>
          <a:noFill/>
        </p:spPr>
        <p:txBody>
          <a:bodyPr wrap="none" rtlCol="0">
            <a:spAutoFit/>
          </a:bodyPr>
          <a:lstStyle/>
          <a:p>
            <a:r>
              <a:rPr lang="en-GB" sz="1400" dirty="0">
                <a:latin typeface="Candara" panose="020E0502030303020204" pitchFamily="34" charset="0"/>
              </a:rPr>
              <a:t>Student</a:t>
            </a:r>
            <a:r>
              <a:rPr lang="en-GB" dirty="0"/>
              <a:t> </a:t>
            </a:r>
          </a:p>
        </p:txBody>
      </p:sp>
      <p:sp>
        <p:nvSpPr>
          <p:cNvPr id="47" name="TextBox 46">
            <a:extLst>
              <a:ext uri="{FF2B5EF4-FFF2-40B4-BE49-F238E27FC236}">
                <a16:creationId xmlns:a16="http://schemas.microsoft.com/office/drawing/2014/main" id="{E5F57EAF-FDDC-4622-AE6F-C3346EB4A262}"/>
              </a:ext>
            </a:extLst>
          </p:cNvPr>
          <p:cNvSpPr txBox="1"/>
          <p:nvPr/>
        </p:nvSpPr>
        <p:spPr>
          <a:xfrm>
            <a:off x="733264" y="4258958"/>
            <a:ext cx="1290738" cy="369332"/>
          </a:xfrm>
          <a:prstGeom prst="rect">
            <a:avLst/>
          </a:prstGeom>
          <a:noFill/>
        </p:spPr>
        <p:txBody>
          <a:bodyPr wrap="none" rtlCol="0">
            <a:spAutoFit/>
          </a:bodyPr>
          <a:lstStyle/>
          <a:p>
            <a:r>
              <a:rPr lang="en-GB" sz="1400" dirty="0">
                <a:latin typeface="Candara" panose="020E0502030303020204" pitchFamily="34" charset="0"/>
              </a:rPr>
              <a:t>Staff</a:t>
            </a:r>
            <a:r>
              <a:rPr lang="en-GB" sz="1400" dirty="0"/>
              <a:t> </a:t>
            </a:r>
            <a:r>
              <a:rPr lang="en-GB" sz="1400" dirty="0">
                <a:latin typeface="Candara" panose="020E0502030303020204" pitchFamily="34" charset="0"/>
              </a:rPr>
              <a:t>Member</a:t>
            </a:r>
            <a:r>
              <a:rPr lang="en-GB" dirty="0"/>
              <a:t> </a:t>
            </a:r>
          </a:p>
        </p:txBody>
      </p:sp>
      <p:pic>
        <p:nvPicPr>
          <p:cNvPr id="48" name="Picture 47" descr="A close up of a mask&#10;&#10;Description generated with high confidence">
            <a:extLst>
              <a:ext uri="{FF2B5EF4-FFF2-40B4-BE49-F238E27FC236}">
                <a16:creationId xmlns:a16="http://schemas.microsoft.com/office/drawing/2014/main" id="{88508A6A-A238-46F5-B5B5-46C21EDA72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449" y="4903255"/>
            <a:ext cx="999792" cy="999792"/>
          </a:xfrm>
          <a:prstGeom prst="rect">
            <a:avLst/>
          </a:prstGeom>
        </p:spPr>
      </p:pic>
      <p:pic>
        <p:nvPicPr>
          <p:cNvPr id="49" name="Picture 48">
            <a:extLst>
              <a:ext uri="{FF2B5EF4-FFF2-40B4-BE49-F238E27FC236}">
                <a16:creationId xmlns:a16="http://schemas.microsoft.com/office/drawing/2014/main" id="{E140D76A-F636-4C22-B422-3F48162A65B3}"/>
              </a:ext>
            </a:extLst>
          </p:cNvPr>
          <p:cNvPicPr>
            <a:picLocks noChangeAspect="1"/>
          </p:cNvPicPr>
          <p:nvPr/>
        </p:nvPicPr>
        <p:blipFill>
          <a:blip r:embed="rId7"/>
          <a:stretch>
            <a:fillRect/>
          </a:stretch>
        </p:blipFill>
        <p:spPr>
          <a:xfrm>
            <a:off x="897046" y="1757369"/>
            <a:ext cx="977233" cy="1030927"/>
          </a:xfrm>
          <a:prstGeom prst="rect">
            <a:avLst/>
          </a:prstGeom>
        </p:spPr>
      </p:pic>
      <p:sp>
        <p:nvSpPr>
          <p:cNvPr id="50" name="TextBox 49">
            <a:extLst>
              <a:ext uri="{FF2B5EF4-FFF2-40B4-BE49-F238E27FC236}">
                <a16:creationId xmlns:a16="http://schemas.microsoft.com/office/drawing/2014/main" id="{B207E9DE-9508-4BD7-9BBD-13877789ABF1}"/>
              </a:ext>
            </a:extLst>
          </p:cNvPr>
          <p:cNvSpPr txBox="1"/>
          <p:nvPr/>
        </p:nvSpPr>
        <p:spPr>
          <a:xfrm>
            <a:off x="919417" y="5855312"/>
            <a:ext cx="814647" cy="307777"/>
          </a:xfrm>
          <a:prstGeom prst="rect">
            <a:avLst/>
          </a:prstGeom>
          <a:noFill/>
        </p:spPr>
        <p:txBody>
          <a:bodyPr wrap="none" rtlCol="0">
            <a:spAutoFit/>
          </a:bodyPr>
          <a:lstStyle/>
          <a:p>
            <a:r>
              <a:rPr lang="en-GB" sz="1400" dirty="0">
                <a:latin typeface="Candara" panose="020E0502030303020204" pitchFamily="34" charset="0"/>
              </a:rPr>
              <a:t>External</a:t>
            </a:r>
          </a:p>
        </p:txBody>
      </p:sp>
      <p:sp>
        <p:nvSpPr>
          <p:cNvPr id="54" name="TextBox 53">
            <a:extLst>
              <a:ext uri="{FF2B5EF4-FFF2-40B4-BE49-F238E27FC236}">
                <a16:creationId xmlns:a16="http://schemas.microsoft.com/office/drawing/2014/main" id="{34FE1226-6CCE-474C-92DE-7355ACE4E99C}"/>
              </a:ext>
            </a:extLst>
          </p:cNvPr>
          <p:cNvSpPr txBox="1"/>
          <p:nvPr/>
        </p:nvSpPr>
        <p:spPr>
          <a:xfrm>
            <a:off x="2889177" y="5552993"/>
            <a:ext cx="492443" cy="246221"/>
          </a:xfrm>
          <a:prstGeom prst="rect">
            <a:avLst/>
          </a:prstGeom>
          <a:noFill/>
        </p:spPr>
        <p:txBody>
          <a:bodyPr wrap="none" rtlCol="0">
            <a:spAutoFit/>
          </a:bodyPr>
          <a:lstStyle/>
          <a:p>
            <a:r>
              <a:rPr lang="en-GB" sz="1000" dirty="0">
                <a:solidFill>
                  <a:schemeClr val="bg1"/>
                </a:solidFill>
              </a:rPr>
              <a:t>NO ID</a:t>
            </a:r>
          </a:p>
        </p:txBody>
      </p:sp>
      <p:pic>
        <p:nvPicPr>
          <p:cNvPr id="57" name="Picture 56" descr="A close up of a logo&#10;&#10;Description generated with very high confidence">
            <a:extLst>
              <a:ext uri="{FF2B5EF4-FFF2-40B4-BE49-F238E27FC236}">
                <a16:creationId xmlns:a16="http://schemas.microsoft.com/office/drawing/2014/main" id="{677DEC91-AA54-440B-8A3D-1E666BFC08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4076" y="5010127"/>
            <a:ext cx="974026" cy="974026"/>
          </a:xfrm>
          <a:prstGeom prst="rect">
            <a:avLst/>
          </a:prstGeom>
        </p:spPr>
      </p:pic>
      <p:sp>
        <p:nvSpPr>
          <p:cNvPr id="58" name="TextBox 57">
            <a:extLst>
              <a:ext uri="{FF2B5EF4-FFF2-40B4-BE49-F238E27FC236}">
                <a16:creationId xmlns:a16="http://schemas.microsoft.com/office/drawing/2014/main" id="{6CA638D5-FC42-4671-A27B-16893A12DC96}"/>
              </a:ext>
            </a:extLst>
          </p:cNvPr>
          <p:cNvSpPr txBox="1"/>
          <p:nvPr/>
        </p:nvSpPr>
        <p:spPr>
          <a:xfrm>
            <a:off x="4092686" y="5372169"/>
            <a:ext cx="596805" cy="276999"/>
          </a:xfrm>
          <a:prstGeom prst="rect">
            <a:avLst/>
          </a:prstGeom>
          <a:solidFill>
            <a:schemeClr val="accent1">
              <a:lumMod val="40000"/>
              <a:lumOff val="60000"/>
            </a:schemeClr>
          </a:solidFill>
        </p:spPr>
        <p:txBody>
          <a:bodyPr wrap="square" rtlCol="0">
            <a:spAutoFit/>
          </a:bodyPr>
          <a:lstStyle/>
          <a:p>
            <a:r>
              <a:rPr lang="en-GB" sz="1200" dirty="0">
                <a:solidFill>
                  <a:schemeClr val="bg1"/>
                </a:solidFill>
              </a:rPr>
              <a:t>NO ID</a:t>
            </a:r>
          </a:p>
        </p:txBody>
      </p:sp>
      <p:cxnSp>
        <p:nvCxnSpPr>
          <p:cNvPr id="59" name="Straight Connector 58">
            <a:extLst>
              <a:ext uri="{FF2B5EF4-FFF2-40B4-BE49-F238E27FC236}">
                <a16:creationId xmlns:a16="http://schemas.microsoft.com/office/drawing/2014/main" id="{535B6A5B-9893-414A-878E-2C849A71A9B2}"/>
              </a:ext>
            </a:extLst>
          </p:cNvPr>
          <p:cNvCxnSpPr>
            <a:cxnSpLocks/>
          </p:cNvCxnSpPr>
          <p:nvPr/>
        </p:nvCxnSpPr>
        <p:spPr>
          <a:xfrm>
            <a:off x="2889177" y="1470581"/>
            <a:ext cx="0" cy="538741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pic>
        <p:nvPicPr>
          <p:cNvPr id="61" name="Picture 60" descr="A close up of a logo&#10;&#10;Description generated with high confidence">
            <a:extLst>
              <a:ext uri="{FF2B5EF4-FFF2-40B4-BE49-F238E27FC236}">
                <a16:creationId xmlns:a16="http://schemas.microsoft.com/office/drawing/2014/main" id="{95A1DBE4-6F9F-4CC5-915B-60A78E0850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3431" y="3238990"/>
            <a:ext cx="969239" cy="969239"/>
          </a:xfrm>
          <a:prstGeom prst="rect">
            <a:avLst/>
          </a:prstGeom>
        </p:spPr>
      </p:pic>
      <p:sp>
        <p:nvSpPr>
          <p:cNvPr id="62" name="TextBox 61">
            <a:extLst>
              <a:ext uri="{FF2B5EF4-FFF2-40B4-BE49-F238E27FC236}">
                <a16:creationId xmlns:a16="http://schemas.microsoft.com/office/drawing/2014/main" id="{57B6765F-73B3-4076-9FBB-21C887CF3E40}"/>
              </a:ext>
            </a:extLst>
          </p:cNvPr>
          <p:cNvSpPr txBox="1"/>
          <p:nvPr/>
        </p:nvSpPr>
        <p:spPr>
          <a:xfrm>
            <a:off x="583563" y="1122927"/>
            <a:ext cx="1628972" cy="400110"/>
          </a:xfrm>
          <a:prstGeom prst="rect">
            <a:avLst/>
          </a:prstGeom>
          <a:noFill/>
        </p:spPr>
        <p:txBody>
          <a:bodyPr wrap="none" rtlCol="0">
            <a:spAutoFit/>
          </a:bodyPr>
          <a:lstStyle/>
          <a:p>
            <a:r>
              <a:rPr lang="en-GB" sz="2000" dirty="0">
                <a:solidFill>
                  <a:srgbClr val="C00000"/>
                </a:solidFill>
                <a:latin typeface="Candara" panose="020E0502030303020204" pitchFamily="34" charset="0"/>
              </a:rPr>
              <a:t>Identification</a:t>
            </a:r>
          </a:p>
        </p:txBody>
      </p:sp>
      <p:sp>
        <p:nvSpPr>
          <p:cNvPr id="63" name="Rectangle 62">
            <a:extLst>
              <a:ext uri="{FF2B5EF4-FFF2-40B4-BE49-F238E27FC236}">
                <a16:creationId xmlns:a16="http://schemas.microsoft.com/office/drawing/2014/main" id="{3DBC121E-75E1-4F32-8A24-2800E72B14EF}"/>
              </a:ext>
            </a:extLst>
          </p:cNvPr>
          <p:cNvSpPr/>
          <p:nvPr/>
        </p:nvSpPr>
        <p:spPr>
          <a:xfrm>
            <a:off x="447811" y="6196705"/>
            <a:ext cx="1797907" cy="369332"/>
          </a:xfrm>
          <a:prstGeom prst="rect">
            <a:avLst/>
          </a:prstGeom>
        </p:spPr>
        <p:txBody>
          <a:bodyPr wrap="square">
            <a:spAutoFit/>
          </a:bodyPr>
          <a:lstStyle/>
          <a:p>
            <a:r>
              <a:rPr lang="en-GB" dirty="0">
                <a:latin typeface="Candara" panose="020E0502030303020204" pitchFamily="34" charset="0"/>
              </a:rPr>
              <a:t>Present Identity</a:t>
            </a:r>
          </a:p>
        </p:txBody>
      </p:sp>
      <p:sp>
        <p:nvSpPr>
          <p:cNvPr id="64" name="TextBox 63">
            <a:extLst>
              <a:ext uri="{FF2B5EF4-FFF2-40B4-BE49-F238E27FC236}">
                <a16:creationId xmlns:a16="http://schemas.microsoft.com/office/drawing/2014/main" id="{D929A624-2D12-4A39-8710-3D6FB1E6C1DC}"/>
              </a:ext>
            </a:extLst>
          </p:cNvPr>
          <p:cNvSpPr txBox="1"/>
          <p:nvPr/>
        </p:nvSpPr>
        <p:spPr>
          <a:xfrm>
            <a:off x="4003049" y="5873768"/>
            <a:ext cx="814647" cy="307777"/>
          </a:xfrm>
          <a:prstGeom prst="rect">
            <a:avLst/>
          </a:prstGeom>
          <a:noFill/>
        </p:spPr>
        <p:txBody>
          <a:bodyPr wrap="none" rtlCol="0">
            <a:spAutoFit/>
          </a:bodyPr>
          <a:lstStyle/>
          <a:p>
            <a:r>
              <a:rPr lang="en-GB" sz="1400" dirty="0">
                <a:latin typeface="Candara" panose="020E0502030303020204" pitchFamily="34" charset="0"/>
              </a:rPr>
              <a:t>External</a:t>
            </a:r>
          </a:p>
        </p:txBody>
      </p:sp>
      <p:sp>
        <p:nvSpPr>
          <p:cNvPr id="66" name="Slide Number Placeholder 65">
            <a:extLst>
              <a:ext uri="{FF2B5EF4-FFF2-40B4-BE49-F238E27FC236}">
                <a16:creationId xmlns:a16="http://schemas.microsoft.com/office/drawing/2014/main" id="{4A324D6A-82E5-47A8-B0FE-6B0A5F9ACF1D}"/>
              </a:ext>
            </a:extLst>
          </p:cNvPr>
          <p:cNvSpPr>
            <a:spLocks noGrp="1"/>
          </p:cNvSpPr>
          <p:nvPr>
            <p:ph type="sldNum" sz="quarter" idx="12"/>
          </p:nvPr>
        </p:nvSpPr>
        <p:spPr>
          <a:xfrm>
            <a:off x="9448800" y="6492875"/>
            <a:ext cx="2743200" cy="365125"/>
          </a:xfrm>
        </p:spPr>
        <p:txBody>
          <a:bodyPr/>
          <a:lstStyle/>
          <a:p>
            <a:fld id="{09E39CC8-1F46-444E-9450-A93F063FA397}" type="slidenum">
              <a:rPr lang="en-GB" smtClean="0"/>
              <a:t>3</a:t>
            </a:fld>
            <a:endParaRPr lang="en-GB" dirty="0"/>
          </a:p>
        </p:txBody>
      </p:sp>
    </p:spTree>
    <p:extLst>
      <p:ext uri="{BB962C8B-B14F-4D97-AF65-F5344CB8AC3E}">
        <p14:creationId xmlns:p14="http://schemas.microsoft.com/office/powerpoint/2010/main" val="15197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7" grpId="0" build="allAtOnce"/>
      <p:bldP spid="9" grpId="0"/>
      <p:bldP spid="34" grpId="0"/>
      <p:bldP spid="35" grpId="0"/>
      <p:bldP spid="36" grpId="0" build="allAtOnce"/>
      <p:bldP spid="45" grpId="0" build="allAtOnce"/>
      <p:bldP spid="54" grpId="0"/>
      <p:bldP spid="58" grpId="0" animBg="1"/>
      <p:bldP spid="6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B0F0-A34A-FD1B-59AD-39631246E3CA}"/>
              </a:ext>
            </a:extLst>
          </p:cNvPr>
          <p:cNvSpPr>
            <a:spLocks noGrp="1"/>
          </p:cNvSpPr>
          <p:nvPr>
            <p:ph type="title"/>
          </p:nvPr>
        </p:nvSpPr>
        <p:spPr>
          <a:xfrm>
            <a:off x="0" y="0"/>
            <a:ext cx="10515600" cy="1001662"/>
          </a:xfrm>
        </p:spPr>
        <p:txBody>
          <a:bodyPr/>
          <a:lstStyle/>
          <a:p>
            <a:r>
              <a:rPr lang="en-US" sz="3200" dirty="0">
                <a:solidFill>
                  <a:srgbClr val="3B3835"/>
                </a:solidFill>
                <a:latin typeface="Arial" panose="020B0604020202020204" pitchFamily="34" charset="0"/>
                <a:cs typeface="Arial" panose="020B0604020202020204" pitchFamily="34" charset="0"/>
              </a:rPr>
              <a:t>How To Sandbox Any Program</a:t>
            </a:r>
            <a:endParaRPr lang="en-GB" sz="3200" dirty="0">
              <a:solidFill>
                <a:srgbClr val="3B3835"/>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DF5902B-48D4-3093-B654-C45866FDB78C}"/>
              </a:ext>
            </a:extLst>
          </p:cNvPr>
          <p:cNvSpPr>
            <a:spLocks noGrp="1"/>
          </p:cNvSpPr>
          <p:nvPr>
            <p:ph idx="1"/>
          </p:nvPr>
        </p:nvSpPr>
        <p:spPr/>
        <p:txBody>
          <a:bodyPr>
            <a:normAutofit/>
          </a:bodyPr>
          <a:lstStyle/>
          <a:p>
            <a:r>
              <a:rPr lang="en-US" sz="2000" b="1" i="0" dirty="0">
                <a:solidFill>
                  <a:srgbClr val="3B3835"/>
                </a:solidFill>
                <a:effectLst/>
                <a:latin typeface="Arial" panose="020B0604020202020204" pitchFamily="34" charset="0"/>
                <a:cs typeface="Arial" panose="020B0604020202020204" pitchFamily="34" charset="0"/>
              </a:rPr>
              <a:t>Virtual Machines: </a:t>
            </a:r>
            <a:r>
              <a:rPr lang="en-US" sz="2000" b="0" i="0" dirty="0">
                <a:solidFill>
                  <a:srgbClr val="3B3835"/>
                </a:solidFill>
                <a:effectLst/>
                <a:latin typeface="Arial" panose="020B0604020202020204" pitchFamily="34" charset="0"/>
                <a:cs typeface="Arial" panose="020B0604020202020204" pitchFamily="34" charset="0"/>
              </a:rPr>
              <a:t>A virtual machine program like VirtualBox or VMware creates virtual hardware devices that it uses to run an operating system. </a:t>
            </a:r>
          </a:p>
          <a:p>
            <a:pPr marL="0" indent="0">
              <a:buNone/>
            </a:pPr>
            <a:r>
              <a:rPr lang="en-US" sz="2000" dirty="0">
                <a:solidFill>
                  <a:srgbClr val="3B3835"/>
                </a:solidFill>
                <a:latin typeface="Arial" panose="020B0604020202020204" pitchFamily="34" charset="0"/>
                <a:cs typeface="Arial" panose="020B0604020202020204" pitchFamily="34" charset="0"/>
              </a:rPr>
              <a:t>  </a:t>
            </a:r>
            <a:r>
              <a:rPr lang="en-US" sz="2000" b="0" i="0" dirty="0">
                <a:solidFill>
                  <a:srgbClr val="3B3835"/>
                </a:solidFill>
                <a:effectLst/>
                <a:latin typeface="Arial" panose="020B0604020202020204" pitchFamily="34" charset="0"/>
                <a:cs typeface="Arial" panose="020B0604020202020204" pitchFamily="34" charset="0"/>
              </a:rPr>
              <a:t>This entire operating system is essentially sandboxed, as it does not have access to anything outside of the virtual machine. </a:t>
            </a:r>
          </a:p>
          <a:p>
            <a:endParaRPr lang="en-US" sz="2000" b="0" i="0" dirty="0">
              <a:solidFill>
                <a:srgbClr val="3B3835"/>
              </a:solidFill>
              <a:effectLst/>
              <a:latin typeface="Arial" panose="020B0604020202020204" pitchFamily="34" charset="0"/>
              <a:cs typeface="Arial" panose="020B0604020202020204" pitchFamily="34" charset="0"/>
            </a:endParaRPr>
          </a:p>
          <a:p>
            <a:r>
              <a:rPr lang="en-US" sz="2000" b="1" i="0" dirty="0">
                <a:solidFill>
                  <a:srgbClr val="3B3835"/>
                </a:solidFill>
                <a:effectLst/>
                <a:latin typeface="Arial" panose="020B0604020202020204" pitchFamily="34" charset="0"/>
                <a:cs typeface="Arial" panose="020B0604020202020204" pitchFamily="34" charset="0"/>
              </a:rPr>
              <a:t>Using other tools: </a:t>
            </a:r>
            <a:r>
              <a:rPr lang="en-US" sz="2000" b="0" i="0" dirty="0" err="1">
                <a:solidFill>
                  <a:srgbClr val="3B3835"/>
                </a:solidFill>
                <a:effectLst/>
                <a:latin typeface="Arial" panose="020B0604020202020204" pitchFamily="34" charset="0"/>
                <a:cs typeface="Arial" panose="020B0604020202020204" pitchFamily="34" charset="0"/>
              </a:rPr>
              <a:t>Sandboxie</a:t>
            </a:r>
            <a:r>
              <a:rPr lang="en-US" sz="2000" b="0" i="0" dirty="0">
                <a:solidFill>
                  <a:srgbClr val="3B3835"/>
                </a:solidFill>
                <a:effectLst/>
                <a:latin typeface="Arial" panose="020B0604020202020204" pitchFamily="34" charset="0"/>
                <a:cs typeface="Arial" panose="020B0604020202020204" pitchFamily="34" charset="0"/>
              </a:rPr>
              <a:t>, </a:t>
            </a:r>
            <a:r>
              <a:rPr lang="en-US" sz="2000" b="0" i="0" dirty="0" err="1">
                <a:solidFill>
                  <a:srgbClr val="3B3835"/>
                </a:solidFill>
                <a:effectLst/>
                <a:latin typeface="Arial" panose="020B0604020202020204" pitchFamily="34" charset="0"/>
                <a:cs typeface="Arial" panose="020B0604020202020204" pitchFamily="34" charset="0"/>
              </a:rPr>
              <a:t>Bufferzone</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9585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112"/>
            <a:ext cx="10515600" cy="1002500"/>
          </a:xfrm>
        </p:spPr>
        <p:txBody>
          <a:bodyPr>
            <a:normAutofit/>
          </a:bodyPr>
          <a:lstStyle/>
          <a:p>
            <a:r>
              <a:rPr lang="en-US" sz="3200" dirty="0">
                <a:latin typeface="Arial" panose="020B0604020202020204" pitchFamily="34" charset="0"/>
                <a:cs typeface="Arial" panose="020B0604020202020204" pitchFamily="34" charset="0"/>
              </a:rPr>
              <a:t>Reading references</a:t>
            </a:r>
            <a:endParaRPr lang="fr-FR" sz="3200" dirty="0">
              <a:latin typeface="Arial" panose="020B0604020202020204" pitchFamily="34" charset="0"/>
              <a:cs typeface="Arial" panose="020B0604020202020204" pitchFamily="34" charset="0"/>
            </a:endParaRPr>
          </a:p>
        </p:txBody>
      </p:sp>
      <p:sp>
        <p:nvSpPr>
          <p:cNvPr id="5" name="Espace réservé du contenu 4"/>
          <p:cNvSpPr>
            <a:spLocks noGrp="1"/>
          </p:cNvSpPr>
          <p:nvPr>
            <p:ph idx="1"/>
          </p:nvPr>
        </p:nvSpPr>
        <p:spPr>
          <a:xfrm>
            <a:off x="363585" y="1851611"/>
            <a:ext cx="10515600" cy="4229763"/>
          </a:xfrm>
        </p:spPr>
        <p:txBody>
          <a:bodyPr>
            <a:noAutofit/>
          </a:bodyPr>
          <a:lstStyle/>
          <a:p>
            <a:pPr marL="457200" lvl="1" indent="0">
              <a:buNone/>
            </a:pPr>
            <a:r>
              <a:rPr lang="en-US" sz="2000" dirty="0">
                <a:latin typeface="Arial" panose="020B0604020202020204" pitchFamily="34" charset="0"/>
                <a:cs typeface="Arial" panose="020B0604020202020204" pitchFamily="34" charset="0"/>
              </a:rPr>
              <a:t>[1] </a:t>
            </a:r>
            <a:r>
              <a:rPr lang="en-GB" sz="2000" dirty="0">
                <a:latin typeface="Arial" panose="020B0604020202020204" pitchFamily="34" charset="0"/>
                <a:cs typeface="Arial" panose="020B0604020202020204" pitchFamily="34" charset="0"/>
              </a:rPr>
              <a:t>Stallings, W., Cryptography and Network Security: Principles and Practice, 7th ed., 2017, Pearson.</a:t>
            </a:r>
            <a:endParaRPr lang="en-US" sz="2000" dirty="0">
              <a:latin typeface="Arial" panose="020B0604020202020204" pitchFamily="34" charset="0"/>
              <a:cs typeface="Arial" panose="020B0604020202020204" pitchFamily="34" charset="0"/>
            </a:endParaRPr>
          </a:p>
          <a:p>
            <a:pPr marL="457200" lvl="1" indent="0">
              <a:buNone/>
            </a:pPr>
            <a:endParaRPr lang="en-US" sz="2000" dirty="0">
              <a:latin typeface="Arial" panose="020B0604020202020204" pitchFamily="34" charset="0"/>
              <a:cs typeface="Arial" panose="020B0604020202020204" pitchFamily="34" charset="0"/>
            </a:endParaRPr>
          </a:p>
          <a:p>
            <a:pPr marL="457200" lvl="1" indent="0">
              <a:buNone/>
            </a:pPr>
            <a:r>
              <a:rPr lang="en-US" sz="2000" dirty="0">
                <a:latin typeface="Arial" panose="020B0604020202020204" pitchFamily="34" charset="0"/>
                <a:cs typeface="Arial" panose="020B0604020202020204" pitchFamily="34" charset="0"/>
              </a:rPr>
              <a:t>[2] Goodrich M. and </a:t>
            </a:r>
            <a:r>
              <a:rPr lang="en-US" sz="2000" dirty="0" err="1">
                <a:latin typeface="Arial" panose="020B0604020202020204" pitchFamily="34" charset="0"/>
                <a:cs typeface="Arial" panose="020B0604020202020204" pitchFamily="34" charset="0"/>
              </a:rPr>
              <a:t>Tamassia</a:t>
            </a:r>
            <a:r>
              <a:rPr lang="en-US" sz="2000" dirty="0">
                <a:latin typeface="Arial" panose="020B0604020202020204" pitchFamily="34" charset="0"/>
                <a:cs typeface="Arial" panose="020B0604020202020204" pitchFamily="34" charset="0"/>
              </a:rPr>
              <a:t> Roberto, Introduction to computer security, Boston, MA : Pearson, 2011.</a:t>
            </a:r>
          </a:p>
          <a:p>
            <a:pPr marL="457200" lvl="1" indent="0">
              <a:buNone/>
            </a:pPr>
            <a:endParaRPr lang="en-US" sz="2000" dirty="0">
              <a:latin typeface="Arial" panose="020B0604020202020204" pitchFamily="34" charset="0"/>
              <a:cs typeface="Arial" panose="020B0604020202020204" pitchFamily="34" charset="0"/>
            </a:endParaRPr>
          </a:p>
          <a:p>
            <a:pPr marL="457200" lvl="1" indent="0">
              <a:buNone/>
            </a:pPr>
            <a:r>
              <a:rPr lang="en-US" sz="2000" dirty="0">
                <a:latin typeface="Arial" panose="020B0604020202020204" pitchFamily="34" charset="0"/>
                <a:cs typeface="Arial" panose="020B0604020202020204" pitchFamily="34" charset="0"/>
              </a:rPr>
              <a:t>[3]- Bishop M., Introduction to computer security, Chapter 12, </a:t>
            </a:r>
            <a:r>
              <a:rPr lang="en-US" sz="2000" i="1" dirty="0">
                <a:latin typeface="Arial" panose="020B0604020202020204" pitchFamily="34" charset="0"/>
                <a:cs typeface="Arial" panose="020B0604020202020204" pitchFamily="34" charset="0"/>
              </a:rPr>
              <a:t>first printing, </a:t>
            </a:r>
            <a:r>
              <a:rPr lang="en-US" sz="2000" dirty="0">
                <a:latin typeface="Arial" panose="020B0604020202020204" pitchFamily="34" charset="0"/>
                <a:cs typeface="Arial" panose="020B0604020202020204" pitchFamily="34" charset="0"/>
              </a:rPr>
              <a:t>2004. </a:t>
            </a:r>
          </a:p>
          <a:p>
            <a:pPr marL="457200" lvl="1" indent="0">
              <a:buNone/>
            </a:pPr>
            <a:endParaRPr lang="en-US" sz="2000" dirty="0">
              <a:latin typeface="Arial" panose="020B0604020202020204" pitchFamily="34" charset="0"/>
              <a:cs typeface="Arial" panose="020B0604020202020204" pitchFamily="34" charset="0"/>
            </a:endParaRPr>
          </a:p>
          <a:p>
            <a:pPr marL="457200" lvl="1" indent="0">
              <a:buNone/>
            </a:pPr>
            <a:r>
              <a:rPr lang="en-US" sz="2000" dirty="0">
                <a:latin typeface="Arial" panose="020B0604020202020204" pitchFamily="34" charset="0"/>
                <a:cs typeface="Arial" panose="020B0604020202020204" pitchFamily="34" charset="0"/>
              </a:rPr>
              <a:t>[4] </a:t>
            </a:r>
            <a:r>
              <a:rPr lang="en-US" sz="2000" dirty="0" err="1">
                <a:latin typeface="Arial" panose="020B0604020202020204" pitchFamily="34" charset="0"/>
                <a:cs typeface="Arial" panose="020B0604020202020204" pitchFamily="34" charset="0"/>
              </a:rPr>
              <a:t>Prevelakis</a:t>
            </a:r>
            <a:r>
              <a:rPr lang="en-US" sz="2000" dirty="0">
                <a:latin typeface="Arial" panose="020B0604020202020204" pitchFamily="34" charset="0"/>
                <a:cs typeface="Arial" panose="020B0604020202020204" pitchFamily="34" charset="0"/>
              </a:rPr>
              <a:t>, V. and </a:t>
            </a:r>
            <a:r>
              <a:rPr lang="en-US" sz="2000" dirty="0" err="1">
                <a:latin typeface="Arial" panose="020B0604020202020204" pitchFamily="34" charset="0"/>
                <a:cs typeface="Arial" panose="020B0604020202020204" pitchFamily="34" charset="0"/>
              </a:rPr>
              <a:t>Spinellis</a:t>
            </a:r>
            <a:r>
              <a:rPr lang="en-US" sz="2000" dirty="0">
                <a:latin typeface="Arial" panose="020B0604020202020204" pitchFamily="34" charset="0"/>
                <a:cs typeface="Arial" panose="020B0604020202020204" pitchFamily="34" charset="0"/>
              </a:rPr>
              <a:t>, D., 2001, June. Sandboxing Applications. In USENIX Annual Technical Conference, FREENIX Track (pp. 119-126).</a:t>
            </a:r>
          </a:p>
          <a:p>
            <a:pPr marL="457200" lvl="1" indent="0">
              <a:buNone/>
            </a:pPr>
            <a:endParaRPr lang="en-US" sz="2000" dirty="0">
              <a:latin typeface="Arial" panose="020B0604020202020204" pitchFamily="34" charset="0"/>
              <a:cs typeface="Arial" panose="020B0604020202020204" pitchFamily="34" charset="0"/>
            </a:endParaRPr>
          </a:p>
          <a:p>
            <a:pPr marL="457200" lvl="1" indent="0">
              <a:buNone/>
            </a:pPr>
            <a:r>
              <a:rPr lang="en-US" sz="2000" dirty="0">
                <a:latin typeface="Arial" panose="020B0604020202020204" pitchFamily="34" charset="0"/>
                <a:cs typeface="Arial" panose="020B0604020202020204" pitchFamily="34" charset="0"/>
              </a:rPr>
              <a:t>[5] </a:t>
            </a:r>
            <a:r>
              <a:rPr lang="en-US" sz="2000" dirty="0" err="1">
                <a:latin typeface="Arial" panose="020B0604020202020204" pitchFamily="34" charset="0"/>
                <a:cs typeface="Arial" panose="020B0604020202020204" pitchFamily="34" charset="0"/>
              </a:rPr>
              <a:t>Greamo</a:t>
            </a:r>
            <a:r>
              <a:rPr lang="en-US" sz="2000" dirty="0">
                <a:latin typeface="Arial" panose="020B0604020202020204" pitchFamily="34" charset="0"/>
                <a:cs typeface="Arial" panose="020B0604020202020204" pitchFamily="34" charset="0"/>
              </a:rPr>
              <a:t>, C. and Ghosh, A., 2011. Sandboxing and virtualization: Modern tools for combating malware. IEEE Security &amp; Privacy, 9(2), pp.79-82.</a:t>
            </a:r>
            <a:endParaRPr lang="fr-FR" sz="2000" dirty="0">
              <a:latin typeface="Arial" panose="020B0604020202020204" pitchFamily="34" charset="0"/>
              <a:cs typeface="Arial" panose="020B0604020202020204" pitchFamily="34" charset="0"/>
            </a:endParaRPr>
          </a:p>
        </p:txBody>
      </p:sp>
      <p:sp>
        <p:nvSpPr>
          <p:cNvPr id="7" name="Espace réservé du numéro de diapositive 4">
            <a:extLst>
              <a:ext uri="{FF2B5EF4-FFF2-40B4-BE49-F238E27FC236}">
                <a16:creationId xmlns:a16="http://schemas.microsoft.com/office/drawing/2014/main" id="{AED916BA-CB79-4ACF-ACBF-9EBF5DFB9655}"/>
              </a:ext>
            </a:extLst>
          </p:cNvPr>
          <p:cNvSpPr>
            <a:spLocks noGrp="1"/>
          </p:cNvSpPr>
          <p:nvPr>
            <p:ph type="sldNum" sz="quarter" idx="12"/>
          </p:nvPr>
        </p:nvSpPr>
        <p:spPr>
          <a:xfrm>
            <a:off x="9448800" y="6492875"/>
            <a:ext cx="2743200" cy="365125"/>
          </a:xfrm>
        </p:spPr>
        <p:txBody>
          <a:bodyPr/>
          <a:lstStyle/>
          <a:p>
            <a:fld id="{43E877EF-E961-41D7-97C8-9F119158C65C}" type="slidenum">
              <a:rPr lang="fr-FR" smtClean="0"/>
              <a:pPr/>
              <a:t>31</a:t>
            </a:fld>
            <a:endParaRPr lang="fr-FR"/>
          </a:p>
        </p:txBody>
      </p:sp>
    </p:spTree>
    <p:extLst>
      <p:ext uri="{BB962C8B-B14F-4D97-AF65-F5344CB8AC3E}">
        <p14:creationId xmlns:p14="http://schemas.microsoft.com/office/powerpoint/2010/main" val="167202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175"/>
            <a:ext cx="10515600" cy="1122222"/>
          </a:xfrm>
        </p:spPr>
        <p:txBody>
          <a:bodyPr>
            <a:normAutofit/>
          </a:bodyPr>
          <a:lstStyle/>
          <a:p>
            <a:r>
              <a:rPr lang="en-US" sz="3200" dirty="0">
                <a:latin typeface="Arial" panose="020B0604020202020204" pitchFamily="34" charset="0"/>
                <a:cs typeface="Arial" panose="020B0604020202020204" pitchFamily="34" charset="0"/>
              </a:rPr>
              <a:t>What is Access Control</a:t>
            </a:r>
            <a:endParaRPr lang="fr-FR" sz="3200" dirty="0">
              <a:latin typeface="Arial" panose="020B0604020202020204" pitchFamily="34" charset="0"/>
              <a:cs typeface="Arial" panose="020B0604020202020204" pitchFamily="34" charset="0"/>
            </a:endParaRPr>
          </a:p>
        </p:txBody>
      </p:sp>
      <p:sp>
        <p:nvSpPr>
          <p:cNvPr id="5" name="Espace réservé du contenu 4"/>
          <p:cNvSpPr>
            <a:spLocks noGrp="1"/>
          </p:cNvSpPr>
          <p:nvPr>
            <p:ph idx="1"/>
          </p:nvPr>
        </p:nvSpPr>
        <p:spPr>
          <a:xfrm>
            <a:off x="937770" y="2987188"/>
            <a:ext cx="10515600" cy="3316147"/>
          </a:xfrm>
        </p:spPr>
        <p:txBody>
          <a:bodyPr>
            <a:normAutofit fontScale="92500" lnSpcReduction="20000"/>
          </a:bodyPr>
          <a:lstStyle/>
          <a:p>
            <a:pPr marL="0" indent="0">
              <a:buNone/>
            </a:pPr>
            <a:endParaRPr lang="en-US" altLang="fr-FR" dirty="0">
              <a:latin typeface="Candara" panose="020E0502030303020204" pitchFamily="34" charset="0"/>
            </a:endParaRPr>
          </a:p>
          <a:p>
            <a:endParaRPr lang="en-US" altLang="fr-FR" dirty="0">
              <a:latin typeface="Candara" panose="020E0502030303020204" pitchFamily="34" charset="0"/>
            </a:endParaRPr>
          </a:p>
          <a:p>
            <a:endParaRPr lang="en-US" altLang="fr-FR" dirty="0">
              <a:latin typeface="Candara" panose="020E0502030303020204" pitchFamily="34" charset="0"/>
            </a:endParaRPr>
          </a:p>
          <a:p>
            <a:r>
              <a:rPr lang="en-US" sz="2200" dirty="0">
                <a:latin typeface="Arial" panose="020B0604020202020204" pitchFamily="34" charset="0"/>
                <a:cs typeface="Arial" panose="020B0604020202020204" pitchFamily="34" charset="0"/>
              </a:rPr>
              <a:t>The ability to allow only authorized users, programs or processes system or resource access </a:t>
            </a:r>
          </a:p>
          <a:p>
            <a:r>
              <a:rPr lang="en-US" sz="2200" dirty="0">
                <a:latin typeface="Arial" panose="020B0604020202020204" pitchFamily="34" charset="0"/>
                <a:cs typeface="Arial" panose="020B0604020202020204" pitchFamily="34" charset="0"/>
              </a:rPr>
              <a:t>The granting or denying, according to a particular security model, of certain permissions to access a resource </a:t>
            </a:r>
          </a:p>
          <a:p>
            <a:r>
              <a:rPr lang="en-US" sz="2200" dirty="0">
                <a:latin typeface="Arial" panose="020B0604020202020204" pitchFamily="34" charset="0"/>
                <a:cs typeface="Arial" panose="020B0604020202020204" pitchFamily="34" charset="0"/>
              </a:rPr>
              <a:t>An entire set of procedures performed by hardware, software and administrators, to monitor access, identify users requesting access, record access attempts, and grant or deny access based on pre-established rules. </a:t>
            </a:r>
            <a:endParaRPr lang="en-US" altLang="fr-FR" sz="2200"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F5D4D0CA-5636-4FAA-95B7-FFD5249A9750}"/>
              </a:ext>
            </a:extLst>
          </p:cNvPr>
          <p:cNvSpPr/>
          <p:nvPr/>
        </p:nvSpPr>
        <p:spPr>
          <a:xfrm>
            <a:off x="2319220" y="3047948"/>
            <a:ext cx="1618938" cy="80784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Subject</a:t>
            </a:r>
            <a:r>
              <a:rPr lang="en-GB" dirty="0"/>
              <a:t> </a:t>
            </a:r>
          </a:p>
        </p:txBody>
      </p:sp>
      <p:sp>
        <p:nvSpPr>
          <p:cNvPr id="8" name="Arrow: Right 7">
            <a:extLst>
              <a:ext uri="{FF2B5EF4-FFF2-40B4-BE49-F238E27FC236}">
                <a16:creationId xmlns:a16="http://schemas.microsoft.com/office/drawing/2014/main" id="{7237B00D-1169-4CDE-9D61-FE98270DE177}"/>
              </a:ext>
            </a:extLst>
          </p:cNvPr>
          <p:cNvSpPr/>
          <p:nvPr/>
        </p:nvSpPr>
        <p:spPr>
          <a:xfrm>
            <a:off x="4038600" y="3128225"/>
            <a:ext cx="3552670" cy="647835"/>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Access request</a:t>
            </a:r>
          </a:p>
        </p:txBody>
      </p:sp>
      <p:sp>
        <p:nvSpPr>
          <p:cNvPr id="9" name="Speech Bubble: Oval 8">
            <a:extLst>
              <a:ext uri="{FF2B5EF4-FFF2-40B4-BE49-F238E27FC236}">
                <a16:creationId xmlns:a16="http://schemas.microsoft.com/office/drawing/2014/main" id="{FC57FC88-079D-43A8-A0B1-E70EF75974B8}"/>
              </a:ext>
            </a:extLst>
          </p:cNvPr>
          <p:cNvSpPr/>
          <p:nvPr/>
        </p:nvSpPr>
        <p:spPr>
          <a:xfrm>
            <a:off x="7937045" y="1542793"/>
            <a:ext cx="2158791" cy="1289021"/>
          </a:xfrm>
          <a:prstGeom prst="wedgeEllipseCallout">
            <a:avLst>
              <a:gd name="adj1" fmla="val -22294"/>
              <a:gd name="adj2" fmla="val 64826"/>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0" name="Oval 9">
            <a:extLst>
              <a:ext uri="{FF2B5EF4-FFF2-40B4-BE49-F238E27FC236}">
                <a16:creationId xmlns:a16="http://schemas.microsoft.com/office/drawing/2014/main" id="{62A9E730-31CB-4FCC-917E-97BA78DD1E9C}"/>
              </a:ext>
            </a:extLst>
          </p:cNvPr>
          <p:cNvSpPr/>
          <p:nvPr/>
        </p:nvSpPr>
        <p:spPr>
          <a:xfrm>
            <a:off x="7693012" y="3007933"/>
            <a:ext cx="1782581" cy="9367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Object</a:t>
            </a:r>
            <a:endParaRPr lang="en-GB" b="1" dirty="0">
              <a:solidFill>
                <a:schemeClr val="tx1"/>
              </a:solidFill>
            </a:endParaRPr>
          </a:p>
        </p:txBody>
      </p:sp>
      <p:sp>
        <p:nvSpPr>
          <p:cNvPr id="11" name="Rectangle 10">
            <a:extLst>
              <a:ext uri="{FF2B5EF4-FFF2-40B4-BE49-F238E27FC236}">
                <a16:creationId xmlns:a16="http://schemas.microsoft.com/office/drawing/2014/main" id="{4B97B8E3-EE68-48F5-9336-06398B116EFE}"/>
              </a:ext>
            </a:extLst>
          </p:cNvPr>
          <p:cNvSpPr/>
          <p:nvPr/>
        </p:nvSpPr>
        <p:spPr>
          <a:xfrm>
            <a:off x="8137928" y="1451308"/>
            <a:ext cx="1757023" cy="1200329"/>
          </a:xfrm>
          <a:prstGeom prst="rect">
            <a:avLst/>
          </a:prstGeom>
        </p:spPr>
        <p:txBody>
          <a:bodyPr wrap="square">
            <a:spAutoFit/>
          </a:bodyPr>
          <a:lstStyle/>
          <a:p>
            <a:endParaRPr lang="en-GB" dirty="0"/>
          </a:p>
          <a:p>
            <a:pPr algn="ctr"/>
            <a:r>
              <a:rPr lang="en-GB" dirty="0"/>
              <a:t>personal data, content, hardware, ... </a:t>
            </a:r>
          </a:p>
        </p:txBody>
      </p:sp>
      <p:sp>
        <p:nvSpPr>
          <p:cNvPr id="12" name="Speech Bubble: Oval 11">
            <a:extLst>
              <a:ext uri="{FF2B5EF4-FFF2-40B4-BE49-F238E27FC236}">
                <a16:creationId xmlns:a16="http://schemas.microsoft.com/office/drawing/2014/main" id="{E4E0FBC5-26DC-4091-B5A0-F7F2A5BDFEC3}"/>
              </a:ext>
            </a:extLst>
          </p:cNvPr>
          <p:cNvSpPr/>
          <p:nvPr/>
        </p:nvSpPr>
        <p:spPr>
          <a:xfrm>
            <a:off x="5106439" y="1881438"/>
            <a:ext cx="2158791" cy="1206536"/>
          </a:xfrm>
          <a:prstGeom prst="wedgeEllipseCallout">
            <a:avLst>
              <a:gd name="adj1" fmla="val -22294"/>
              <a:gd name="adj2" fmla="val 64826"/>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3" name="Rectangle 12">
            <a:extLst>
              <a:ext uri="{FF2B5EF4-FFF2-40B4-BE49-F238E27FC236}">
                <a16:creationId xmlns:a16="http://schemas.microsoft.com/office/drawing/2014/main" id="{03933555-E10B-4A2F-9B21-F12F685A5F5C}"/>
              </a:ext>
            </a:extLst>
          </p:cNvPr>
          <p:cNvSpPr/>
          <p:nvPr/>
        </p:nvSpPr>
        <p:spPr>
          <a:xfrm>
            <a:off x="5307322" y="1932585"/>
            <a:ext cx="1757023" cy="923330"/>
          </a:xfrm>
          <a:prstGeom prst="rect">
            <a:avLst/>
          </a:prstGeom>
        </p:spPr>
        <p:txBody>
          <a:bodyPr wrap="square">
            <a:spAutoFit/>
          </a:bodyPr>
          <a:lstStyle/>
          <a:p>
            <a:endParaRPr lang="en-GB" dirty="0"/>
          </a:p>
          <a:p>
            <a:pPr algn="ctr"/>
            <a:r>
              <a:rPr lang="en-GB" dirty="0"/>
              <a:t>operation, parameters, ... </a:t>
            </a:r>
          </a:p>
        </p:txBody>
      </p:sp>
      <p:sp>
        <p:nvSpPr>
          <p:cNvPr id="17" name="Speech Bubble: Oval 16">
            <a:extLst>
              <a:ext uri="{FF2B5EF4-FFF2-40B4-BE49-F238E27FC236}">
                <a16:creationId xmlns:a16="http://schemas.microsoft.com/office/drawing/2014/main" id="{8041BC2F-B15E-485B-BBFD-B2319D1D4134}"/>
              </a:ext>
            </a:extLst>
          </p:cNvPr>
          <p:cNvSpPr/>
          <p:nvPr/>
        </p:nvSpPr>
        <p:spPr>
          <a:xfrm>
            <a:off x="2444112" y="1523174"/>
            <a:ext cx="2158791" cy="1289021"/>
          </a:xfrm>
          <a:prstGeom prst="wedgeEllipseCallout">
            <a:avLst>
              <a:gd name="adj1" fmla="val -22294"/>
              <a:gd name="adj2" fmla="val 64826"/>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6" name="Rectangle 15">
            <a:extLst>
              <a:ext uri="{FF2B5EF4-FFF2-40B4-BE49-F238E27FC236}">
                <a16:creationId xmlns:a16="http://schemas.microsoft.com/office/drawing/2014/main" id="{B058AAAD-DD3C-43E3-A533-232B803FBEDC}"/>
              </a:ext>
            </a:extLst>
          </p:cNvPr>
          <p:cNvSpPr/>
          <p:nvPr/>
        </p:nvSpPr>
        <p:spPr>
          <a:xfrm>
            <a:off x="2469254" y="1716888"/>
            <a:ext cx="2133649" cy="646331"/>
          </a:xfrm>
          <a:prstGeom prst="rect">
            <a:avLst/>
          </a:prstGeom>
        </p:spPr>
        <p:txBody>
          <a:bodyPr wrap="square">
            <a:spAutoFit/>
          </a:bodyPr>
          <a:lstStyle/>
          <a:p>
            <a:endParaRPr lang="en-GB" dirty="0"/>
          </a:p>
          <a:p>
            <a:pPr algn="ctr"/>
            <a:r>
              <a:rPr lang="en-GB" dirty="0"/>
              <a:t>users, programs, ... </a:t>
            </a:r>
          </a:p>
        </p:txBody>
      </p:sp>
      <p:sp>
        <p:nvSpPr>
          <p:cNvPr id="15" name="Espace réservé du numéro de diapositive 4">
            <a:extLst>
              <a:ext uri="{FF2B5EF4-FFF2-40B4-BE49-F238E27FC236}">
                <a16:creationId xmlns:a16="http://schemas.microsoft.com/office/drawing/2014/main" id="{4B467718-B7E8-4E3E-A51E-7BA7326D6352}"/>
              </a:ext>
            </a:extLst>
          </p:cNvPr>
          <p:cNvSpPr>
            <a:spLocks noGrp="1"/>
          </p:cNvSpPr>
          <p:nvPr>
            <p:ph type="sldNum" sz="quarter" idx="12"/>
          </p:nvPr>
        </p:nvSpPr>
        <p:spPr>
          <a:xfrm>
            <a:off x="9448800" y="6492875"/>
            <a:ext cx="2743200" cy="365125"/>
          </a:xfrm>
        </p:spPr>
        <p:txBody>
          <a:bodyPr/>
          <a:lstStyle/>
          <a:p>
            <a:fld id="{43E877EF-E961-41D7-97C8-9F119158C65C}" type="slidenum">
              <a:rPr lang="fr-FR" smtClean="0"/>
              <a:pPr/>
              <a:t>4</a:t>
            </a:fld>
            <a:endParaRPr lang="fr-FR"/>
          </a:p>
        </p:txBody>
      </p:sp>
    </p:spTree>
    <p:extLst>
      <p:ext uri="{BB962C8B-B14F-4D97-AF65-F5344CB8AC3E}">
        <p14:creationId xmlns:p14="http://schemas.microsoft.com/office/powerpoint/2010/main" val="183887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AC0DA2-C055-2AB0-743C-4AD3FBDD5AE4}"/>
              </a:ext>
            </a:extLst>
          </p:cNvPr>
          <p:cNvSpPr txBox="1"/>
          <p:nvPr/>
        </p:nvSpPr>
        <p:spPr>
          <a:xfrm>
            <a:off x="214745" y="5245172"/>
            <a:ext cx="3297384" cy="646331"/>
          </a:xfrm>
          <a:prstGeom prst="rect">
            <a:avLst/>
          </a:prstGeom>
          <a:noFill/>
          <a:ln w="28575">
            <a:solidFill>
              <a:srgbClr val="C00000"/>
            </a:solidFill>
          </a:ln>
        </p:spPr>
        <p:txBody>
          <a:bodyPr wrap="square" rtlCol="0">
            <a:spAutoFit/>
          </a:bodyPr>
          <a:lstStyle/>
          <a:p>
            <a:r>
              <a:rPr lang="en-US" dirty="0"/>
              <a:t>• e.g. read, write, execute, delete, create, search</a:t>
            </a:r>
            <a:endParaRPr lang="en-GB" dirty="0"/>
          </a:p>
        </p:txBody>
      </p:sp>
      <p:sp>
        <p:nvSpPr>
          <p:cNvPr id="7" name="TextBox 6">
            <a:extLst>
              <a:ext uri="{FF2B5EF4-FFF2-40B4-BE49-F238E27FC236}">
                <a16:creationId xmlns:a16="http://schemas.microsoft.com/office/drawing/2014/main" id="{0C0BAC75-8B10-5A63-0023-B723C1D0C54A}"/>
              </a:ext>
            </a:extLst>
          </p:cNvPr>
          <p:cNvSpPr txBox="1"/>
          <p:nvPr/>
        </p:nvSpPr>
        <p:spPr>
          <a:xfrm>
            <a:off x="9021956" y="4859510"/>
            <a:ext cx="3280425" cy="1477328"/>
          </a:xfrm>
          <a:prstGeom prst="rect">
            <a:avLst/>
          </a:prstGeom>
          <a:noFill/>
          <a:ln w="28575">
            <a:solidFill>
              <a:schemeClr val="accent4">
                <a:lumMod val="75000"/>
              </a:schemeClr>
            </a:solidFill>
          </a:ln>
        </p:spPr>
        <p:txBody>
          <a:bodyPr wrap="square" rtlCol="0">
            <a:spAutoFit/>
          </a:bodyPr>
          <a:lstStyle/>
          <a:p>
            <a:r>
              <a:rPr lang="en-US" dirty="0"/>
              <a:t>• entity used to contain and/or receive information</a:t>
            </a:r>
          </a:p>
          <a:p>
            <a:r>
              <a:rPr lang="en-US" dirty="0"/>
              <a:t>• protection depends on the environment in which access control operates</a:t>
            </a:r>
            <a:endParaRPr lang="en-GB" dirty="0"/>
          </a:p>
        </p:txBody>
      </p:sp>
      <p:sp>
        <p:nvSpPr>
          <p:cNvPr id="5" name="TextBox 4">
            <a:extLst>
              <a:ext uri="{FF2B5EF4-FFF2-40B4-BE49-F238E27FC236}">
                <a16:creationId xmlns:a16="http://schemas.microsoft.com/office/drawing/2014/main" id="{1AC4864A-23E0-2708-A961-8BFA26C5419C}"/>
              </a:ext>
            </a:extLst>
          </p:cNvPr>
          <p:cNvSpPr txBox="1"/>
          <p:nvPr/>
        </p:nvSpPr>
        <p:spPr>
          <a:xfrm>
            <a:off x="7112173" y="562599"/>
            <a:ext cx="4052456" cy="1477328"/>
          </a:xfrm>
          <a:prstGeom prst="rect">
            <a:avLst/>
          </a:prstGeom>
          <a:noFill/>
          <a:ln w="28575">
            <a:solidFill>
              <a:schemeClr val="bg1">
                <a:lumMod val="50000"/>
              </a:schemeClr>
            </a:solidFill>
          </a:ln>
        </p:spPr>
        <p:txBody>
          <a:bodyPr wrap="square" rtlCol="0">
            <a:spAutoFit/>
          </a:bodyPr>
          <a:lstStyle/>
          <a:p>
            <a:r>
              <a:rPr lang="en-US" dirty="0"/>
              <a:t>• concept equates with that of process typically held accountable for the actions they initiate</a:t>
            </a:r>
          </a:p>
          <a:p>
            <a:r>
              <a:rPr lang="en-US" dirty="0"/>
              <a:t>• often have three classes: owner, group, world</a:t>
            </a:r>
            <a:endParaRPr lang="en-GB" dirty="0"/>
          </a:p>
        </p:txBody>
      </p:sp>
      <p:sp>
        <p:nvSpPr>
          <p:cNvPr id="2" name="Title 1">
            <a:extLst>
              <a:ext uri="{FF2B5EF4-FFF2-40B4-BE49-F238E27FC236}">
                <a16:creationId xmlns:a16="http://schemas.microsoft.com/office/drawing/2014/main" id="{E16ABF75-3663-DAD1-B873-C86A179B696D}"/>
              </a:ext>
            </a:extLst>
          </p:cNvPr>
          <p:cNvSpPr>
            <a:spLocks noGrp="1"/>
          </p:cNvSpPr>
          <p:nvPr>
            <p:ph type="title"/>
          </p:nvPr>
        </p:nvSpPr>
        <p:spPr>
          <a:xfrm>
            <a:off x="214745" y="84571"/>
            <a:ext cx="10515600" cy="767484"/>
          </a:xfrm>
        </p:spPr>
        <p:txBody>
          <a:bodyPr>
            <a:normAutofit/>
          </a:bodyPr>
          <a:lstStyle/>
          <a:p>
            <a:r>
              <a:rPr lang="en-GB" sz="3200" dirty="0">
                <a:latin typeface="Arial" panose="020B0604020202020204" pitchFamily="34" charset="0"/>
                <a:cs typeface="Arial" panose="020B0604020202020204" pitchFamily="34" charset="0"/>
              </a:rPr>
              <a:t>Access Control Basic Elements</a:t>
            </a:r>
          </a:p>
        </p:txBody>
      </p:sp>
      <p:grpSp>
        <p:nvGrpSpPr>
          <p:cNvPr id="8" name="Group 7">
            <a:extLst>
              <a:ext uri="{FF2B5EF4-FFF2-40B4-BE49-F238E27FC236}">
                <a16:creationId xmlns:a16="http://schemas.microsoft.com/office/drawing/2014/main" id="{5B86F84C-0990-8766-C212-38EA8009A1F1}"/>
              </a:ext>
            </a:extLst>
          </p:cNvPr>
          <p:cNvGrpSpPr/>
          <p:nvPr/>
        </p:nvGrpSpPr>
        <p:grpSpPr>
          <a:xfrm>
            <a:off x="3379180" y="1404036"/>
            <a:ext cx="5759221" cy="5319719"/>
            <a:chOff x="3379180" y="624711"/>
            <a:chExt cx="5759221" cy="5319719"/>
          </a:xfrm>
        </p:grpSpPr>
        <p:sp>
          <p:nvSpPr>
            <p:cNvPr id="9" name="Block Arc 8">
              <a:extLst>
                <a:ext uri="{FF2B5EF4-FFF2-40B4-BE49-F238E27FC236}">
                  <a16:creationId xmlns:a16="http://schemas.microsoft.com/office/drawing/2014/main" id="{D50C7E84-C3ED-5C2F-B74B-57CE9CF16001}"/>
                </a:ext>
              </a:extLst>
            </p:cNvPr>
            <p:cNvSpPr/>
            <p:nvPr/>
          </p:nvSpPr>
          <p:spPr>
            <a:xfrm>
              <a:off x="4036345" y="1427616"/>
              <a:ext cx="4516814" cy="4516814"/>
            </a:xfrm>
            <a:prstGeom prst="blockArc">
              <a:avLst>
                <a:gd name="adj1" fmla="val 9000000"/>
                <a:gd name="adj2" fmla="val 16200000"/>
                <a:gd name="adj3" fmla="val 4643"/>
              </a:avLst>
            </a:prstGeom>
          </p:spPr>
          <p:style>
            <a:lnRef idx="0">
              <a:schemeClr val="lt1">
                <a:hueOff val="0"/>
                <a:satOff val="0"/>
                <a:lumOff val="0"/>
                <a:alphaOff val="0"/>
              </a:schemeClr>
            </a:lnRef>
            <a:fillRef idx="1">
              <a:schemeClr val="accent3">
                <a:hueOff val="2710599"/>
                <a:satOff val="100000"/>
                <a:lumOff val="-14706"/>
                <a:alphaOff val="0"/>
              </a:schemeClr>
            </a:fillRef>
            <a:effectRef idx="0">
              <a:schemeClr val="accent3">
                <a:hueOff val="2710599"/>
                <a:satOff val="100000"/>
                <a:lumOff val="-14706"/>
                <a:alphaOff val="0"/>
              </a:schemeClr>
            </a:effectRef>
            <a:fontRef idx="minor">
              <a:schemeClr val="lt1"/>
            </a:fontRef>
          </p:style>
          <p:txBody>
            <a:bodyPr/>
            <a:lstStyle/>
            <a:p>
              <a:endParaRPr lang="en-US"/>
            </a:p>
          </p:txBody>
        </p:sp>
        <p:sp>
          <p:nvSpPr>
            <p:cNvPr id="10" name="Block Arc 9">
              <a:extLst>
                <a:ext uri="{FF2B5EF4-FFF2-40B4-BE49-F238E27FC236}">
                  <a16:creationId xmlns:a16="http://schemas.microsoft.com/office/drawing/2014/main" id="{97609113-63E7-5950-0611-56B8900AE799}"/>
                </a:ext>
              </a:extLst>
            </p:cNvPr>
            <p:cNvSpPr/>
            <p:nvPr/>
          </p:nvSpPr>
          <p:spPr>
            <a:xfrm>
              <a:off x="4036345" y="1427616"/>
              <a:ext cx="4516814" cy="4516814"/>
            </a:xfrm>
            <a:prstGeom prst="blockArc">
              <a:avLst>
                <a:gd name="adj1" fmla="val 1800000"/>
                <a:gd name="adj2" fmla="val 9000000"/>
                <a:gd name="adj3" fmla="val 4643"/>
              </a:avLst>
            </a:prstGeom>
          </p:spPr>
          <p:style>
            <a:lnRef idx="0">
              <a:schemeClr val="lt1">
                <a:hueOff val="0"/>
                <a:satOff val="0"/>
                <a:lumOff val="0"/>
                <a:alphaOff val="0"/>
              </a:schemeClr>
            </a:lnRef>
            <a:fillRef idx="1">
              <a:schemeClr val="accent3">
                <a:hueOff val="1355300"/>
                <a:satOff val="50000"/>
                <a:lumOff val="-7353"/>
                <a:alphaOff val="0"/>
              </a:schemeClr>
            </a:fillRef>
            <a:effectRef idx="0">
              <a:schemeClr val="accent3">
                <a:hueOff val="1355300"/>
                <a:satOff val="50000"/>
                <a:lumOff val="-7353"/>
                <a:alphaOff val="0"/>
              </a:schemeClr>
            </a:effectRef>
            <a:fontRef idx="minor">
              <a:schemeClr val="lt1"/>
            </a:fontRef>
          </p:style>
          <p:txBody>
            <a:bodyPr/>
            <a:lstStyle/>
            <a:p>
              <a:endParaRPr lang="en-US"/>
            </a:p>
          </p:txBody>
        </p:sp>
        <p:sp>
          <p:nvSpPr>
            <p:cNvPr id="11" name="Block Arc 10">
              <a:extLst>
                <a:ext uri="{FF2B5EF4-FFF2-40B4-BE49-F238E27FC236}">
                  <a16:creationId xmlns:a16="http://schemas.microsoft.com/office/drawing/2014/main" id="{1E677F4E-1D9D-860C-B6E8-4F2E466C6685}"/>
                </a:ext>
              </a:extLst>
            </p:cNvPr>
            <p:cNvSpPr/>
            <p:nvPr/>
          </p:nvSpPr>
          <p:spPr>
            <a:xfrm>
              <a:off x="4036345" y="1427616"/>
              <a:ext cx="4516814" cy="4516814"/>
            </a:xfrm>
            <a:prstGeom prst="blockArc">
              <a:avLst>
                <a:gd name="adj1" fmla="val 16200000"/>
                <a:gd name="adj2" fmla="val 1800000"/>
                <a:gd name="adj3" fmla="val 4643"/>
              </a:avLst>
            </a:pr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11BB8C36-1E5D-FB3B-4BD2-7821E7FEA73F}"/>
                </a:ext>
              </a:extLst>
            </p:cNvPr>
            <p:cNvSpPr/>
            <p:nvPr/>
          </p:nvSpPr>
          <p:spPr>
            <a:xfrm>
              <a:off x="5560457" y="3066574"/>
              <a:ext cx="1468591" cy="1238898"/>
            </a:xfrm>
            <a:custGeom>
              <a:avLst/>
              <a:gdLst>
                <a:gd name="connsiteX0" fmla="*/ 0 w 1468591"/>
                <a:gd name="connsiteY0" fmla="*/ 619449 h 1238898"/>
                <a:gd name="connsiteX1" fmla="*/ 734296 w 1468591"/>
                <a:gd name="connsiteY1" fmla="*/ 0 h 1238898"/>
                <a:gd name="connsiteX2" fmla="*/ 1468592 w 1468591"/>
                <a:gd name="connsiteY2" fmla="*/ 619449 h 1238898"/>
                <a:gd name="connsiteX3" fmla="*/ 734296 w 1468591"/>
                <a:gd name="connsiteY3" fmla="*/ 1238898 h 1238898"/>
                <a:gd name="connsiteX4" fmla="*/ 0 w 1468591"/>
                <a:gd name="connsiteY4" fmla="*/ 619449 h 1238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591" h="1238898">
                  <a:moveTo>
                    <a:pt x="0" y="619449"/>
                  </a:moveTo>
                  <a:cubicBezTo>
                    <a:pt x="0" y="277337"/>
                    <a:pt x="328756" y="0"/>
                    <a:pt x="734296" y="0"/>
                  </a:cubicBezTo>
                  <a:cubicBezTo>
                    <a:pt x="1139836" y="0"/>
                    <a:pt x="1468592" y="277337"/>
                    <a:pt x="1468592" y="619449"/>
                  </a:cubicBezTo>
                  <a:cubicBezTo>
                    <a:pt x="1468592" y="961561"/>
                    <a:pt x="1139836" y="1238898"/>
                    <a:pt x="734296" y="1238898"/>
                  </a:cubicBezTo>
                  <a:cubicBezTo>
                    <a:pt x="328756" y="1238898"/>
                    <a:pt x="0" y="961561"/>
                    <a:pt x="0" y="619449"/>
                  </a:cubicBez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45550" tIns="211912" rIns="245550" bIns="211912" numCol="1" spcCol="1270" anchor="ctr" anchorCtr="0">
              <a:noAutofit/>
            </a:bodyPr>
            <a:lstStyle/>
            <a:p>
              <a:pPr marL="0" lvl="0" indent="0" algn="ctr" defTabSz="1066800">
                <a:lnSpc>
                  <a:spcPct val="90000"/>
                </a:lnSpc>
                <a:spcBef>
                  <a:spcPct val="0"/>
                </a:spcBef>
                <a:spcAft>
                  <a:spcPct val="35000"/>
                </a:spcAft>
                <a:buNone/>
              </a:pPr>
              <a:r>
                <a:rPr lang="en-US" sz="2400" kern="1200" dirty="0"/>
                <a:t>Access Control</a:t>
              </a:r>
              <a:endParaRPr lang="en-GB" sz="2400" kern="1200" dirty="0"/>
            </a:p>
          </p:txBody>
        </p:sp>
        <p:sp>
          <p:nvSpPr>
            <p:cNvPr id="13" name="Freeform: Shape 12">
              <a:extLst>
                <a:ext uri="{FF2B5EF4-FFF2-40B4-BE49-F238E27FC236}">
                  <a16:creationId xmlns:a16="http://schemas.microsoft.com/office/drawing/2014/main" id="{AD2E165D-FD2C-CDBC-4644-0AD62CD11E3E}"/>
                </a:ext>
              </a:extLst>
            </p:cNvPr>
            <p:cNvSpPr/>
            <p:nvPr/>
          </p:nvSpPr>
          <p:spPr>
            <a:xfrm>
              <a:off x="5300684" y="624711"/>
              <a:ext cx="1988136" cy="1710662"/>
            </a:xfrm>
            <a:custGeom>
              <a:avLst/>
              <a:gdLst>
                <a:gd name="connsiteX0" fmla="*/ 0 w 1988136"/>
                <a:gd name="connsiteY0" fmla="*/ 855331 h 1710662"/>
                <a:gd name="connsiteX1" fmla="*/ 994068 w 1988136"/>
                <a:gd name="connsiteY1" fmla="*/ 0 h 1710662"/>
                <a:gd name="connsiteX2" fmla="*/ 1988136 w 1988136"/>
                <a:gd name="connsiteY2" fmla="*/ 855331 h 1710662"/>
                <a:gd name="connsiteX3" fmla="*/ 994068 w 1988136"/>
                <a:gd name="connsiteY3" fmla="*/ 1710662 h 1710662"/>
                <a:gd name="connsiteX4" fmla="*/ 0 w 1988136"/>
                <a:gd name="connsiteY4" fmla="*/ 855331 h 1710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136" h="1710662">
                  <a:moveTo>
                    <a:pt x="0" y="855331"/>
                  </a:moveTo>
                  <a:cubicBezTo>
                    <a:pt x="0" y="382945"/>
                    <a:pt x="445059" y="0"/>
                    <a:pt x="994068" y="0"/>
                  </a:cubicBezTo>
                  <a:cubicBezTo>
                    <a:pt x="1543077" y="0"/>
                    <a:pt x="1988136" y="382945"/>
                    <a:pt x="1988136" y="855331"/>
                  </a:cubicBezTo>
                  <a:cubicBezTo>
                    <a:pt x="1988136" y="1327717"/>
                    <a:pt x="1543077" y="1710662"/>
                    <a:pt x="994068" y="1710662"/>
                  </a:cubicBezTo>
                  <a:cubicBezTo>
                    <a:pt x="445059" y="1710662"/>
                    <a:pt x="0" y="1327717"/>
                    <a:pt x="0" y="855331"/>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311476" tIns="270841" rIns="311476" bIns="270841" numCol="1" spcCol="1270" anchor="ctr" anchorCtr="0">
              <a:noAutofit/>
            </a:bodyPr>
            <a:lstStyle/>
            <a:p>
              <a:pPr marL="0" lvl="0" indent="0" algn="ctr" defTabSz="711200">
                <a:lnSpc>
                  <a:spcPct val="90000"/>
                </a:lnSpc>
                <a:spcBef>
                  <a:spcPct val="0"/>
                </a:spcBef>
                <a:spcAft>
                  <a:spcPct val="35000"/>
                </a:spcAft>
                <a:buNone/>
              </a:pPr>
              <a:r>
                <a:rPr lang="en-GB" sz="1600" kern="1200" dirty="0"/>
                <a:t>subject entity capable of Accessing objects</a:t>
              </a:r>
            </a:p>
          </p:txBody>
        </p:sp>
        <p:sp>
          <p:nvSpPr>
            <p:cNvPr id="14" name="Freeform: Shape 13">
              <a:extLst>
                <a:ext uri="{FF2B5EF4-FFF2-40B4-BE49-F238E27FC236}">
                  <a16:creationId xmlns:a16="http://schemas.microsoft.com/office/drawing/2014/main" id="{7183B911-AB56-EBA7-BA95-B5F780D1EBF3}"/>
                </a:ext>
              </a:extLst>
            </p:cNvPr>
            <p:cNvSpPr/>
            <p:nvPr/>
          </p:nvSpPr>
          <p:spPr>
            <a:xfrm>
              <a:off x="7271978" y="3979715"/>
              <a:ext cx="1866423" cy="1618597"/>
            </a:xfrm>
            <a:custGeom>
              <a:avLst/>
              <a:gdLst>
                <a:gd name="connsiteX0" fmla="*/ 0 w 1866423"/>
                <a:gd name="connsiteY0" fmla="*/ 809299 h 1618597"/>
                <a:gd name="connsiteX1" fmla="*/ 933212 w 1866423"/>
                <a:gd name="connsiteY1" fmla="*/ 0 h 1618597"/>
                <a:gd name="connsiteX2" fmla="*/ 1866424 w 1866423"/>
                <a:gd name="connsiteY2" fmla="*/ 809299 h 1618597"/>
                <a:gd name="connsiteX3" fmla="*/ 933212 w 1866423"/>
                <a:gd name="connsiteY3" fmla="*/ 1618598 h 1618597"/>
                <a:gd name="connsiteX4" fmla="*/ 0 w 1866423"/>
                <a:gd name="connsiteY4" fmla="*/ 809299 h 1618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423" h="1618597">
                  <a:moveTo>
                    <a:pt x="0" y="809299"/>
                  </a:moveTo>
                  <a:cubicBezTo>
                    <a:pt x="0" y="362336"/>
                    <a:pt x="417813" y="0"/>
                    <a:pt x="933212" y="0"/>
                  </a:cubicBezTo>
                  <a:cubicBezTo>
                    <a:pt x="1448611" y="0"/>
                    <a:pt x="1866424" y="362336"/>
                    <a:pt x="1866424" y="809299"/>
                  </a:cubicBezTo>
                  <a:cubicBezTo>
                    <a:pt x="1866424" y="1256262"/>
                    <a:pt x="1448611" y="1618598"/>
                    <a:pt x="933212" y="1618598"/>
                  </a:cubicBezTo>
                  <a:cubicBezTo>
                    <a:pt x="417813" y="1618598"/>
                    <a:pt x="0" y="1256262"/>
                    <a:pt x="0" y="809299"/>
                  </a:cubicBezTo>
                  <a:close/>
                </a:path>
              </a:pathLst>
            </a:custGeom>
          </p:spPr>
          <p:style>
            <a:lnRef idx="2">
              <a:schemeClr val="lt1">
                <a:hueOff val="0"/>
                <a:satOff val="0"/>
                <a:lumOff val="0"/>
                <a:alphaOff val="0"/>
              </a:schemeClr>
            </a:lnRef>
            <a:fillRef idx="1">
              <a:schemeClr val="accent3">
                <a:hueOff val="1355300"/>
                <a:satOff val="50000"/>
                <a:lumOff val="-7353"/>
                <a:alphaOff val="0"/>
              </a:schemeClr>
            </a:fillRef>
            <a:effectRef idx="0">
              <a:schemeClr val="accent3">
                <a:hueOff val="1355300"/>
                <a:satOff val="50000"/>
                <a:lumOff val="-7353"/>
                <a:alphaOff val="0"/>
              </a:schemeClr>
            </a:effectRef>
            <a:fontRef idx="minor">
              <a:schemeClr val="lt1"/>
            </a:fontRef>
          </p:style>
          <p:txBody>
            <a:bodyPr spcFirstLastPara="0" vert="horz" wrap="square" lIns="293651" tIns="257358" rIns="293651" bIns="257358" numCol="1" spcCol="1270" anchor="ctr" anchorCtr="0">
              <a:noAutofit/>
            </a:bodyPr>
            <a:lstStyle/>
            <a:p>
              <a:pPr marL="0" lvl="0" indent="0" algn="ctr" defTabSz="711200">
                <a:lnSpc>
                  <a:spcPct val="90000"/>
                </a:lnSpc>
                <a:spcBef>
                  <a:spcPct val="0"/>
                </a:spcBef>
                <a:spcAft>
                  <a:spcPct val="35000"/>
                </a:spcAft>
                <a:buNone/>
              </a:pPr>
              <a:r>
                <a:rPr lang="en-GB" sz="1600" kern="1200" dirty="0"/>
                <a:t>Object resource to which access is controlled</a:t>
              </a:r>
            </a:p>
          </p:txBody>
        </p:sp>
        <p:sp>
          <p:nvSpPr>
            <p:cNvPr id="15" name="Freeform: Shape 14">
              <a:extLst>
                <a:ext uri="{FF2B5EF4-FFF2-40B4-BE49-F238E27FC236}">
                  <a16:creationId xmlns:a16="http://schemas.microsoft.com/office/drawing/2014/main" id="{FBF64134-B7A0-469E-22CA-0E67ADFB92B0}"/>
                </a:ext>
              </a:extLst>
            </p:cNvPr>
            <p:cNvSpPr/>
            <p:nvPr/>
          </p:nvSpPr>
          <p:spPr>
            <a:xfrm>
              <a:off x="3379180" y="3958935"/>
              <a:ext cx="2010271" cy="1660159"/>
            </a:xfrm>
            <a:custGeom>
              <a:avLst/>
              <a:gdLst>
                <a:gd name="connsiteX0" fmla="*/ 0 w 2010271"/>
                <a:gd name="connsiteY0" fmla="*/ 830080 h 1660159"/>
                <a:gd name="connsiteX1" fmla="*/ 1005136 w 2010271"/>
                <a:gd name="connsiteY1" fmla="*/ 0 h 1660159"/>
                <a:gd name="connsiteX2" fmla="*/ 2010272 w 2010271"/>
                <a:gd name="connsiteY2" fmla="*/ 830080 h 1660159"/>
                <a:gd name="connsiteX3" fmla="*/ 1005136 w 2010271"/>
                <a:gd name="connsiteY3" fmla="*/ 1660160 h 1660159"/>
                <a:gd name="connsiteX4" fmla="*/ 0 w 2010271"/>
                <a:gd name="connsiteY4" fmla="*/ 830080 h 166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0271" h="1660159">
                  <a:moveTo>
                    <a:pt x="0" y="830080"/>
                  </a:moveTo>
                  <a:cubicBezTo>
                    <a:pt x="0" y="371639"/>
                    <a:pt x="450015" y="0"/>
                    <a:pt x="1005136" y="0"/>
                  </a:cubicBezTo>
                  <a:cubicBezTo>
                    <a:pt x="1560257" y="0"/>
                    <a:pt x="2010272" y="371639"/>
                    <a:pt x="2010272" y="830080"/>
                  </a:cubicBezTo>
                  <a:cubicBezTo>
                    <a:pt x="2010272" y="1288521"/>
                    <a:pt x="1560257" y="1660160"/>
                    <a:pt x="1005136" y="1660160"/>
                  </a:cubicBezTo>
                  <a:cubicBezTo>
                    <a:pt x="450015" y="1660160"/>
                    <a:pt x="0" y="1288521"/>
                    <a:pt x="0" y="830080"/>
                  </a:cubicBezTo>
                  <a:close/>
                </a:path>
              </a:pathLst>
            </a:custGeom>
          </p:spPr>
          <p:style>
            <a:lnRef idx="2">
              <a:schemeClr val="lt1">
                <a:hueOff val="0"/>
                <a:satOff val="0"/>
                <a:lumOff val="0"/>
                <a:alphaOff val="0"/>
              </a:schemeClr>
            </a:lnRef>
            <a:fillRef idx="1">
              <a:schemeClr val="accent3">
                <a:hueOff val="2710599"/>
                <a:satOff val="100000"/>
                <a:lumOff val="-14706"/>
                <a:alphaOff val="0"/>
              </a:schemeClr>
            </a:fillRef>
            <a:effectRef idx="0">
              <a:schemeClr val="accent3">
                <a:hueOff val="2710599"/>
                <a:satOff val="100000"/>
                <a:lumOff val="-14706"/>
                <a:alphaOff val="0"/>
              </a:schemeClr>
            </a:effectRef>
            <a:fontRef idx="minor">
              <a:schemeClr val="lt1"/>
            </a:fontRef>
          </p:style>
          <p:txBody>
            <a:bodyPr spcFirstLastPara="0" vert="horz" wrap="square" lIns="314717" tIns="263445" rIns="314717" bIns="263445" numCol="1" spcCol="1270" anchor="ctr" anchorCtr="0">
              <a:noAutofit/>
            </a:bodyPr>
            <a:lstStyle/>
            <a:p>
              <a:pPr marL="0" lvl="0" indent="0" algn="ctr" defTabSz="711200">
                <a:lnSpc>
                  <a:spcPct val="90000"/>
                </a:lnSpc>
                <a:spcBef>
                  <a:spcPct val="0"/>
                </a:spcBef>
                <a:spcAft>
                  <a:spcPct val="35000"/>
                </a:spcAft>
                <a:buNone/>
              </a:pPr>
              <a:r>
                <a:rPr lang="en-GB" sz="1600" kern="1200" dirty="0"/>
                <a:t>access right describes the way in which a subject may access an object</a:t>
              </a:r>
            </a:p>
          </p:txBody>
        </p:sp>
      </p:grpSp>
    </p:spTree>
    <p:extLst>
      <p:ext uri="{BB962C8B-B14F-4D97-AF65-F5344CB8AC3E}">
        <p14:creationId xmlns:p14="http://schemas.microsoft.com/office/powerpoint/2010/main" val="476464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122222"/>
          </a:xfrm>
        </p:spPr>
        <p:txBody>
          <a:bodyPr>
            <a:normAutofit/>
          </a:bodyPr>
          <a:lstStyle/>
          <a:p>
            <a:r>
              <a:rPr lang="en-US" sz="3200" dirty="0">
                <a:latin typeface="Arial" panose="020B0604020202020204" pitchFamily="34" charset="0"/>
                <a:cs typeface="Arial" panose="020B0604020202020204" pitchFamily="34" charset="0"/>
              </a:rPr>
              <a:t>Access Control: Domains and Applications</a:t>
            </a:r>
            <a:endParaRPr lang="fr-FR" sz="3200" dirty="0">
              <a:latin typeface="Arial" panose="020B0604020202020204" pitchFamily="34" charset="0"/>
              <a:cs typeface="Arial" panose="020B0604020202020204" pitchFamily="34" charset="0"/>
            </a:endParaRPr>
          </a:p>
        </p:txBody>
      </p:sp>
      <p:sp>
        <p:nvSpPr>
          <p:cNvPr id="5" name="Espace réservé du contenu 4"/>
          <p:cNvSpPr>
            <a:spLocks noGrp="1"/>
          </p:cNvSpPr>
          <p:nvPr>
            <p:ph idx="1"/>
          </p:nvPr>
        </p:nvSpPr>
        <p:spPr>
          <a:xfrm>
            <a:off x="838200" y="2025318"/>
            <a:ext cx="10515600" cy="3651813"/>
          </a:xfrm>
        </p:spPr>
        <p:txBody>
          <a:bodyPr>
            <a:normAutofit/>
          </a:bodyPr>
          <a:lstStyle/>
          <a:p>
            <a:r>
              <a:rPr lang="en-US" sz="2000" dirty="0">
                <a:latin typeface="Arial" panose="020B0604020202020204" pitchFamily="34" charset="0"/>
                <a:cs typeface="Arial" panose="020B0604020202020204" pitchFamily="34" charset="0"/>
              </a:rPr>
              <a:t>Social Networks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Web Browsers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Operating Systems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Firewalls</a:t>
            </a:r>
            <a:endParaRPr lang="en-US" altLang="fr-FR" sz="2000" dirty="0">
              <a:latin typeface="Arial" panose="020B0604020202020204" pitchFamily="34" charset="0"/>
              <a:cs typeface="Arial" panose="020B0604020202020204" pitchFamily="34" charset="0"/>
            </a:endParaRPr>
          </a:p>
        </p:txBody>
      </p:sp>
      <p:sp>
        <p:nvSpPr>
          <p:cNvPr id="7" name="Espace réservé du numéro de diapositive 4">
            <a:extLst>
              <a:ext uri="{FF2B5EF4-FFF2-40B4-BE49-F238E27FC236}">
                <a16:creationId xmlns:a16="http://schemas.microsoft.com/office/drawing/2014/main" id="{7D2654A8-C65F-4129-9317-63CAA8FAB46F}"/>
              </a:ext>
            </a:extLst>
          </p:cNvPr>
          <p:cNvSpPr>
            <a:spLocks noGrp="1"/>
          </p:cNvSpPr>
          <p:nvPr>
            <p:ph type="sldNum" sz="quarter" idx="12"/>
          </p:nvPr>
        </p:nvSpPr>
        <p:spPr>
          <a:xfrm>
            <a:off x="9448800" y="6492875"/>
            <a:ext cx="2743200" cy="365125"/>
          </a:xfrm>
        </p:spPr>
        <p:txBody>
          <a:bodyPr/>
          <a:lstStyle/>
          <a:p>
            <a:fld id="{43E877EF-E961-41D7-97C8-9F119158C65C}" type="slidenum">
              <a:rPr lang="fr-FR" smtClean="0"/>
              <a:pPr/>
              <a:t>6</a:t>
            </a:fld>
            <a:endParaRPr lang="fr-FR"/>
          </a:p>
        </p:txBody>
      </p:sp>
    </p:spTree>
    <p:extLst>
      <p:ext uri="{BB962C8B-B14F-4D97-AF65-F5344CB8AC3E}">
        <p14:creationId xmlns:p14="http://schemas.microsoft.com/office/powerpoint/2010/main" val="89611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F57C61-B4AC-4DBE-94FD-F03E2B8479F7}"/>
              </a:ext>
            </a:extLst>
          </p:cNvPr>
          <p:cNvSpPr>
            <a:spLocks noGrp="1"/>
          </p:cNvSpPr>
          <p:nvPr>
            <p:ph type="title"/>
          </p:nvPr>
        </p:nvSpPr>
        <p:spPr>
          <a:xfrm>
            <a:off x="-9322" y="18255"/>
            <a:ext cx="10515600" cy="887697"/>
          </a:xfrm>
        </p:spPr>
        <p:txBody>
          <a:bodyPr>
            <a:normAutofit/>
          </a:bodyPr>
          <a:lstStyle/>
          <a:p>
            <a:r>
              <a:rPr lang="en-US" sz="3200" dirty="0">
                <a:latin typeface="Arial" panose="020B0604020202020204" pitchFamily="34" charset="0"/>
                <a:cs typeface="Arial" panose="020B0604020202020204" pitchFamily="34" charset="0"/>
              </a:rPr>
              <a:t>Access Control Methods</a:t>
            </a:r>
            <a:endParaRPr lang="en-GB" sz="3200" dirty="0">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22554748-C132-403C-89BB-02E950C58E01}"/>
              </a:ext>
            </a:extLst>
          </p:cNvPr>
          <p:cNvSpPr/>
          <p:nvPr/>
        </p:nvSpPr>
        <p:spPr>
          <a:xfrm>
            <a:off x="3471375" y="926805"/>
            <a:ext cx="4551680" cy="4551680"/>
          </a:xfrm>
          <a:custGeom>
            <a:avLst/>
            <a:gdLst>
              <a:gd name="connsiteX0" fmla="*/ 2275840 w 4551680"/>
              <a:gd name="connsiteY0" fmla="*/ 0 h 4551680"/>
              <a:gd name="connsiteX1" fmla="*/ 4551680 w 4551680"/>
              <a:gd name="connsiteY1" fmla="*/ 2275840 h 4551680"/>
              <a:gd name="connsiteX2" fmla="*/ 2275840 w 4551680"/>
              <a:gd name="connsiteY2" fmla="*/ 2275840 h 4551680"/>
              <a:gd name="connsiteX3" fmla="*/ 2275840 w 4551680"/>
              <a:gd name="connsiteY3" fmla="*/ 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0"/>
                </a:moveTo>
                <a:cubicBezTo>
                  <a:pt x="3532752" y="0"/>
                  <a:pt x="4551680" y="1018928"/>
                  <a:pt x="4551680" y="2275840"/>
                </a:cubicBezTo>
                <a:lnTo>
                  <a:pt x="2275840" y="2275840"/>
                </a:lnTo>
                <a:lnTo>
                  <a:pt x="227584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7069" tIns="871271" rIns="573245" bIns="2384163" numCol="1" spcCol="1270" anchor="ctr" anchorCtr="0">
            <a:noAutofit/>
          </a:bodyPr>
          <a:lstStyle/>
          <a:p>
            <a:pPr algn="ctr" defTabSz="1022350">
              <a:lnSpc>
                <a:spcPct val="90000"/>
              </a:lnSpc>
              <a:spcBef>
                <a:spcPct val="0"/>
              </a:spcBef>
              <a:spcAft>
                <a:spcPct val="35000"/>
              </a:spcAft>
            </a:pPr>
            <a:r>
              <a:rPr lang="en-GB" dirty="0">
                <a:latin typeface="Candara" panose="020E0502030303020204" pitchFamily="34" charset="0"/>
              </a:rPr>
              <a:t>Discretionary</a:t>
            </a:r>
            <a:r>
              <a:rPr lang="en-GB" dirty="0"/>
              <a:t> </a:t>
            </a:r>
            <a:r>
              <a:rPr lang="en-GB" dirty="0">
                <a:latin typeface="Candara" panose="020E0502030303020204" pitchFamily="34" charset="0"/>
              </a:rPr>
              <a:t>Access</a:t>
            </a:r>
            <a:r>
              <a:rPr lang="en-GB" dirty="0"/>
              <a:t> </a:t>
            </a:r>
            <a:r>
              <a:rPr lang="en-GB" dirty="0">
                <a:latin typeface="Candara" panose="020E0502030303020204" pitchFamily="34" charset="0"/>
              </a:rPr>
              <a:t>Control</a:t>
            </a:r>
          </a:p>
        </p:txBody>
      </p:sp>
      <p:sp>
        <p:nvSpPr>
          <p:cNvPr id="13" name="Freeform: Shape 12">
            <a:extLst>
              <a:ext uri="{FF2B5EF4-FFF2-40B4-BE49-F238E27FC236}">
                <a16:creationId xmlns:a16="http://schemas.microsoft.com/office/drawing/2014/main" id="{5345791C-4BBD-4186-8F81-FE458B3CD1EC}"/>
              </a:ext>
            </a:extLst>
          </p:cNvPr>
          <p:cNvSpPr/>
          <p:nvPr/>
        </p:nvSpPr>
        <p:spPr>
          <a:xfrm>
            <a:off x="3471375" y="1022722"/>
            <a:ext cx="4551680" cy="4551680"/>
          </a:xfrm>
          <a:custGeom>
            <a:avLst/>
            <a:gdLst>
              <a:gd name="connsiteX0" fmla="*/ 4551680 w 4551680"/>
              <a:gd name="connsiteY0" fmla="*/ 2275840 h 4551680"/>
              <a:gd name="connsiteX1" fmla="*/ 2275840 w 4551680"/>
              <a:gd name="connsiteY1" fmla="*/ 4551680 h 4551680"/>
              <a:gd name="connsiteX2" fmla="*/ 2275840 w 4551680"/>
              <a:gd name="connsiteY2" fmla="*/ 2275840 h 4551680"/>
              <a:gd name="connsiteX3" fmla="*/ 4551680 w 4551680"/>
              <a:gd name="connsiteY3" fmla="*/ 227584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551680" y="2275840"/>
                </a:moveTo>
                <a:cubicBezTo>
                  <a:pt x="4551680" y="3532752"/>
                  <a:pt x="3532752" y="4551680"/>
                  <a:pt x="2275840" y="4551680"/>
                </a:cubicBezTo>
                <a:lnTo>
                  <a:pt x="2275840" y="2275840"/>
                </a:lnTo>
                <a:lnTo>
                  <a:pt x="4551680" y="227584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86330" tIns="2386330" rIns="543984" bIns="869104" numCol="1" spcCol="1270" anchor="ctr" anchorCtr="0">
            <a:noAutofit/>
          </a:bodyPr>
          <a:lstStyle/>
          <a:p>
            <a:pPr algn="ctr" defTabSz="1022350">
              <a:lnSpc>
                <a:spcPct val="90000"/>
              </a:lnSpc>
              <a:spcBef>
                <a:spcPct val="0"/>
              </a:spcBef>
              <a:spcAft>
                <a:spcPct val="35000"/>
              </a:spcAft>
            </a:pPr>
            <a:r>
              <a:rPr lang="en-GB" dirty="0">
                <a:latin typeface="Candara" panose="020E0502030303020204" pitchFamily="34" charset="0"/>
              </a:rPr>
              <a:t>Attribute</a:t>
            </a:r>
            <a:r>
              <a:rPr lang="en-GB" dirty="0"/>
              <a:t> </a:t>
            </a:r>
            <a:r>
              <a:rPr lang="en-GB" dirty="0">
                <a:latin typeface="Candara" panose="020E0502030303020204" pitchFamily="34" charset="0"/>
              </a:rPr>
              <a:t>Based</a:t>
            </a:r>
            <a:r>
              <a:rPr lang="en-GB" dirty="0"/>
              <a:t> </a:t>
            </a:r>
            <a:r>
              <a:rPr lang="en-GB" dirty="0">
                <a:latin typeface="Candara" panose="020E0502030303020204" pitchFamily="34" charset="0"/>
              </a:rPr>
              <a:t>Access</a:t>
            </a:r>
            <a:r>
              <a:rPr lang="en-GB" dirty="0"/>
              <a:t> </a:t>
            </a:r>
            <a:r>
              <a:rPr lang="en-GB" dirty="0">
                <a:latin typeface="Candara" panose="020E0502030303020204" pitchFamily="34" charset="0"/>
              </a:rPr>
              <a:t>Control</a:t>
            </a:r>
          </a:p>
        </p:txBody>
      </p:sp>
      <p:sp>
        <p:nvSpPr>
          <p:cNvPr id="14" name="Freeform: Shape 13">
            <a:extLst>
              <a:ext uri="{FF2B5EF4-FFF2-40B4-BE49-F238E27FC236}">
                <a16:creationId xmlns:a16="http://schemas.microsoft.com/office/drawing/2014/main" id="{7EFF50BC-CBCF-4C5C-8520-789AE06616DF}"/>
              </a:ext>
            </a:extLst>
          </p:cNvPr>
          <p:cNvSpPr/>
          <p:nvPr/>
        </p:nvSpPr>
        <p:spPr>
          <a:xfrm>
            <a:off x="3375458" y="1022722"/>
            <a:ext cx="4551680" cy="4551680"/>
          </a:xfrm>
          <a:custGeom>
            <a:avLst/>
            <a:gdLst>
              <a:gd name="connsiteX0" fmla="*/ 2275840 w 4551680"/>
              <a:gd name="connsiteY0" fmla="*/ 4551680 h 4551680"/>
              <a:gd name="connsiteX1" fmla="*/ 0 w 4551680"/>
              <a:gd name="connsiteY1" fmla="*/ 2275840 h 4551680"/>
              <a:gd name="connsiteX2" fmla="*/ 2275840 w 4551680"/>
              <a:gd name="connsiteY2" fmla="*/ 2275840 h 4551680"/>
              <a:gd name="connsiteX3" fmla="*/ 2275840 w 4551680"/>
              <a:gd name="connsiteY3" fmla="*/ 455168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4551680"/>
                </a:moveTo>
                <a:cubicBezTo>
                  <a:pt x="1018928" y="4551680"/>
                  <a:pt x="0" y="3532752"/>
                  <a:pt x="0" y="2275840"/>
                </a:cubicBezTo>
                <a:lnTo>
                  <a:pt x="2275840" y="2275840"/>
                </a:lnTo>
                <a:lnTo>
                  <a:pt x="2275840" y="455168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3983" tIns="2386330" rIns="2386331" bIns="869104" numCol="1" spcCol="1270" anchor="ctr" anchorCtr="0">
            <a:noAutofit/>
          </a:bodyPr>
          <a:lstStyle/>
          <a:p>
            <a:pPr lvl="0" algn="ctr" defTabSz="1022350">
              <a:lnSpc>
                <a:spcPct val="90000"/>
              </a:lnSpc>
              <a:spcBef>
                <a:spcPct val="0"/>
              </a:spcBef>
              <a:spcAft>
                <a:spcPct val="35000"/>
              </a:spcAft>
            </a:pPr>
            <a:r>
              <a:rPr lang="en-GB" dirty="0">
                <a:latin typeface="Candara" panose="020E0502030303020204" pitchFamily="34" charset="0"/>
              </a:rPr>
              <a:t>Role</a:t>
            </a:r>
            <a:r>
              <a:rPr lang="en-GB" dirty="0"/>
              <a:t> </a:t>
            </a:r>
            <a:r>
              <a:rPr lang="en-GB" dirty="0">
                <a:latin typeface="Candara" panose="020E0502030303020204" pitchFamily="34" charset="0"/>
              </a:rPr>
              <a:t>Based</a:t>
            </a:r>
            <a:r>
              <a:rPr lang="en-GB" dirty="0"/>
              <a:t> </a:t>
            </a:r>
            <a:r>
              <a:rPr lang="en-GB" dirty="0">
                <a:latin typeface="Candara" panose="020E0502030303020204" pitchFamily="34" charset="0"/>
              </a:rPr>
              <a:t>Access</a:t>
            </a:r>
            <a:r>
              <a:rPr lang="en-GB" dirty="0"/>
              <a:t> </a:t>
            </a:r>
            <a:r>
              <a:rPr lang="en-GB" dirty="0">
                <a:latin typeface="Candara" panose="020E0502030303020204" pitchFamily="34" charset="0"/>
              </a:rPr>
              <a:t>Control</a:t>
            </a:r>
          </a:p>
        </p:txBody>
      </p:sp>
      <p:sp>
        <p:nvSpPr>
          <p:cNvPr id="15" name="Freeform: Shape 14">
            <a:extLst>
              <a:ext uri="{FF2B5EF4-FFF2-40B4-BE49-F238E27FC236}">
                <a16:creationId xmlns:a16="http://schemas.microsoft.com/office/drawing/2014/main" id="{61385FB1-12D3-4F76-B68E-722444B240F5}"/>
              </a:ext>
            </a:extLst>
          </p:cNvPr>
          <p:cNvSpPr/>
          <p:nvPr/>
        </p:nvSpPr>
        <p:spPr>
          <a:xfrm>
            <a:off x="3375458" y="926805"/>
            <a:ext cx="4551680" cy="4551680"/>
          </a:xfrm>
          <a:custGeom>
            <a:avLst/>
            <a:gdLst>
              <a:gd name="connsiteX0" fmla="*/ 0 w 4551680"/>
              <a:gd name="connsiteY0" fmla="*/ 2275840 h 4551680"/>
              <a:gd name="connsiteX1" fmla="*/ 2275840 w 4551680"/>
              <a:gd name="connsiteY1" fmla="*/ 0 h 4551680"/>
              <a:gd name="connsiteX2" fmla="*/ 2275840 w 4551680"/>
              <a:gd name="connsiteY2" fmla="*/ 2275840 h 4551680"/>
              <a:gd name="connsiteX3" fmla="*/ 0 w 4551680"/>
              <a:gd name="connsiteY3" fmla="*/ 227584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0" y="2275840"/>
                </a:moveTo>
                <a:cubicBezTo>
                  <a:pt x="0" y="1018928"/>
                  <a:pt x="1018928" y="0"/>
                  <a:pt x="2275840" y="0"/>
                </a:cubicBezTo>
                <a:lnTo>
                  <a:pt x="2275840" y="2275840"/>
                </a:lnTo>
                <a:lnTo>
                  <a:pt x="0" y="227584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3983" tIns="869104" rIns="2386331" bIns="2386330" numCol="1" spcCol="1270" anchor="ctr" anchorCtr="0">
            <a:noAutofit/>
          </a:bodyPr>
          <a:lstStyle/>
          <a:p>
            <a:pPr lvl="0" algn="ctr" defTabSz="1022350">
              <a:lnSpc>
                <a:spcPct val="90000"/>
              </a:lnSpc>
              <a:spcBef>
                <a:spcPct val="0"/>
              </a:spcBef>
              <a:spcAft>
                <a:spcPct val="35000"/>
              </a:spcAft>
            </a:pPr>
            <a:r>
              <a:rPr lang="en-GB" dirty="0">
                <a:latin typeface="Candara" panose="020E0502030303020204" pitchFamily="34" charset="0"/>
              </a:rPr>
              <a:t>Mandatory Access Control</a:t>
            </a:r>
          </a:p>
        </p:txBody>
      </p:sp>
      <p:sp>
        <p:nvSpPr>
          <p:cNvPr id="17" name="Slide Number Placeholder 16">
            <a:extLst>
              <a:ext uri="{FF2B5EF4-FFF2-40B4-BE49-F238E27FC236}">
                <a16:creationId xmlns:a16="http://schemas.microsoft.com/office/drawing/2014/main" id="{1824EABC-E83A-4584-BE17-0DB46F67F55A}"/>
              </a:ext>
            </a:extLst>
          </p:cNvPr>
          <p:cNvSpPr>
            <a:spLocks noGrp="1"/>
          </p:cNvSpPr>
          <p:nvPr>
            <p:ph type="sldNum" sz="quarter" idx="12"/>
          </p:nvPr>
        </p:nvSpPr>
        <p:spPr>
          <a:xfrm>
            <a:off x="9448800" y="6474620"/>
            <a:ext cx="2743200" cy="365125"/>
          </a:xfrm>
        </p:spPr>
        <p:txBody>
          <a:bodyPr/>
          <a:lstStyle/>
          <a:p>
            <a:fld id="{09E39CC8-1F46-444E-9450-A93F063FA397}" type="slidenum">
              <a:rPr lang="en-GB" smtClean="0"/>
              <a:t>7</a:t>
            </a:fld>
            <a:endParaRPr lang="en-GB"/>
          </a:p>
        </p:txBody>
      </p:sp>
      <p:sp>
        <p:nvSpPr>
          <p:cNvPr id="8" name="TextBox 7">
            <a:extLst>
              <a:ext uri="{FF2B5EF4-FFF2-40B4-BE49-F238E27FC236}">
                <a16:creationId xmlns:a16="http://schemas.microsoft.com/office/drawing/2014/main" id="{9937B508-A127-4A3B-802B-01CC5F05DEF8}"/>
              </a:ext>
            </a:extLst>
          </p:cNvPr>
          <p:cNvSpPr txBox="1"/>
          <p:nvPr/>
        </p:nvSpPr>
        <p:spPr>
          <a:xfrm>
            <a:off x="913577" y="5689166"/>
            <a:ext cx="10588412" cy="707886"/>
          </a:xfrm>
          <a:prstGeom prst="rect">
            <a:avLst/>
          </a:prstGeom>
          <a:noFill/>
        </p:spPr>
        <p:txBody>
          <a:bodyPr wrap="none" rtlCol="0">
            <a:spAutoFit/>
          </a:bodyPr>
          <a:lstStyle/>
          <a:p>
            <a:pPr algn="ctr"/>
            <a:r>
              <a:rPr lang="en-GB" sz="2000" dirty="0">
                <a:latin typeface="Arial" panose="020B0604020202020204" pitchFamily="34" charset="0"/>
                <a:cs typeface="Arial" panose="020B0604020202020204" pitchFamily="34" charset="0"/>
              </a:rPr>
              <a:t>Multiple Access Control Policies. DAC, MAC, RBAC are not mutually exclusive. </a:t>
            </a:r>
          </a:p>
          <a:p>
            <a:pPr algn="ctr"/>
            <a:r>
              <a:rPr lang="en-GB" sz="2000" dirty="0">
                <a:latin typeface="Arial" panose="020B0604020202020204" pitchFamily="34" charset="0"/>
                <a:cs typeface="Arial" panose="020B0604020202020204" pitchFamily="34" charset="0"/>
              </a:rPr>
              <a:t>A system may implement two or even three of these policies for some or all types of access.</a:t>
            </a:r>
          </a:p>
        </p:txBody>
      </p:sp>
    </p:spTree>
    <p:extLst>
      <p:ext uri="{BB962C8B-B14F-4D97-AF65-F5344CB8AC3E}">
        <p14:creationId xmlns:p14="http://schemas.microsoft.com/office/powerpoint/2010/main" val="287479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6766-3424-6544-2ACC-2B20B15DC61A}"/>
              </a:ext>
            </a:extLst>
          </p:cNvPr>
          <p:cNvSpPr>
            <a:spLocks noGrp="1"/>
          </p:cNvSpPr>
          <p:nvPr>
            <p:ph type="title"/>
          </p:nvPr>
        </p:nvSpPr>
        <p:spPr>
          <a:xfrm>
            <a:off x="90053" y="84571"/>
            <a:ext cx="10986655" cy="944129"/>
          </a:xfrm>
        </p:spPr>
        <p:txBody>
          <a:bodyPr/>
          <a:lstStyle/>
          <a:p>
            <a:r>
              <a:rPr lang="en-GB" sz="3200" dirty="0">
                <a:latin typeface="Arial" panose="020B0604020202020204" pitchFamily="34" charset="0"/>
                <a:cs typeface="Arial" panose="020B0604020202020204" pitchFamily="34" charset="0"/>
              </a:rPr>
              <a:t>Discretionary Access Control (DAC)</a:t>
            </a:r>
          </a:p>
        </p:txBody>
      </p:sp>
      <p:sp>
        <p:nvSpPr>
          <p:cNvPr id="3" name="Content Placeholder 2">
            <a:extLst>
              <a:ext uri="{FF2B5EF4-FFF2-40B4-BE49-F238E27FC236}">
                <a16:creationId xmlns:a16="http://schemas.microsoft.com/office/drawing/2014/main" id="{D102418F-B119-DF92-8AC4-7DB0699B14FE}"/>
              </a:ext>
            </a:extLst>
          </p:cNvPr>
          <p:cNvSpPr>
            <a:spLocks noGrp="1"/>
          </p:cNvSpPr>
          <p:nvPr>
            <p:ph idx="1"/>
          </p:nvPr>
        </p:nvSpPr>
        <p:spPr/>
        <p:txBody>
          <a:bodyPr>
            <a:normAutofit/>
          </a:bodyPr>
          <a:lstStyle/>
          <a:p>
            <a:pPr algn="l"/>
            <a:r>
              <a:rPr lang="en-US" sz="2000" b="0" i="0" u="none" strike="noStrike" baseline="0" dirty="0">
                <a:solidFill>
                  <a:srgbClr val="000000"/>
                </a:solidFill>
                <a:latin typeface="Arial" panose="020B0604020202020204" pitchFamily="34" charset="0"/>
                <a:cs typeface="Arial" panose="020B0604020202020204" pitchFamily="34" charset="0"/>
              </a:rPr>
              <a:t>scheme in which an entity may enable another entity to access some resource</a:t>
            </a:r>
          </a:p>
          <a:p>
            <a:pPr algn="l"/>
            <a:r>
              <a:rPr lang="en-US" sz="2000" b="0" i="0" u="none" strike="noStrike" baseline="0" dirty="0">
                <a:latin typeface="Arial" panose="020B0604020202020204" pitchFamily="34" charset="0"/>
                <a:cs typeface="Arial" panose="020B0604020202020204" pitchFamily="34" charset="0"/>
              </a:rPr>
              <a:t>often provided using an access matrix</a:t>
            </a:r>
          </a:p>
          <a:p>
            <a:pPr lvl="1"/>
            <a:r>
              <a:rPr lang="en-US" sz="2000" b="0" i="0" u="none" strike="noStrike" baseline="0" dirty="0">
                <a:latin typeface="Arial" panose="020B0604020202020204" pitchFamily="34" charset="0"/>
                <a:cs typeface="Arial" panose="020B0604020202020204" pitchFamily="34" charset="0"/>
              </a:rPr>
              <a:t> one dimension consists of identified subjects that may attempt </a:t>
            </a:r>
            <a:r>
              <a:rPr lang="en-US" sz="2000" b="0" i="0" u="none" strike="noStrike" baseline="0" dirty="0">
                <a:solidFill>
                  <a:srgbClr val="000000"/>
                </a:solidFill>
                <a:latin typeface="Arial" panose="020B0604020202020204" pitchFamily="34" charset="0"/>
                <a:cs typeface="Arial" panose="020B0604020202020204" pitchFamily="34" charset="0"/>
              </a:rPr>
              <a:t>data access to the resources</a:t>
            </a:r>
          </a:p>
          <a:p>
            <a:pPr lvl="1"/>
            <a:r>
              <a:rPr lang="en-US" sz="2000" b="0" i="0" u="none" strike="noStrike" baseline="0" dirty="0">
                <a:solidFill>
                  <a:srgbClr val="000000"/>
                </a:solidFill>
                <a:latin typeface="Arial" panose="020B0604020202020204" pitchFamily="34" charset="0"/>
                <a:cs typeface="Arial" panose="020B0604020202020204" pitchFamily="34" charset="0"/>
              </a:rPr>
              <a:t>the other dimension lists the objects that may be accessed</a:t>
            </a:r>
          </a:p>
          <a:p>
            <a:r>
              <a:rPr lang="en-US" sz="2000" dirty="0">
                <a:solidFill>
                  <a:srgbClr val="000000"/>
                </a:solidFill>
                <a:latin typeface="Arial" panose="020B0604020202020204" pitchFamily="34" charset="0"/>
                <a:cs typeface="Arial" panose="020B0604020202020204" pitchFamily="34" charset="0"/>
              </a:rPr>
              <a:t> each entry in the matrix indicates the access rights of a </a:t>
            </a:r>
            <a:r>
              <a:rPr lang="en-GB" sz="2000" dirty="0">
                <a:solidFill>
                  <a:srgbClr val="000000"/>
                </a:solidFill>
                <a:latin typeface="Arial" panose="020B0604020202020204" pitchFamily="34" charset="0"/>
                <a:cs typeface="Arial" panose="020B0604020202020204" pitchFamily="34" charset="0"/>
              </a:rPr>
              <a:t>particular subject for a particular object</a:t>
            </a:r>
          </a:p>
          <a:p>
            <a:r>
              <a:rPr lang="en-US" sz="2000" b="0" i="0" u="none" strike="noStrike" baseline="0" dirty="0">
                <a:latin typeface="Arial" panose="020B0604020202020204" pitchFamily="34" charset="0"/>
                <a:cs typeface="Arial" panose="020B0604020202020204" pitchFamily="34" charset="0"/>
              </a:rPr>
              <a:t>rule enforcement may be waived or modified by some users.</a:t>
            </a:r>
            <a:endParaRPr lang="en-GB" sz="2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80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C63B-EAE6-A242-93B6-97B3C3E68714}"/>
              </a:ext>
            </a:extLst>
          </p:cNvPr>
          <p:cNvSpPr>
            <a:spLocks noGrp="1"/>
          </p:cNvSpPr>
          <p:nvPr>
            <p:ph type="title"/>
          </p:nvPr>
        </p:nvSpPr>
        <p:spPr>
          <a:xfrm>
            <a:off x="0" y="0"/>
            <a:ext cx="10515600" cy="923637"/>
          </a:xfrm>
        </p:spPr>
        <p:txBody>
          <a:bodyPr/>
          <a:lstStyle/>
          <a:p>
            <a:r>
              <a:rPr lang="en-GB" sz="3200" dirty="0">
                <a:latin typeface="Arial" panose="020B0604020202020204" pitchFamily="34" charset="0"/>
                <a:cs typeface="Arial" panose="020B0604020202020204" pitchFamily="34" charset="0"/>
              </a:rPr>
              <a:t>Access Control Matrix</a:t>
            </a:r>
          </a:p>
        </p:txBody>
      </p:sp>
      <p:sp>
        <p:nvSpPr>
          <p:cNvPr id="3" name="Content Placeholder 2">
            <a:extLst>
              <a:ext uri="{FF2B5EF4-FFF2-40B4-BE49-F238E27FC236}">
                <a16:creationId xmlns:a16="http://schemas.microsoft.com/office/drawing/2014/main" id="{491465E4-22D4-029F-418A-808C00BAC01F}"/>
              </a:ext>
            </a:extLst>
          </p:cNvPr>
          <p:cNvSpPr>
            <a:spLocks noGrp="1"/>
          </p:cNvSpPr>
          <p:nvPr>
            <p:ph idx="1"/>
          </p:nvPr>
        </p:nvSpPr>
        <p:spPr>
          <a:xfrm>
            <a:off x="703118" y="1482725"/>
            <a:ext cx="11090564" cy="4351338"/>
          </a:xfrm>
        </p:spPr>
        <p:txBody>
          <a:bodyPr>
            <a:normAutofit/>
          </a:bodyPr>
          <a:lstStyle/>
          <a:p>
            <a:pPr algn="l"/>
            <a:r>
              <a:rPr lang="en-US" sz="2000" b="0" i="0" u="none" strike="noStrike" baseline="0" dirty="0">
                <a:latin typeface="Arial" panose="020B0604020202020204" pitchFamily="34" charset="0"/>
                <a:cs typeface="Arial" panose="020B0604020202020204" pitchFamily="34" charset="0"/>
              </a:rPr>
              <a:t>ACM is a matrix of all principals and </a:t>
            </a:r>
            <a:r>
              <a:rPr lang="en-GB" sz="2000" b="0" i="0" u="none" strike="noStrike" baseline="0" dirty="0">
                <a:latin typeface="Arial" panose="020B0604020202020204" pitchFamily="34" charset="0"/>
                <a:cs typeface="Arial" panose="020B0604020202020204" pitchFamily="34" charset="0"/>
              </a:rPr>
              <a:t>objects.</a:t>
            </a:r>
          </a:p>
          <a:p>
            <a:pPr algn="l"/>
            <a:r>
              <a:rPr lang="en-US" sz="2000" b="0" i="0" u="none" strike="noStrike" baseline="0" dirty="0">
                <a:latin typeface="Arial" panose="020B0604020202020204" pitchFamily="34" charset="0"/>
                <a:cs typeface="Arial" panose="020B0604020202020204" pitchFamily="34" charset="0"/>
              </a:rPr>
              <a:t>The matrix entries describe the </a:t>
            </a:r>
            <a:r>
              <a:rPr lang="en-GB" sz="2000" b="0" i="0" u="none" strike="noStrike" baseline="0" dirty="0">
                <a:latin typeface="Arial" panose="020B0604020202020204" pitchFamily="34" charset="0"/>
                <a:cs typeface="Arial" panose="020B0604020202020204" pitchFamily="34" charset="0"/>
              </a:rPr>
              <a:t>permissions for </a:t>
            </a:r>
            <a:r>
              <a:rPr lang="en-US" sz="2000" dirty="0">
                <a:latin typeface="Arial" panose="020B0604020202020204" pitchFamily="34" charset="0"/>
                <a:cs typeface="Arial" panose="020B0604020202020204" pitchFamily="34" charset="0"/>
              </a:rPr>
              <a:t>Subjects, Objects, and operations</a:t>
            </a:r>
          </a:p>
          <a:p>
            <a:pPr algn="l"/>
            <a:r>
              <a:rPr lang="en-US" sz="2000" dirty="0">
                <a:latin typeface="Arial" panose="020B0604020202020204" pitchFamily="34" charset="0"/>
                <a:cs typeface="Arial" panose="020B0604020202020204" pitchFamily="34" charset="0"/>
              </a:rPr>
              <a:t>Can determine</a:t>
            </a:r>
          </a:p>
          <a:p>
            <a:pPr lvl="1"/>
            <a:r>
              <a:rPr lang="en-US" sz="2000" dirty="0">
                <a:latin typeface="Arial" panose="020B0604020202020204" pitchFamily="34" charset="0"/>
                <a:cs typeface="Arial" panose="020B0604020202020204" pitchFamily="34" charset="0"/>
              </a:rPr>
              <a:t> Who can access an object</a:t>
            </a:r>
          </a:p>
          <a:p>
            <a:pPr lvl="1"/>
            <a:r>
              <a:rPr lang="en-US" sz="2000" dirty="0">
                <a:latin typeface="Arial" panose="020B0604020202020204" pitchFamily="34" charset="0"/>
                <a:cs typeface="Arial" panose="020B0604020202020204" pitchFamily="34" charset="0"/>
              </a:rPr>
              <a:t> What objects can be accessed by a subject</a:t>
            </a:r>
          </a:p>
          <a:p>
            <a:pPr lvl="1"/>
            <a:r>
              <a:rPr lang="en-US" sz="2000" dirty="0">
                <a:latin typeface="Arial" panose="020B0604020202020204" pitchFamily="34" charset="0"/>
                <a:cs typeface="Arial" panose="020B0604020202020204" pitchFamily="34" charset="0"/>
              </a:rPr>
              <a:t>What operations a subject can perform on an object</a:t>
            </a:r>
            <a:endParaRPr lang="en-GB" sz="2000" dirty="0">
              <a:latin typeface="Arial" panose="020B0604020202020204" pitchFamily="34" charset="0"/>
              <a:cs typeface="Arial" panose="020B0604020202020204" pitchFamily="34" charset="0"/>
            </a:endParaRPr>
          </a:p>
          <a:p>
            <a:pPr marL="0" indent="0" algn="l">
              <a:buNone/>
            </a:pPr>
            <a:r>
              <a:rPr lang="en-GB" sz="2000" dirty="0">
                <a:latin typeface="Arial" panose="020B0604020202020204" pitchFamily="34" charset="0"/>
                <a:cs typeface="Arial" panose="020B0604020202020204" pitchFamily="34" charset="0"/>
              </a:rPr>
              <a:t> </a:t>
            </a:r>
          </a:p>
          <a:p>
            <a:pPr algn="l"/>
            <a:r>
              <a:rPr lang="en-US" sz="2000" dirty="0">
                <a:latin typeface="Arial" panose="020B0604020202020204" pitchFamily="34" charset="0"/>
                <a:cs typeface="Arial" panose="020B0604020202020204" pitchFamily="34" charset="0"/>
              </a:rPr>
              <a:t>Problem: maintaining such a matrix can </a:t>
            </a:r>
            <a:r>
              <a:rPr lang="en-GB" sz="2000" dirty="0">
                <a:latin typeface="Arial" panose="020B0604020202020204" pitchFamily="34" charset="0"/>
                <a:cs typeface="Arial" panose="020B0604020202020204" pitchFamily="34" charset="0"/>
              </a:rPr>
              <a:t>be difficult.</a:t>
            </a:r>
          </a:p>
          <a:p>
            <a:pPr algn="l"/>
            <a:r>
              <a:rPr lang="en-US" sz="2000" dirty="0">
                <a:latin typeface="Arial" panose="020B0604020202020204" pitchFamily="34" charset="0"/>
                <a:cs typeface="Arial" panose="020B0604020202020204" pitchFamily="34" charset="0"/>
              </a:rPr>
              <a:t>If the matrix is corrupted then all </a:t>
            </a:r>
            <a:r>
              <a:rPr lang="en-GB" sz="2000" dirty="0">
                <a:latin typeface="Arial" panose="020B0604020202020204" pitchFamily="34" charset="0"/>
                <a:cs typeface="Arial" panose="020B0604020202020204" pitchFamily="34" charset="0"/>
              </a:rPr>
              <a:t>controls is lost.</a:t>
            </a:r>
          </a:p>
        </p:txBody>
      </p:sp>
    </p:spTree>
    <p:extLst>
      <p:ext uri="{BB962C8B-B14F-4D97-AF65-F5344CB8AC3E}">
        <p14:creationId xmlns:p14="http://schemas.microsoft.com/office/powerpoint/2010/main" val="3522719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2238</Words>
  <Application>Microsoft Office PowerPoint</Application>
  <PresentationFormat>Widescreen</PresentationFormat>
  <Paragraphs>337</Paragraphs>
  <Slides>31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ArialMT</vt:lpstr>
      <vt:lpstr>Bodoni MT Black</vt:lpstr>
      <vt:lpstr>Calibri</vt:lpstr>
      <vt:lpstr>Calibri Light</vt:lpstr>
      <vt:lpstr>Candara</vt:lpstr>
      <vt:lpstr>CourierNewPSMT</vt:lpstr>
      <vt:lpstr>PT Serif</vt:lpstr>
      <vt:lpstr>Wingdings</vt:lpstr>
      <vt:lpstr>Office Theme</vt:lpstr>
      <vt:lpstr>PowerPoint Presentation</vt:lpstr>
      <vt:lpstr>Access Control Example</vt:lpstr>
      <vt:lpstr>Access Control Example</vt:lpstr>
      <vt:lpstr>What is Access Control</vt:lpstr>
      <vt:lpstr>Access Control Basic Elements</vt:lpstr>
      <vt:lpstr>Access Control: Domains and Applications</vt:lpstr>
      <vt:lpstr>Access Control Methods</vt:lpstr>
      <vt:lpstr>Discretionary Access Control (DAC)</vt:lpstr>
      <vt:lpstr>Access Control Matrix</vt:lpstr>
      <vt:lpstr>Access Control Matrix</vt:lpstr>
      <vt:lpstr>Least Privilege</vt:lpstr>
      <vt:lpstr>Access Control Lists (ACLs)</vt:lpstr>
      <vt:lpstr>Mandatory Access Control (MAC)</vt:lpstr>
      <vt:lpstr>Role-Based Access Control</vt:lpstr>
      <vt:lpstr>Role-Based Access Control</vt:lpstr>
      <vt:lpstr>Role-Based Access Control</vt:lpstr>
      <vt:lpstr>Role-Based Access Control</vt:lpstr>
      <vt:lpstr>Attribute-based Access Control</vt:lpstr>
      <vt:lpstr>Traditional UNIX File Access Control</vt:lpstr>
      <vt:lpstr>Access Control Lists (ACLs) in UNIX</vt:lpstr>
      <vt:lpstr>Access Control in Unix/Linux</vt:lpstr>
      <vt:lpstr>The UNIX Access Control List</vt:lpstr>
      <vt:lpstr>UNIX File Permissions</vt:lpstr>
      <vt:lpstr>Sandbox </vt:lpstr>
      <vt:lpstr>Running Untrusted Code </vt:lpstr>
      <vt:lpstr>Examples</vt:lpstr>
      <vt:lpstr>Examples</vt:lpstr>
      <vt:lpstr>Benefits of Sandboxing</vt:lpstr>
      <vt:lpstr>Benefits of Sandboxing</vt:lpstr>
      <vt:lpstr>How To Sandbox Any Program</vt:lpstr>
      <vt:lpstr>Reading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lecture on Access Control</dc:title>
  <dc:creator>Sana Belguith</dc:creator>
  <cp:lastModifiedBy>Sana Belguith</cp:lastModifiedBy>
  <cp:revision>5</cp:revision>
  <dcterms:created xsi:type="dcterms:W3CDTF">2022-06-17T09:30:56Z</dcterms:created>
  <dcterms:modified xsi:type="dcterms:W3CDTF">2024-10-14T09:46:14Z</dcterms:modified>
</cp:coreProperties>
</file>