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32918400" cy="21945600"/>
  <p:notesSz cx="6858000" cy="9144000"/>
  <p:embeddedFontLst>
    <p:embeddedFont>
      <p:font typeface="Amaranth" panose="02010600030101010101" charset="0"/>
      <p:regular r:id="rId3"/>
    </p:embeddedFont>
    <p:embeddedFont>
      <p:font typeface="Titillium Web" panose="02010600030101010101" charset="0"/>
      <p:regular r:id="rId4"/>
    </p:embeddedFont>
  </p:embeddedFontLst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6pPr>
    <a:lvl7pPr marL="1959193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7pPr>
    <a:lvl8pPr marL="2285726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8pPr>
    <a:lvl9pPr marL="2612258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B3B"/>
    <a:srgbClr val="6E4D99"/>
    <a:srgbClr val="679955"/>
    <a:srgbClr val="7F7F7F"/>
    <a:srgbClr val="8D3333"/>
    <a:srgbClr val="AC1414"/>
    <a:srgbClr val="336699"/>
    <a:srgbClr val="2A4A70"/>
    <a:srgbClr val="376092"/>
    <a:srgbClr val="A0B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360" y="-13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6817784"/>
            <a:ext cx="27979688" cy="4703233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12435417"/>
            <a:ext cx="23043356" cy="5609167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304815" indent="0" algn="ctr">
              <a:buNone/>
              <a:defRPr/>
            </a:lvl2pPr>
            <a:lvl3pPr marL="609630" indent="0" algn="ctr">
              <a:buNone/>
              <a:defRPr/>
            </a:lvl3pPr>
            <a:lvl4pPr marL="914446" indent="0" algn="ctr">
              <a:buNone/>
              <a:defRPr/>
            </a:lvl4pPr>
            <a:lvl5pPr marL="1219261" indent="0" algn="ctr">
              <a:buNone/>
              <a:defRPr/>
            </a:lvl5pPr>
            <a:lvl6pPr marL="1524076" indent="0" algn="ctr">
              <a:buNone/>
              <a:defRPr/>
            </a:lvl6pPr>
            <a:lvl7pPr marL="1828891" indent="0" algn="ctr">
              <a:buNone/>
              <a:defRPr/>
            </a:lvl7pPr>
            <a:lvl8pPr marL="2133707" indent="0" algn="ctr">
              <a:buNone/>
              <a:defRPr/>
            </a:lvl8pPr>
            <a:lvl9pPr marL="243852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781D505-ABFC-493F-8858-9F27839AE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3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20C972F-CE89-4882-8841-5E4EC1866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1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80" y="878417"/>
            <a:ext cx="7406878" cy="1872615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4" y="878417"/>
            <a:ext cx="22106334" cy="1872615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7478B96-C558-46F3-BF4C-CB626F7B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94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CFDBA80-68C6-4586-92A4-5A3F76922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6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2293"/>
            <a:ext cx="27980878" cy="4358217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692"/>
            <a:ext cx="27980878" cy="48006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333"/>
            </a:lvl1pPr>
            <a:lvl2pPr marL="304815" indent="0">
              <a:buNone/>
              <a:defRPr sz="1200"/>
            </a:lvl2pPr>
            <a:lvl3pPr marL="609630" indent="0">
              <a:buNone/>
              <a:defRPr sz="1067"/>
            </a:lvl3pPr>
            <a:lvl4pPr marL="914446" indent="0">
              <a:buNone/>
              <a:defRPr sz="933"/>
            </a:lvl4pPr>
            <a:lvl5pPr marL="1219261" indent="0">
              <a:buNone/>
              <a:defRPr sz="933"/>
            </a:lvl5pPr>
            <a:lvl6pPr marL="1524076" indent="0">
              <a:buNone/>
              <a:defRPr sz="933"/>
            </a:lvl6pPr>
            <a:lvl7pPr marL="1828891" indent="0">
              <a:buNone/>
              <a:defRPr sz="933"/>
            </a:lvl7pPr>
            <a:lvl8pPr marL="2133707" indent="0">
              <a:buNone/>
              <a:defRPr sz="933"/>
            </a:lvl8pPr>
            <a:lvl9pPr marL="243852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17CCD47-6DB2-4B8A-910F-EAB6C4586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0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4" y="5120217"/>
            <a:ext cx="14756606" cy="14484350"/>
          </a:xfrm>
        </p:spPr>
        <p:txBody>
          <a:bodyPr/>
          <a:lstStyle>
            <a:defPPr>
              <a:defRPr kern="1200" smtId="4294967295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5120217"/>
            <a:ext cx="14756606" cy="14484350"/>
          </a:xfrm>
        </p:spPr>
        <p:txBody>
          <a:bodyPr/>
          <a:lstStyle>
            <a:defPPr>
              <a:defRPr kern="1200" smtId="4294967295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618C69-F50A-4456-BD00-30C7E9780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05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4912784"/>
            <a:ext cx="14544675" cy="204681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6959600"/>
            <a:ext cx="14544675" cy="12643908"/>
          </a:xfrm>
        </p:spPr>
        <p:txBody>
          <a:bodyPr/>
          <a:lstStyle>
            <a:defPPr>
              <a:defRPr kern="1200" smtId="4294967295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4912784"/>
            <a:ext cx="14550630" cy="204681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6959600"/>
            <a:ext cx="14550630" cy="12643908"/>
          </a:xfrm>
        </p:spPr>
        <p:txBody>
          <a:bodyPr/>
          <a:lstStyle>
            <a:defPPr>
              <a:defRPr kern="1200" smtId="4294967295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1BE4E77-EB76-40B2-97CB-56BAD62AD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90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FD85181-2ED8-4C66-A6CF-204895276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74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D4797FD-DFC2-4481-9B76-E30C0158C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50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874184"/>
            <a:ext cx="10829925" cy="371792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874184"/>
            <a:ext cx="18402300" cy="18729325"/>
          </a:xfrm>
        </p:spPr>
        <p:txBody>
          <a:bodyPr/>
          <a:lstStyle>
            <a:defPPr>
              <a:defRPr kern="1200" smtId="4294967295"/>
            </a:defPPr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4592109"/>
            <a:ext cx="10829925" cy="150114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22DDFC5-19EE-4BC8-86F5-BE1753B3A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67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7" y="15361709"/>
            <a:ext cx="19751280" cy="181398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7" y="1961092"/>
            <a:ext cx="19751280" cy="1316672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7" y="17175693"/>
            <a:ext cx="19751280" cy="257492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9B3B4E7-A2BC-4B2C-8917-8370A599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60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444" y="878417"/>
            <a:ext cx="296275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444" y="5120217"/>
            <a:ext cx="29627512" cy="144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444" y="19985568"/>
            <a:ext cx="7681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3135999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6644" y="19985568"/>
            <a:ext cx="104251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135999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044" y="19985568"/>
            <a:ext cx="7681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3135999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fld id="{16CEF5F2-27D4-42FE-9AE6-E7F0659E0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09728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30149800" y="109728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73200" y="224536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7320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debatingdenim  Size: 36x24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3135999" rtl="0" eaLnBrk="0" fontAlgn="base" hangingPunct="0">
        <a:spcBef>
          <a:spcPct val="0"/>
        </a:spcBef>
        <a:spcAft>
          <a:spcPct val="0"/>
        </a:spcAft>
        <a:defRPr sz="15201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999" rtl="0" eaLnBrk="0" fontAlgn="base" hangingPunct="0">
        <a:spcBef>
          <a:spcPct val="0"/>
        </a:spcBef>
        <a:spcAft>
          <a:spcPct val="0"/>
        </a:spcAft>
        <a:defRPr sz="15201">
          <a:solidFill>
            <a:schemeClr val="tx2"/>
          </a:solidFill>
          <a:latin typeface="Arial" pitchFamily="34" charset="0"/>
        </a:defRPr>
      </a:lvl2pPr>
      <a:lvl3pPr algn="ctr" defTabSz="3135999" rtl="0" eaLnBrk="0" fontAlgn="base" hangingPunct="0">
        <a:spcBef>
          <a:spcPct val="0"/>
        </a:spcBef>
        <a:spcAft>
          <a:spcPct val="0"/>
        </a:spcAft>
        <a:defRPr sz="15201">
          <a:solidFill>
            <a:schemeClr val="tx2"/>
          </a:solidFill>
          <a:latin typeface="Arial" pitchFamily="34" charset="0"/>
        </a:defRPr>
      </a:lvl3pPr>
      <a:lvl4pPr algn="ctr" defTabSz="3135999" rtl="0" eaLnBrk="0" fontAlgn="base" hangingPunct="0">
        <a:spcBef>
          <a:spcPct val="0"/>
        </a:spcBef>
        <a:spcAft>
          <a:spcPct val="0"/>
        </a:spcAft>
        <a:defRPr sz="15201">
          <a:solidFill>
            <a:schemeClr val="tx2"/>
          </a:solidFill>
          <a:latin typeface="Arial" pitchFamily="34" charset="0"/>
        </a:defRPr>
      </a:lvl4pPr>
      <a:lvl5pPr algn="ctr" defTabSz="3135999" rtl="0" eaLnBrk="0" fontAlgn="base" hangingPunct="0">
        <a:spcBef>
          <a:spcPct val="0"/>
        </a:spcBef>
        <a:spcAft>
          <a:spcPct val="0"/>
        </a:spcAft>
        <a:defRPr sz="15201">
          <a:solidFill>
            <a:schemeClr val="tx2"/>
          </a:solidFill>
          <a:latin typeface="Arial" pitchFamily="34" charset="0"/>
        </a:defRPr>
      </a:lvl5pPr>
      <a:lvl6pPr marL="304815" algn="ctr" defTabSz="3135999" rtl="0" fontAlgn="base">
        <a:spcBef>
          <a:spcPct val="0"/>
        </a:spcBef>
        <a:spcAft>
          <a:spcPct val="0"/>
        </a:spcAft>
        <a:defRPr sz="15201">
          <a:solidFill>
            <a:schemeClr val="tx2"/>
          </a:solidFill>
          <a:latin typeface="Arial" pitchFamily="34" charset="0"/>
        </a:defRPr>
      </a:lvl6pPr>
      <a:lvl7pPr marL="609630" algn="ctr" defTabSz="3135999" rtl="0" fontAlgn="base">
        <a:spcBef>
          <a:spcPct val="0"/>
        </a:spcBef>
        <a:spcAft>
          <a:spcPct val="0"/>
        </a:spcAft>
        <a:defRPr sz="15201">
          <a:solidFill>
            <a:schemeClr val="tx2"/>
          </a:solidFill>
          <a:latin typeface="Arial" pitchFamily="34" charset="0"/>
        </a:defRPr>
      </a:lvl7pPr>
      <a:lvl8pPr marL="914446" algn="ctr" defTabSz="3135999" rtl="0" fontAlgn="base">
        <a:spcBef>
          <a:spcPct val="0"/>
        </a:spcBef>
        <a:spcAft>
          <a:spcPct val="0"/>
        </a:spcAft>
        <a:defRPr sz="15201">
          <a:solidFill>
            <a:schemeClr val="tx2"/>
          </a:solidFill>
          <a:latin typeface="Arial" pitchFamily="34" charset="0"/>
        </a:defRPr>
      </a:lvl8pPr>
      <a:lvl9pPr marL="1219261" algn="ctr" defTabSz="3135999" rtl="0" fontAlgn="base">
        <a:spcBef>
          <a:spcPct val="0"/>
        </a:spcBef>
        <a:spcAft>
          <a:spcPct val="0"/>
        </a:spcAft>
        <a:defRPr sz="15201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177984" indent="-1177984" algn="l" defTabSz="3135999" rtl="0" eaLnBrk="0" fontAlgn="base" hangingPunct="0">
        <a:spcBef>
          <a:spcPct val="20000"/>
        </a:spcBef>
        <a:spcAft>
          <a:spcPct val="0"/>
        </a:spcAft>
        <a:buChar char="•"/>
        <a:defRPr sz="10934">
          <a:solidFill>
            <a:schemeClr val="tx1"/>
          </a:solidFill>
          <a:latin typeface="+mn-lt"/>
          <a:ea typeface="+mn-ea"/>
          <a:cs typeface="+mn-cs"/>
        </a:defRPr>
      </a:lvl1pPr>
      <a:lvl2pPr marL="2548594" indent="-981124" algn="l" defTabSz="3135999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20263" indent="-784265" algn="l" defTabSz="3135999" rtl="0" eaLnBrk="0" fontAlgn="base" hangingPunct="0">
        <a:spcBef>
          <a:spcPct val="20000"/>
        </a:spcBef>
        <a:spcAft>
          <a:spcPct val="0"/>
        </a:spcAft>
        <a:buChar char="•"/>
        <a:defRPr sz="8267">
          <a:solidFill>
            <a:schemeClr val="tx1"/>
          </a:solidFill>
          <a:latin typeface="+mn-lt"/>
        </a:defRPr>
      </a:lvl3pPr>
      <a:lvl4pPr marL="5486674" indent="-783206" algn="l" defTabSz="3135999" rtl="0" eaLnBrk="0" fontAlgn="base" hangingPunct="0">
        <a:spcBef>
          <a:spcPct val="20000"/>
        </a:spcBef>
        <a:spcAft>
          <a:spcPct val="0"/>
        </a:spcAft>
        <a:buChar char="–"/>
        <a:defRPr sz="6934">
          <a:solidFill>
            <a:schemeClr val="tx1"/>
          </a:solidFill>
          <a:latin typeface="+mn-lt"/>
        </a:defRPr>
      </a:lvl4pPr>
      <a:lvl5pPr marL="7054145" indent="-784265" algn="l" defTabSz="3135999" rtl="0" eaLnBrk="0" fontAlgn="base" hangingPunct="0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5pPr>
      <a:lvl6pPr marL="7358960" indent="-784265" algn="l" defTabSz="3135999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6pPr>
      <a:lvl7pPr marL="7663775" indent="-784265" algn="l" defTabSz="3135999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7pPr>
      <a:lvl8pPr marL="7968590" indent="-784265" algn="l" defTabSz="3135999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8pPr>
      <a:lvl9pPr marL="8273406" indent="-784265" algn="l" defTabSz="3135999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381000" y="358470"/>
            <a:ext cx="32156400" cy="4016331"/>
          </a:xfrm>
          <a:prstGeom prst="roundRect">
            <a:avLst/>
          </a:prstGeom>
          <a:solidFill>
            <a:srgbClr val="2A4A70"/>
          </a:solidFill>
          <a:ln>
            <a:noFill/>
          </a:ln>
        </p:spPr>
        <p:txBody>
          <a:bodyPr lIns="137160" tIns="68580" rIns="137160" bIns="68580" anchor="ctr"/>
          <a:lstStyle>
            <a:defPPr>
              <a:defRPr kern="1200" smtId="4294967295"/>
            </a:defPPr>
          </a:lstStyle>
          <a:p>
            <a:pPr algn="ctr" defTabSz="3135999">
              <a:lnSpc>
                <a:spcPct val="90000"/>
              </a:lnSpc>
            </a:pPr>
            <a:endParaRPr lang="en-US" sz="3267" i="1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264D35B-B8F4-4A85-9FEE-EA091C5FF1BF}"/>
              </a:ext>
            </a:extLst>
          </p:cNvPr>
          <p:cNvSpPr txBox="1"/>
          <p:nvPr/>
        </p:nvSpPr>
        <p:spPr>
          <a:xfrm>
            <a:off x="4267200" y="688670"/>
            <a:ext cx="24384000" cy="1958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5700" dirty="0">
                <a:solidFill>
                  <a:schemeClr val="bg1"/>
                </a:solidFill>
                <a:latin typeface="Amaranth" panose="02000503050000020004" pitchFamily="2" charset="0"/>
              </a:rPr>
              <a:t>This Scientific Poster Template Is Provided By </a:t>
            </a:r>
            <a:r>
              <a:rPr lang="en-US" sz="5700" dirty="0" err="1">
                <a:solidFill>
                  <a:schemeClr val="bg1"/>
                </a:solidFill>
                <a:latin typeface="Amaranth" panose="02000503050000020004" pitchFamily="2" charset="0"/>
              </a:rPr>
              <a:t>MakeSigns</a:t>
            </a:r>
            <a:endParaRPr lang="en-US" sz="5700" dirty="0">
              <a:solidFill>
                <a:schemeClr val="bg1"/>
              </a:solidFill>
              <a:latin typeface="Amaranth" panose="02000503050000020004" pitchFamily="2" charset="0"/>
            </a:endParaRPr>
          </a:p>
          <a:p>
            <a:pPr algn="ctr" defTabSz="2507516">
              <a:spcBef>
                <a:spcPct val="20000"/>
              </a:spcBef>
              <a:defRPr/>
            </a:pPr>
            <a:r>
              <a:rPr lang="en-US" sz="5700" dirty="0">
                <a:solidFill>
                  <a:schemeClr val="bg1"/>
                </a:solidFill>
                <a:latin typeface="Amaranth" panose="02000503050000020004" pitchFamily="2" charset="0"/>
              </a:rPr>
              <a:t>Enter A Title And Add Logos To Your Poster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D235A1B-42BF-4F24-80BC-47A0B3B251F1}"/>
              </a:ext>
            </a:extLst>
          </p:cNvPr>
          <p:cNvSpPr txBox="1"/>
          <p:nvPr/>
        </p:nvSpPr>
        <p:spPr>
          <a:xfrm>
            <a:off x="4267200" y="2823024"/>
            <a:ext cx="24384000" cy="12641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70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370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Include University or Department Names if Needed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B259D497-80B4-4EAC-8538-8496595A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33" y="5959743"/>
            <a:ext cx="7404434" cy="32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DCB5B9DC-AFC8-48DD-8E5A-79F4EB3B3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700" y="5959743"/>
            <a:ext cx="7404434" cy="32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9247D261-80E6-4008-A48F-EE250217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9267" y="5959743"/>
            <a:ext cx="7404434" cy="32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D6F48894-7BDB-43BE-B25A-3CBBFD463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3833" y="5959743"/>
            <a:ext cx="7404434" cy="32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1DF76C2-CA55-4287-8208-00375EA0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32" y="13356196"/>
            <a:ext cx="7404433" cy="32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C2BCD34B-62AE-4E64-9D21-E50C4B9B1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3833" y="16713513"/>
            <a:ext cx="7404434" cy="32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61C38A20-F85F-4744-B6CC-BB3A40663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9267" y="13269237"/>
            <a:ext cx="7404434" cy="32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354B11-DCEC-40C7-A41E-85119B81BDE3}"/>
              </a:ext>
            </a:extLst>
          </p:cNvPr>
          <p:cNvGrpSpPr/>
          <p:nvPr/>
        </p:nvGrpSpPr>
        <p:grpSpPr>
          <a:xfrm>
            <a:off x="16783276" y="12724855"/>
            <a:ext cx="2371456" cy="461665"/>
            <a:chOff x="21945600" y="19087283"/>
            <a:chExt cx="3557185" cy="69249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78A31B-3E41-4A83-94E1-8D455D061FD9}"/>
                </a:ext>
              </a:extLst>
            </p:cNvPr>
            <p:cNvSpPr txBox="1"/>
            <p:nvPr/>
          </p:nvSpPr>
          <p:spPr>
            <a:xfrm>
              <a:off x="22402800" y="19087283"/>
              <a:ext cx="3099985" cy="69249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215">
                <a:defRPr/>
              </a:pPr>
              <a:r>
                <a:rPr lang="en-US" sz="2400">
                  <a:solidFill>
                    <a:srgbClr val="A33B3B"/>
                  </a:solidFill>
                  <a:latin typeface="Amaranth" panose="02000503050000020004" pitchFamily="2" charset="0"/>
                </a:rPr>
                <a:t>CONCLUSION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B14B9E-7604-4C9B-B7A6-C71BF8AE4D20}"/>
                </a:ext>
              </a:extLst>
            </p:cNvPr>
            <p:cNvSpPr/>
            <p:nvPr/>
          </p:nvSpPr>
          <p:spPr bwMode="auto">
            <a:xfrm>
              <a:off x="21945600" y="19087283"/>
              <a:ext cx="457200" cy="646331"/>
            </a:xfrm>
            <a:prstGeom prst="rect">
              <a:avLst/>
            </a:prstGeom>
            <a:solidFill>
              <a:srgbClr val="A33B3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5999"/>
              <a:endParaRPr lang="en-US" sz="3000">
                <a:latin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61C63D-3456-44FF-9A8C-C609A9A97121}"/>
              </a:ext>
            </a:extLst>
          </p:cNvPr>
          <p:cNvGrpSpPr/>
          <p:nvPr/>
        </p:nvGrpSpPr>
        <p:grpSpPr>
          <a:xfrm>
            <a:off x="24853833" y="16082173"/>
            <a:ext cx="3617758" cy="461665"/>
            <a:chOff x="32576216" y="24123258"/>
            <a:chExt cx="5426638" cy="69249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82A469-0F6C-4CD1-861C-F6138AA1CFF5}"/>
                </a:ext>
              </a:extLst>
            </p:cNvPr>
            <p:cNvSpPr txBox="1"/>
            <p:nvPr/>
          </p:nvSpPr>
          <p:spPr>
            <a:xfrm>
              <a:off x="33033416" y="24123258"/>
              <a:ext cx="4969438" cy="69249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215">
                <a:defRPr/>
              </a:pPr>
              <a:r>
                <a:rPr lang="en-US" sz="2400">
                  <a:solidFill>
                    <a:schemeClr val="bg1">
                      <a:lumMod val="50000"/>
                    </a:schemeClr>
                  </a:solidFill>
                  <a:latin typeface="Amaranth" panose="02000503050000020004" pitchFamily="2" charset="0"/>
                </a:rPr>
                <a:t>ACKNOWLEDGEMENTS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DC2BF-8F6E-4CFF-A885-3D8323D2B705}"/>
                </a:ext>
              </a:extLst>
            </p:cNvPr>
            <p:cNvSpPr/>
            <p:nvPr/>
          </p:nvSpPr>
          <p:spPr bwMode="auto">
            <a:xfrm>
              <a:off x="32576216" y="24125186"/>
              <a:ext cx="457200" cy="64633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5999"/>
              <a:endParaRPr lang="en-US" sz="3000">
                <a:latin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A6868-859E-4342-976E-822157DE2D15}"/>
              </a:ext>
            </a:extLst>
          </p:cNvPr>
          <p:cNvGrpSpPr/>
          <p:nvPr/>
        </p:nvGrpSpPr>
        <p:grpSpPr>
          <a:xfrm>
            <a:off x="660133" y="5290828"/>
            <a:ext cx="2015446" cy="461666"/>
            <a:chOff x="619432" y="7936247"/>
            <a:chExt cx="3023168" cy="6925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220CD8-CD1F-4561-B6F6-872F8B351FDE}"/>
                </a:ext>
              </a:extLst>
            </p:cNvPr>
            <p:cNvSpPr txBox="1"/>
            <p:nvPr/>
          </p:nvSpPr>
          <p:spPr>
            <a:xfrm>
              <a:off x="1066799" y="7936249"/>
              <a:ext cx="2575801" cy="69249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215">
                <a:defRPr/>
              </a:pPr>
              <a:r>
                <a:rPr lang="en-US" sz="2400">
                  <a:solidFill>
                    <a:srgbClr val="6E4D99"/>
                  </a:solidFill>
                  <a:latin typeface="Amaranth" panose="02000503050000020004" pitchFamily="2" charset="0"/>
                </a:rPr>
                <a:t>ABSTRACT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9B7A80-A037-4811-AA81-3FB99CEB6B45}"/>
                </a:ext>
              </a:extLst>
            </p:cNvPr>
            <p:cNvSpPr/>
            <p:nvPr/>
          </p:nvSpPr>
          <p:spPr bwMode="auto">
            <a:xfrm>
              <a:off x="619432" y="7936247"/>
              <a:ext cx="457200" cy="646331"/>
            </a:xfrm>
            <a:prstGeom prst="rect">
              <a:avLst/>
            </a:prstGeom>
            <a:solidFill>
              <a:srgbClr val="6E4D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5999"/>
              <a:endParaRPr lang="en-US" sz="3000">
                <a:latin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8E0EA1-F584-4FE4-81F7-2DFD4FB88DA2}"/>
              </a:ext>
            </a:extLst>
          </p:cNvPr>
          <p:cNvGrpSpPr/>
          <p:nvPr/>
        </p:nvGrpSpPr>
        <p:grpSpPr>
          <a:xfrm>
            <a:off x="8724700" y="5290828"/>
            <a:ext cx="2726425" cy="461665"/>
            <a:chOff x="11309555" y="7936248"/>
            <a:chExt cx="4089638" cy="6924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744332-409D-4E13-8004-F1FC2BA8831D}"/>
                </a:ext>
              </a:extLst>
            </p:cNvPr>
            <p:cNvSpPr txBox="1"/>
            <p:nvPr/>
          </p:nvSpPr>
          <p:spPr>
            <a:xfrm>
              <a:off x="11766755" y="7936248"/>
              <a:ext cx="3632438" cy="69249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215">
                <a:defRPr/>
              </a:pPr>
              <a:r>
                <a:rPr lang="en-US" sz="2400">
                  <a:solidFill>
                    <a:srgbClr val="679955"/>
                  </a:solidFill>
                  <a:latin typeface="Amaranth" panose="02000503050000020004" pitchFamily="2" charset="0"/>
                </a:rPr>
                <a:t>METHODOLOGY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540629-E07F-4524-B7B0-8AD50B9CA383}"/>
                </a:ext>
              </a:extLst>
            </p:cNvPr>
            <p:cNvSpPr/>
            <p:nvPr/>
          </p:nvSpPr>
          <p:spPr bwMode="auto">
            <a:xfrm>
              <a:off x="11309555" y="7936564"/>
              <a:ext cx="457200" cy="646331"/>
            </a:xfrm>
            <a:prstGeom prst="rect">
              <a:avLst/>
            </a:prstGeom>
            <a:solidFill>
              <a:srgbClr val="6799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5999"/>
              <a:endParaRPr lang="en-US" sz="3000">
                <a:latin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3D1B1-E282-45AC-A5D2-BF5D46CFDC2A}"/>
              </a:ext>
            </a:extLst>
          </p:cNvPr>
          <p:cNvGrpSpPr/>
          <p:nvPr/>
        </p:nvGrpSpPr>
        <p:grpSpPr>
          <a:xfrm>
            <a:off x="16761048" y="5290832"/>
            <a:ext cx="1759358" cy="461665"/>
            <a:chOff x="21950516" y="7936248"/>
            <a:chExt cx="2639038" cy="6924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8A5CA-EAF8-4A0C-91E3-652892D85424}"/>
                </a:ext>
              </a:extLst>
            </p:cNvPr>
            <p:cNvSpPr txBox="1"/>
            <p:nvPr/>
          </p:nvSpPr>
          <p:spPr>
            <a:xfrm>
              <a:off x="22402802" y="7936248"/>
              <a:ext cx="2186753" cy="69249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215">
                <a:defRPr/>
              </a:pPr>
              <a:r>
                <a:rPr lang="en-US" sz="2400" dirty="0">
                  <a:solidFill>
                    <a:srgbClr val="679955"/>
                  </a:solidFill>
                  <a:latin typeface="Amaranth" panose="02000503050000020004" pitchFamily="2" charset="0"/>
                </a:rPr>
                <a:t>RESULTS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BBCF0F-8115-4C70-A694-F428A5C95969}"/>
                </a:ext>
              </a:extLst>
            </p:cNvPr>
            <p:cNvSpPr/>
            <p:nvPr/>
          </p:nvSpPr>
          <p:spPr bwMode="auto">
            <a:xfrm>
              <a:off x="21950516" y="7966059"/>
              <a:ext cx="457200" cy="646331"/>
            </a:xfrm>
            <a:prstGeom prst="rect">
              <a:avLst/>
            </a:prstGeom>
            <a:solidFill>
              <a:srgbClr val="6799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5999"/>
              <a:endParaRPr lang="en-US" sz="3000">
                <a:latin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BB9306F-3280-4FFD-A286-DCBADFD49E3F}"/>
              </a:ext>
            </a:extLst>
          </p:cNvPr>
          <p:cNvGrpSpPr/>
          <p:nvPr/>
        </p:nvGrpSpPr>
        <p:grpSpPr>
          <a:xfrm>
            <a:off x="24853833" y="5290828"/>
            <a:ext cx="3378911" cy="461666"/>
            <a:chOff x="32576216" y="7936247"/>
            <a:chExt cx="5068367" cy="6925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86D635-9884-427F-9A27-F0D207FACB9C}"/>
                </a:ext>
              </a:extLst>
            </p:cNvPr>
            <p:cNvSpPr txBox="1"/>
            <p:nvPr/>
          </p:nvSpPr>
          <p:spPr>
            <a:xfrm>
              <a:off x="33033416" y="7936249"/>
              <a:ext cx="4611167" cy="69249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215">
                <a:defRPr/>
              </a:pPr>
              <a:r>
                <a:rPr lang="en-US" sz="2400">
                  <a:solidFill>
                    <a:srgbClr val="6E4D99"/>
                  </a:solidFill>
                  <a:latin typeface="Amaranth" panose="02000503050000020004" pitchFamily="2" charset="0"/>
                </a:rPr>
                <a:t>RECOMMENDATIONS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702F2A-8E0E-4D1A-A866-FC61F70C5522}"/>
                </a:ext>
              </a:extLst>
            </p:cNvPr>
            <p:cNvSpPr/>
            <p:nvPr/>
          </p:nvSpPr>
          <p:spPr bwMode="auto">
            <a:xfrm>
              <a:off x="32576216" y="7936247"/>
              <a:ext cx="457200" cy="646331"/>
            </a:xfrm>
            <a:prstGeom prst="rect">
              <a:avLst/>
            </a:prstGeom>
            <a:solidFill>
              <a:srgbClr val="6E4D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5999"/>
              <a:endParaRPr lang="en-US" sz="3000">
                <a:latin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A48DC6E-5C6A-4A57-8A78-B09BE503F40B}"/>
              </a:ext>
            </a:extLst>
          </p:cNvPr>
          <p:cNvGrpSpPr/>
          <p:nvPr/>
        </p:nvGrpSpPr>
        <p:grpSpPr>
          <a:xfrm>
            <a:off x="660133" y="12724855"/>
            <a:ext cx="2685901" cy="461665"/>
            <a:chOff x="619432" y="19087285"/>
            <a:chExt cx="4028852" cy="6924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E133AC-1DFE-4D6E-B1A3-31B930A6602E}"/>
                </a:ext>
              </a:extLst>
            </p:cNvPr>
            <p:cNvSpPr txBox="1"/>
            <p:nvPr/>
          </p:nvSpPr>
          <p:spPr>
            <a:xfrm>
              <a:off x="1076632" y="19087285"/>
              <a:ext cx="3571652" cy="692497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215">
                <a:defRPr/>
              </a:pPr>
              <a:r>
                <a:rPr lang="en-US" sz="2400">
                  <a:solidFill>
                    <a:srgbClr val="A33B3B"/>
                  </a:solidFill>
                  <a:latin typeface="Amaranth" panose="02000503050000020004" pitchFamily="2" charset="0"/>
                </a:rPr>
                <a:t>INTRODUCTION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C45890-5A72-41A6-9C21-8464F46D0E48}"/>
                </a:ext>
              </a:extLst>
            </p:cNvPr>
            <p:cNvSpPr/>
            <p:nvPr/>
          </p:nvSpPr>
          <p:spPr bwMode="auto">
            <a:xfrm>
              <a:off x="619432" y="19087912"/>
              <a:ext cx="457200" cy="646331"/>
            </a:xfrm>
            <a:prstGeom prst="rect">
              <a:avLst/>
            </a:prstGeom>
            <a:solidFill>
              <a:srgbClr val="A33B3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5999"/>
              <a:endParaRPr lang="en-US" sz="300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debatingdenim|09-2018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113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Amaranth</vt:lpstr>
      <vt:lpstr>Arial</vt:lpstr>
      <vt:lpstr>Titillium Web</vt:lpstr>
      <vt:lpstr>Default Design</vt:lpstr>
      <vt:lpstr>PowerPoint 演示文稿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Zehui Li</cp:lastModifiedBy>
  <cp:revision>37</cp:revision>
  <dcterms:modified xsi:type="dcterms:W3CDTF">2018-12-26T21:45:59Z</dcterms:modified>
  <cp:category>templates for scientific poster</cp:category>
</cp:coreProperties>
</file>