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62" r:id="rId4"/>
    <p:sldId id="261" r:id="rId5"/>
    <p:sldId id="258" r:id="rId6"/>
    <p:sldId id="259" r:id="rId7"/>
    <p:sldId id="263"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68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DE2760-B56D-4E58-9DB5-F71853000DB3}" type="datetimeFigureOut">
              <a:rPr lang="en-IN" smtClean="0"/>
              <a:t>29-05-2021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2E354BDA-1DF6-4C02-AFEF-DED49D411A11}" type="slidenum">
              <a:rPr lang="en-IN" smtClean="0"/>
              <a:t>‹#›</a:t>
            </a:fld>
            <a:endParaRPr lang="en-IN"/>
          </a:p>
        </p:txBody>
      </p:sp>
    </p:spTree>
    <p:extLst>
      <p:ext uri="{BB962C8B-B14F-4D97-AF65-F5344CB8AC3E}">
        <p14:creationId xmlns:p14="http://schemas.microsoft.com/office/powerpoint/2010/main" val="1206846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DE2760-B56D-4E58-9DB5-F71853000DB3}" type="datetimeFigureOut">
              <a:rPr lang="en-IN" smtClean="0"/>
              <a:t>29-05-2021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354BDA-1DF6-4C02-AFEF-DED49D411A11}" type="slidenum">
              <a:rPr lang="en-IN" smtClean="0"/>
              <a:t>‹#›</a:t>
            </a:fld>
            <a:endParaRPr lang="en-IN"/>
          </a:p>
        </p:txBody>
      </p:sp>
    </p:spTree>
    <p:extLst>
      <p:ext uri="{BB962C8B-B14F-4D97-AF65-F5344CB8AC3E}">
        <p14:creationId xmlns:p14="http://schemas.microsoft.com/office/powerpoint/2010/main" val="3575218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DE2760-B56D-4E58-9DB5-F71853000DB3}" type="datetimeFigureOut">
              <a:rPr lang="en-IN" smtClean="0"/>
              <a:t>29-05-2021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354BDA-1DF6-4C02-AFEF-DED49D411A11}" type="slidenum">
              <a:rPr lang="en-IN" smtClean="0"/>
              <a:t>‹#›</a:t>
            </a:fld>
            <a:endParaRPr lang="en-IN"/>
          </a:p>
        </p:txBody>
      </p:sp>
    </p:spTree>
    <p:extLst>
      <p:ext uri="{BB962C8B-B14F-4D97-AF65-F5344CB8AC3E}">
        <p14:creationId xmlns:p14="http://schemas.microsoft.com/office/powerpoint/2010/main" val="4140561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DE2760-B56D-4E58-9DB5-F71853000DB3}" type="datetimeFigureOut">
              <a:rPr lang="en-IN" smtClean="0"/>
              <a:t>29-05-2021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354BDA-1DF6-4C02-AFEF-DED49D411A11}" type="slidenum">
              <a:rPr lang="en-IN" smtClean="0"/>
              <a:t>‹#›</a:t>
            </a:fld>
            <a:endParaRPr lang="en-IN"/>
          </a:p>
        </p:txBody>
      </p:sp>
    </p:spTree>
    <p:extLst>
      <p:ext uri="{BB962C8B-B14F-4D97-AF65-F5344CB8AC3E}">
        <p14:creationId xmlns:p14="http://schemas.microsoft.com/office/powerpoint/2010/main" val="537640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CDE2760-B56D-4E58-9DB5-F71853000DB3}" type="datetimeFigureOut">
              <a:rPr lang="en-IN" smtClean="0"/>
              <a:t>29-05-2021</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2E354BDA-1DF6-4C02-AFEF-DED49D411A11}" type="slidenum">
              <a:rPr lang="en-IN" smtClean="0"/>
              <a:t>‹#›</a:t>
            </a:fld>
            <a:endParaRPr lang="en-IN"/>
          </a:p>
        </p:txBody>
      </p:sp>
    </p:spTree>
    <p:extLst>
      <p:ext uri="{BB962C8B-B14F-4D97-AF65-F5344CB8AC3E}">
        <p14:creationId xmlns:p14="http://schemas.microsoft.com/office/powerpoint/2010/main" val="341993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DE2760-B56D-4E58-9DB5-F71853000DB3}" type="datetimeFigureOut">
              <a:rPr lang="en-IN" smtClean="0"/>
              <a:t>29-05-2021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354BDA-1DF6-4C02-AFEF-DED49D411A11}" type="slidenum">
              <a:rPr lang="en-IN" smtClean="0"/>
              <a:t>‹#›</a:t>
            </a:fld>
            <a:endParaRPr lang="en-IN"/>
          </a:p>
        </p:txBody>
      </p:sp>
    </p:spTree>
    <p:extLst>
      <p:ext uri="{BB962C8B-B14F-4D97-AF65-F5344CB8AC3E}">
        <p14:creationId xmlns:p14="http://schemas.microsoft.com/office/powerpoint/2010/main" val="2995933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DE2760-B56D-4E58-9DB5-F71853000DB3}" type="datetimeFigureOut">
              <a:rPr lang="en-IN" smtClean="0"/>
              <a:t>29-05-2021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354BDA-1DF6-4C02-AFEF-DED49D411A11}" type="slidenum">
              <a:rPr lang="en-IN" smtClean="0"/>
              <a:t>‹#›</a:t>
            </a:fld>
            <a:endParaRPr lang="en-IN"/>
          </a:p>
        </p:txBody>
      </p:sp>
    </p:spTree>
    <p:extLst>
      <p:ext uri="{BB962C8B-B14F-4D97-AF65-F5344CB8AC3E}">
        <p14:creationId xmlns:p14="http://schemas.microsoft.com/office/powerpoint/2010/main" val="53731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DE2760-B56D-4E58-9DB5-F71853000DB3}" type="datetimeFigureOut">
              <a:rPr lang="en-IN" smtClean="0"/>
              <a:t>29-05-2021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354BDA-1DF6-4C02-AFEF-DED49D411A11}" type="slidenum">
              <a:rPr lang="en-IN" smtClean="0"/>
              <a:t>‹#›</a:t>
            </a:fld>
            <a:endParaRPr lang="en-IN"/>
          </a:p>
        </p:txBody>
      </p:sp>
    </p:spTree>
    <p:extLst>
      <p:ext uri="{BB962C8B-B14F-4D97-AF65-F5344CB8AC3E}">
        <p14:creationId xmlns:p14="http://schemas.microsoft.com/office/powerpoint/2010/main" val="2714438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E2760-B56D-4E58-9DB5-F71853000DB3}" type="datetimeFigureOut">
              <a:rPr lang="en-IN" smtClean="0"/>
              <a:t>29-05-2021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354BDA-1DF6-4C02-AFEF-DED49D411A11}" type="slidenum">
              <a:rPr lang="en-IN" smtClean="0"/>
              <a:t>‹#›</a:t>
            </a:fld>
            <a:endParaRPr lang="en-IN"/>
          </a:p>
        </p:txBody>
      </p:sp>
    </p:spTree>
    <p:extLst>
      <p:ext uri="{BB962C8B-B14F-4D97-AF65-F5344CB8AC3E}">
        <p14:creationId xmlns:p14="http://schemas.microsoft.com/office/powerpoint/2010/main" val="388069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DE2760-B56D-4E58-9DB5-F71853000DB3}" type="datetimeFigureOut">
              <a:rPr lang="en-IN" smtClean="0"/>
              <a:t>29-05-2021</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E354BDA-1DF6-4C02-AFEF-DED49D411A11}" type="slidenum">
              <a:rPr lang="en-IN" smtClean="0"/>
              <a:t>‹#›</a:t>
            </a:fld>
            <a:endParaRPr lang="en-IN"/>
          </a:p>
        </p:txBody>
      </p:sp>
    </p:spTree>
    <p:extLst>
      <p:ext uri="{BB962C8B-B14F-4D97-AF65-F5344CB8AC3E}">
        <p14:creationId xmlns:p14="http://schemas.microsoft.com/office/powerpoint/2010/main" val="3386029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DE2760-B56D-4E58-9DB5-F71853000DB3}" type="datetimeFigureOut">
              <a:rPr lang="en-IN" smtClean="0"/>
              <a:t>29-05-2021</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E354BDA-1DF6-4C02-AFEF-DED49D411A11}" type="slidenum">
              <a:rPr lang="en-IN" smtClean="0"/>
              <a:t>‹#›</a:t>
            </a:fld>
            <a:endParaRPr lang="en-IN"/>
          </a:p>
        </p:txBody>
      </p:sp>
    </p:spTree>
    <p:extLst>
      <p:ext uri="{BB962C8B-B14F-4D97-AF65-F5344CB8AC3E}">
        <p14:creationId xmlns:p14="http://schemas.microsoft.com/office/powerpoint/2010/main" val="2818565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CDE2760-B56D-4E58-9DB5-F71853000DB3}" type="datetimeFigureOut">
              <a:rPr lang="en-IN" smtClean="0"/>
              <a:t>29-05-2021</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2E354BDA-1DF6-4C02-AFEF-DED49D411A11}" type="slidenum">
              <a:rPr lang="en-IN" smtClean="0"/>
              <a:t>‹#›</a:t>
            </a:fld>
            <a:endParaRPr lang="en-IN"/>
          </a:p>
        </p:txBody>
      </p:sp>
    </p:spTree>
    <p:extLst>
      <p:ext uri="{BB962C8B-B14F-4D97-AF65-F5344CB8AC3E}">
        <p14:creationId xmlns:p14="http://schemas.microsoft.com/office/powerpoint/2010/main" val="218337990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73378-8725-426D-8C15-3A6453933154}"/>
              </a:ext>
            </a:extLst>
          </p:cNvPr>
          <p:cNvSpPr>
            <a:spLocks noGrp="1"/>
          </p:cNvSpPr>
          <p:nvPr>
            <p:ph type="ctrTitle"/>
          </p:nvPr>
        </p:nvSpPr>
        <p:spPr/>
        <p:txBody>
          <a:bodyPr/>
          <a:lstStyle/>
          <a:p>
            <a:r>
              <a:rPr lang="en-US" dirty="0"/>
              <a:t>Logistic Regression	</a:t>
            </a:r>
            <a:br>
              <a:rPr lang="en-US" dirty="0"/>
            </a:br>
            <a:endParaRPr lang="en-IN" dirty="0"/>
          </a:p>
        </p:txBody>
      </p:sp>
      <p:sp>
        <p:nvSpPr>
          <p:cNvPr id="3" name="Subtitle 2">
            <a:extLst>
              <a:ext uri="{FF2B5EF4-FFF2-40B4-BE49-F238E27FC236}">
                <a16:creationId xmlns:a16="http://schemas.microsoft.com/office/drawing/2014/main" id="{EBBAEFFE-8FA5-41A6-A8E9-C98A13B00435}"/>
              </a:ext>
            </a:extLst>
          </p:cNvPr>
          <p:cNvSpPr>
            <a:spLocks noGrp="1"/>
          </p:cNvSpPr>
          <p:nvPr>
            <p:ph type="subTitle" idx="1"/>
          </p:nvPr>
        </p:nvSpPr>
        <p:spPr/>
        <p:txBody>
          <a:bodyPr>
            <a:normAutofit/>
          </a:bodyPr>
          <a:lstStyle/>
          <a:p>
            <a:r>
              <a:rPr lang="en-US" dirty="0"/>
              <a:t>Aniket Roy :- 18162121029</a:t>
            </a:r>
          </a:p>
          <a:p>
            <a:r>
              <a:rPr lang="en-IN" dirty="0" err="1"/>
              <a:t>Krutik</a:t>
            </a:r>
            <a:r>
              <a:rPr lang="en-IN" dirty="0"/>
              <a:t> SHAH :- 18162121029</a:t>
            </a:r>
          </a:p>
        </p:txBody>
      </p:sp>
    </p:spTree>
    <p:extLst>
      <p:ext uri="{BB962C8B-B14F-4D97-AF65-F5344CB8AC3E}">
        <p14:creationId xmlns:p14="http://schemas.microsoft.com/office/powerpoint/2010/main" val="3024080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1EBDE-CC91-407E-9094-859E890C1B91}"/>
              </a:ext>
            </a:extLst>
          </p:cNvPr>
          <p:cNvSpPr>
            <a:spLocks noGrp="1"/>
          </p:cNvSpPr>
          <p:nvPr>
            <p:ph type="title"/>
          </p:nvPr>
        </p:nvSpPr>
        <p:spPr/>
        <p:txBody>
          <a:bodyPr/>
          <a:lstStyle/>
          <a:p>
            <a:r>
              <a:rPr lang="en-US" dirty="0"/>
              <a:t>Why logistic regression? </a:t>
            </a:r>
            <a:endParaRPr lang="en-IN" dirty="0"/>
          </a:p>
        </p:txBody>
      </p:sp>
      <p:pic>
        <p:nvPicPr>
          <p:cNvPr id="5" name="Content Placeholder 4">
            <a:extLst>
              <a:ext uri="{FF2B5EF4-FFF2-40B4-BE49-F238E27FC236}">
                <a16:creationId xmlns:a16="http://schemas.microsoft.com/office/drawing/2014/main" id="{4DECD6A0-4045-498E-BAA3-36520076BF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8162" y="1875932"/>
            <a:ext cx="8810368" cy="4228976"/>
          </a:xfrm>
        </p:spPr>
      </p:pic>
    </p:spTree>
    <p:extLst>
      <p:ext uri="{BB962C8B-B14F-4D97-AF65-F5344CB8AC3E}">
        <p14:creationId xmlns:p14="http://schemas.microsoft.com/office/powerpoint/2010/main" val="4213673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647FA-B9B5-4620-8567-E36A99A4977E}"/>
              </a:ext>
            </a:extLst>
          </p:cNvPr>
          <p:cNvSpPr>
            <a:spLocks noGrp="1"/>
          </p:cNvSpPr>
          <p:nvPr>
            <p:ph type="title"/>
          </p:nvPr>
        </p:nvSpPr>
        <p:spPr>
          <a:xfrm>
            <a:off x="646111" y="452718"/>
            <a:ext cx="9404723" cy="955952"/>
          </a:xfrm>
        </p:spPr>
        <p:txBody>
          <a:bodyPr/>
          <a:lstStyle/>
          <a:p>
            <a:r>
              <a:rPr lang="en-US" dirty="0"/>
              <a:t>Sigmoid function</a:t>
            </a:r>
            <a:endParaRPr lang="en-IN" dirty="0"/>
          </a:p>
        </p:txBody>
      </p:sp>
      <p:pic>
        <p:nvPicPr>
          <p:cNvPr id="5" name="Content Placeholder 4">
            <a:extLst>
              <a:ext uri="{FF2B5EF4-FFF2-40B4-BE49-F238E27FC236}">
                <a16:creationId xmlns:a16="http://schemas.microsoft.com/office/drawing/2014/main" id="{94005587-ECC4-4DF5-BB55-7745F8ED8F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0388" y="1653618"/>
            <a:ext cx="8575589" cy="4314696"/>
          </a:xfrm>
        </p:spPr>
      </p:pic>
    </p:spTree>
    <p:extLst>
      <p:ext uri="{BB962C8B-B14F-4D97-AF65-F5344CB8AC3E}">
        <p14:creationId xmlns:p14="http://schemas.microsoft.com/office/powerpoint/2010/main" val="2917382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67286D-B3E1-4B1C-B1BC-9DEFE31923D7}"/>
              </a:ext>
            </a:extLst>
          </p:cNvPr>
          <p:cNvSpPr>
            <a:spLocks noGrp="1"/>
          </p:cNvSpPr>
          <p:nvPr>
            <p:ph idx="1"/>
          </p:nvPr>
        </p:nvSpPr>
        <p:spPr>
          <a:xfrm>
            <a:off x="838200" y="580768"/>
            <a:ext cx="10515600" cy="5596195"/>
          </a:xfrm>
        </p:spPr>
        <p:txBody>
          <a:bodyPr/>
          <a:lstStyle/>
          <a:p>
            <a:r>
              <a:rPr lang="en-US" dirty="0"/>
              <a:t>Our problems can be divided into single class and multiclass</a:t>
            </a:r>
          </a:p>
          <a:p>
            <a:pPr lvl="1"/>
            <a:r>
              <a:rPr lang="en-US" dirty="0"/>
              <a:t>Single class/ Binary </a:t>
            </a:r>
          </a:p>
          <a:p>
            <a:pPr marL="0" indent="0">
              <a:buNone/>
            </a:pPr>
            <a:r>
              <a:rPr lang="en-US" dirty="0"/>
              <a:t>		1. Email classification: spam or not</a:t>
            </a:r>
          </a:p>
          <a:p>
            <a:pPr marL="457200" lvl="1" indent="0">
              <a:buNone/>
            </a:pPr>
            <a:r>
              <a:rPr lang="en-US" dirty="0"/>
              <a:t>	2. Tumor: malignant or benign</a:t>
            </a:r>
          </a:p>
          <a:p>
            <a:pPr lvl="1"/>
            <a:r>
              <a:rPr lang="en-US" sz="2800" dirty="0"/>
              <a:t>Multiclass</a:t>
            </a:r>
          </a:p>
          <a:p>
            <a:pPr lvl="2"/>
            <a:r>
              <a:rPr lang="en-US" sz="2800" dirty="0"/>
              <a:t>Hand printed Number detection</a:t>
            </a:r>
          </a:p>
          <a:p>
            <a:pPr lvl="2"/>
            <a:r>
              <a:rPr lang="en-US" sz="2800" dirty="0"/>
              <a:t>Face classification</a:t>
            </a:r>
          </a:p>
          <a:p>
            <a:pPr lvl="2"/>
            <a:endParaRPr lang="en-US" dirty="0"/>
          </a:p>
          <a:p>
            <a:pPr marL="914400" lvl="2" indent="0">
              <a:buNone/>
            </a:pPr>
            <a:endParaRPr lang="en-US" dirty="0"/>
          </a:p>
        </p:txBody>
      </p:sp>
    </p:spTree>
    <p:extLst>
      <p:ext uri="{BB962C8B-B14F-4D97-AF65-F5344CB8AC3E}">
        <p14:creationId xmlns:p14="http://schemas.microsoft.com/office/powerpoint/2010/main" val="2413305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BC2277-32B6-41EC-B682-5F356F23B9CF}"/>
              </a:ext>
            </a:extLst>
          </p:cNvPr>
          <p:cNvSpPr>
            <a:spLocks noGrp="1"/>
          </p:cNvSpPr>
          <p:nvPr>
            <p:ph idx="1"/>
          </p:nvPr>
        </p:nvSpPr>
        <p:spPr>
          <a:xfrm>
            <a:off x="838200" y="333632"/>
            <a:ext cx="10515600" cy="5843331"/>
          </a:xfrm>
        </p:spPr>
        <p:txBody>
          <a:bodyPr/>
          <a:lstStyle/>
          <a:p>
            <a:pPr marL="0" indent="0">
              <a:buNone/>
            </a:pPr>
            <a:r>
              <a:rPr lang="en-US" sz="4000" dirty="0"/>
              <a:t>Linear regression</a:t>
            </a:r>
          </a:p>
          <a:p>
            <a:r>
              <a:rPr lang="en-US" dirty="0"/>
              <a:t>Linear regression is used for regression or to predict continuous values whereas logistic regression can be used both in classification and regression problems but it is widely used as classification algorithm</a:t>
            </a:r>
          </a:p>
          <a:p>
            <a:endParaRPr lang="en-US" dirty="0"/>
          </a:p>
          <a:p>
            <a:r>
              <a:rPr lang="en-US" dirty="0"/>
              <a:t>The main difference that makes both different from each other is when the dependent variables are binary, logistic regression is considered and when dependent variables are continuous, then linear regression is used.</a:t>
            </a:r>
            <a:endParaRPr lang="en-IN" dirty="0"/>
          </a:p>
        </p:txBody>
      </p:sp>
    </p:spTree>
    <p:extLst>
      <p:ext uri="{BB962C8B-B14F-4D97-AF65-F5344CB8AC3E}">
        <p14:creationId xmlns:p14="http://schemas.microsoft.com/office/powerpoint/2010/main" val="3523248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28B70-4E09-4238-A655-AA0CA3AD6B37}"/>
              </a:ext>
            </a:extLst>
          </p:cNvPr>
          <p:cNvSpPr>
            <a:spLocks noGrp="1"/>
          </p:cNvSpPr>
          <p:nvPr>
            <p:ph type="title"/>
          </p:nvPr>
        </p:nvSpPr>
        <p:spPr>
          <a:xfrm>
            <a:off x="838200" y="365125"/>
            <a:ext cx="10515600" cy="808767"/>
          </a:xfrm>
        </p:spPr>
        <p:txBody>
          <a:bodyPr>
            <a:normAutofit fontScale="90000"/>
          </a:bodyPr>
          <a:lstStyle/>
          <a:p>
            <a:r>
              <a:rPr lang="en-US" dirty="0"/>
              <a:t>Gender prediction from height	</a:t>
            </a:r>
            <a:endParaRPr lang="en-IN" dirty="0"/>
          </a:p>
        </p:txBody>
      </p:sp>
      <p:pic>
        <p:nvPicPr>
          <p:cNvPr id="5" name="Content Placeholder 4">
            <a:extLst>
              <a:ext uri="{FF2B5EF4-FFF2-40B4-BE49-F238E27FC236}">
                <a16:creationId xmlns:a16="http://schemas.microsoft.com/office/drawing/2014/main" id="{273CC0A3-C3AC-43F2-99C7-31D052AF08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7590" y="1273175"/>
            <a:ext cx="8773296" cy="4903788"/>
          </a:xfrm>
        </p:spPr>
      </p:pic>
    </p:spTree>
    <p:extLst>
      <p:ext uri="{BB962C8B-B14F-4D97-AF65-F5344CB8AC3E}">
        <p14:creationId xmlns:p14="http://schemas.microsoft.com/office/powerpoint/2010/main" val="2236536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F66D-A8B7-429C-97A6-2D153338A91B}"/>
              </a:ext>
            </a:extLst>
          </p:cNvPr>
          <p:cNvSpPr>
            <a:spLocks noGrp="1"/>
          </p:cNvSpPr>
          <p:nvPr>
            <p:ph type="title"/>
          </p:nvPr>
        </p:nvSpPr>
        <p:spPr/>
        <p:txBody>
          <a:bodyPr/>
          <a:lstStyle/>
          <a:p>
            <a:r>
              <a:rPr lang="en-US" dirty="0"/>
              <a:t>Multivariate Logistic regression	</a:t>
            </a:r>
            <a:endParaRPr lang="en-IN" dirty="0"/>
          </a:p>
        </p:txBody>
      </p:sp>
      <p:pic>
        <p:nvPicPr>
          <p:cNvPr id="4" name="Content Placeholder 3">
            <a:extLst>
              <a:ext uri="{FF2B5EF4-FFF2-40B4-BE49-F238E27FC236}">
                <a16:creationId xmlns:a16="http://schemas.microsoft.com/office/drawing/2014/main" id="{98EAA92D-0433-47ED-9461-20DBE719B8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1579" y="1800911"/>
            <a:ext cx="7728841" cy="4351338"/>
          </a:xfrm>
          <a:prstGeom prst="rect">
            <a:avLst/>
          </a:prstGeom>
        </p:spPr>
      </p:pic>
    </p:spTree>
    <p:extLst>
      <p:ext uri="{BB962C8B-B14F-4D97-AF65-F5344CB8AC3E}">
        <p14:creationId xmlns:p14="http://schemas.microsoft.com/office/powerpoint/2010/main" val="2064700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FD2A1-7156-4C1E-8264-6D8B0CDF80EA}"/>
              </a:ext>
            </a:extLst>
          </p:cNvPr>
          <p:cNvSpPr>
            <a:spLocks noGrp="1"/>
          </p:cNvSpPr>
          <p:nvPr>
            <p:ph type="title"/>
          </p:nvPr>
        </p:nvSpPr>
        <p:spPr>
          <a:xfrm>
            <a:off x="838200" y="365126"/>
            <a:ext cx="10515600" cy="994118"/>
          </a:xfrm>
        </p:spPr>
        <p:txBody>
          <a:bodyPr>
            <a:normAutofit fontScale="90000"/>
          </a:bodyPr>
          <a:lstStyle/>
          <a:p>
            <a:r>
              <a:rPr lang="en-US" dirty="0"/>
              <a:t>Multivariate Logistic regression examples	</a:t>
            </a:r>
            <a:endParaRPr lang="en-IN" dirty="0"/>
          </a:p>
        </p:txBody>
      </p:sp>
      <p:sp>
        <p:nvSpPr>
          <p:cNvPr id="3" name="Content Placeholder 2">
            <a:extLst>
              <a:ext uri="{FF2B5EF4-FFF2-40B4-BE49-F238E27FC236}">
                <a16:creationId xmlns:a16="http://schemas.microsoft.com/office/drawing/2014/main" id="{2C3E7532-B90B-414D-85B4-04B60E0FD1A3}"/>
              </a:ext>
            </a:extLst>
          </p:cNvPr>
          <p:cNvSpPr>
            <a:spLocks noGrp="1"/>
          </p:cNvSpPr>
          <p:nvPr>
            <p:ph idx="1"/>
          </p:nvPr>
        </p:nvSpPr>
        <p:spPr>
          <a:xfrm>
            <a:off x="838200" y="1458097"/>
            <a:ext cx="10515600" cy="4718866"/>
          </a:xfrm>
        </p:spPr>
        <p:txBody>
          <a:bodyPr/>
          <a:lstStyle/>
          <a:p>
            <a:r>
              <a:rPr lang="en-US" dirty="0"/>
              <a:t>Neural Network</a:t>
            </a:r>
          </a:p>
          <a:p>
            <a:r>
              <a:rPr lang="en-US" dirty="0"/>
              <a:t>Hand digit Recognition</a:t>
            </a:r>
          </a:p>
          <a:p>
            <a:r>
              <a:rPr lang="en-US" dirty="0"/>
              <a:t>Face detection</a:t>
            </a:r>
          </a:p>
          <a:p>
            <a:r>
              <a:rPr lang="en-US" dirty="0"/>
              <a:t>Object classification</a:t>
            </a:r>
          </a:p>
          <a:p>
            <a:endParaRPr lang="en-US" dirty="0"/>
          </a:p>
          <a:p>
            <a:endParaRPr lang="en-IN" dirty="0"/>
          </a:p>
        </p:txBody>
      </p:sp>
    </p:spTree>
    <p:extLst>
      <p:ext uri="{BB962C8B-B14F-4D97-AF65-F5344CB8AC3E}">
        <p14:creationId xmlns:p14="http://schemas.microsoft.com/office/powerpoint/2010/main" val="31624981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130</TotalTime>
  <Words>148</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Rockwell</vt:lpstr>
      <vt:lpstr>Rockwell Condensed</vt:lpstr>
      <vt:lpstr>Wingdings</vt:lpstr>
      <vt:lpstr>Wood Type</vt:lpstr>
      <vt:lpstr>Logistic Regression  </vt:lpstr>
      <vt:lpstr>Why logistic regression? </vt:lpstr>
      <vt:lpstr>Sigmoid function</vt:lpstr>
      <vt:lpstr>PowerPoint Presentation</vt:lpstr>
      <vt:lpstr>PowerPoint Presentation</vt:lpstr>
      <vt:lpstr>Gender prediction from height </vt:lpstr>
      <vt:lpstr>Multivariate Logistic regression </vt:lpstr>
      <vt:lpstr>Multivariate Logistic regression examples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Neel Rayal</dc:creator>
  <cp:lastModifiedBy>Aniket roy</cp:lastModifiedBy>
  <cp:revision>11</cp:revision>
  <dcterms:created xsi:type="dcterms:W3CDTF">2020-10-27T06:30:26Z</dcterms:created>
  <dcterms:modified xsi:type="dcterms:W3CDTF">2021-05-29T10:16:03Z</dcterms:modified>
</cp:coreProperties>
</file>