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46" r:id="rId2"/>
    <p:sldId id="347" r:id="rId3"/>
    <p:sldId id="319" r:id="rId4"/>
    <p:sldId id="320" r:id="rId5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5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C6E978CE-53A0-ED7F-A6FC-04B2FFD3089B}"/>
              </a:ext>
            </a:extLst>
          </p:cNvPr>
          <p:cNvSpPr txBox="1"/>
          <p:nvPr/>
        </p:nvSpPr>
        <p:spPr>
          <a:xfrm>
            <a:off x="2476850" y="3246431"/>
            <a:ext cx="4953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effectLst/>
              </a:rPr>
              <a:t>￼</a:t>
            </a:r>
            <a:endParaRPr lang="de-DE" dirty="0"/>
          </a:p>
        </p:txBody>
      </p:sp>
      <p:pic>
        <p:nvPicPr>
          <p:cNvPr id="50182" name="Picture 6" descr="Saisonbroschüre Staatsoper Hamburg 2018/19 by Staatsoper Hamburg - Issuu">
            <a:extLst>
              <a:ext uri="{FF2B5EF4-FFF2-40B4-BE49-F238E27FC236}">
                <a16:creationId xmlns:a16="http://schemas.microsoft.com/office/drawing/2014/main" id="{CD650CB3-3FFA-5175-9922-AFDDF7CAC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763" y="0"/>
            <a:ext cx="5075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318BACE-243B-15EA-0FF7-E92BB51E4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858774" cy="6858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79E60E1-5F69-7043-FA3D-CCA805A0F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6273" y="-1"/>
            <a:ext cx="2505075" cy="361576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0B9C-CB76-24FF-51EE-EB84A9543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6273" y="3608674"/>
            <a:ext cx="2505075" cy="32469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E3F7A75-42B4-FB2D-1620-E1CAF8B997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1348" y="0"/>
            <a:ext cx="2466975" cy="42957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ED2552E-E255-4B3E-0BB8-79260E76ED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1348" y="4248150"/>
            <a:ext cx="2466975" cy="26574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DCF16E9-3021-AB01-17AA-4F24EC3B29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4149" y="1"/>
            <a:ext cx="2466975" cy="498121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451EBA8-22F0-1FE9-197B-60B11B347E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4149" y="4029075"/>
            <a:ext cx="2587962" cy="364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2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2" name="Picture 6" descr="Saisonbroschüre Staatsoper Hamburg 2018/19 by Staatsoper Hamburg - Issuu">
            <a:extLst>
              <a:ext uri="{FF2B5EF4-FFF2-40B4-BE49-F238E27FC236}">
                <a16:creationId xmlns:a16="http://schemas.microsoft.com/office/drawing/2014/main" id="{CD650CB3-3FFA-5175-9922-AFDDF7CAC1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429" t="1" r="1" b="-41429"/>
          <a:stretch/>
        </p:blipFill>
        <p:spPr bwMode="auto">
          <a:xfrm>
            <a:off x="-2777111" y="3580689"/>
            <a:ext cx="5075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0CF1FB4-79C3-405D-5480-40F57A4A3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258846" cy="358068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E258175-4EB0-FC13-C9FA-A32D19DDE2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076"/>
          <a:stretch/>
        </p:blipFill>
        <p:spPr>
          <a:xfrm>
            <a:off x="2101175" y="-1"/>
            <a:ext cx="2054392" cy="692209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B1C384C-E9C7-1E36-5B22-1A83330BC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513" y="0"/>
            <a:ext cx="1970290" cy="630824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944CCE1-196C-B21A-313D-B97C8C440B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807" r="1135"/>
          <a:stretch/>
        </p:blipFill>
        <p:spPr>
          <a:xfrm>
            <a:off x="8085802" y="0"/>
            <a:ext cx="1820197" cy="385335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25FCAE3-FCDC-D702-8229-61BE30628F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120"/>
          <a:stretch/>
        </p:blipFill>
        <p:spPr>
          <a:xfrm>
            <a:off x="4155567" y="0"/>
            <a:ext cx="1948885" cy="651189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E6C1B1C-6591-0D67-450A-B01DA8EB0D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57" b="89480"/>
          <a:stretch/>
        </p:blipFill>
        <p:spPr>
          <a:xfrm>
            <a:off x="6115513" y="6308239"/>
            <a:ext cx="1970290" cy="54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C6E978CE-53A0-ED7F-A6FC-04B2FFD3089B}"/>
              </a:ext>
            </a:extLst>
          </p:cNvPr>
          <p:cNvSpPr txBox="1"/>
          <p:nvPr/>
        </p:nvSpPr>
        <p:spPr>
          <a:xfrm>
            <a:off x="2476850" y="3246431"/>
            <a:ext cx="4953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effectLst/>
              </a:rPr>
              <a:t>￼</a:t>
            </a:r>
            <a:endParaRPr lang="de-DE" dirty="0"/>
          </a:p>
        </p:txBody>
      </p:sp>
      <p:pic>
        <p:nvPicPr>
          <p:cNvPr id="50182" name="Picture 6" descr="Saisonbroschüre Staatsoper Hamburg 2018/19 by Staatsoper Hamburg - Issuu">
            <a:extLst>
              <a:ext uri="{FF2B5EF4-FFF2-40B4-BE49-F238E27FC236}">
                <a16:creationId xmlns:a16="http://schemas.microsoft.com/office/drawing/2014/main" id="{CD650CB3-3FFA-5175-9922-AFDDF7CAC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763" y="0"/>
            <a:ext cx="5075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318BACE-243B-15EA-0FF7-E92BB51E4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858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2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C6E978CE-53A0-ED7F-A6FC-04B2FFD3089B}"/>
              </a:ext>
            </a:extLst>
          </p:cNvPr>
          <p:cNvSpPr txBox="1"/>
          <p:nvPr/>
        </p:nvSpPr>
        <p:spPr>
          <a:xfrm>
            <a:off x="2476850" y="3246431"/>
            <a:ext cx="4953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effectLst/>
              </a:rPr>
              <a:t>￼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E98CBB5-61D2-BF30-EFBF-B5E59FC25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702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6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Office PowerPoint</Application>
  <PresentationFormat>A4-Papier (210 x 297 mm)</PresentationFormat>
  <Paragraphs>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Bai, Zehui</cp:lastModifiedBy>
  <cp:revision>100</cp:revision>
  <cp:lastPrinted>2022-11-22T16:11:13Z</cp:lastPrinted>
  <dcterms:created xsi:type="dcterms:W3CDTF">2022-11-07T20:45:57Z</dcterms:created>
  <dcterms:modified xsi:type="dcterms:W3CDTF">2022-11-25T10:55:55Z</dcterms:modified>
</cp:coreProperties>
</file>