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04" r:id="rId2"/>
    <p:sldId id="405" r:id="rId3"/>
    <p:sldId id="406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3" r:id="rId19"/>
    <p:sldId id="402" r:id="rId2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CAE151-99DD-0D01-703A-25D200FF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0" y="643466"/>
            <a:ext cx="4234009" cy="55710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15AA7E59-4382-A277-E640-666F794E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09" y="643467"/>
            <a:ext cx="4122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20E96E59-DA08-AE3E-33BE-5A72EC62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1A51B9-BD90-EE4D-4A12-7F611171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F9836-AB81-6840-05ED-4FB2CF43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5" y="643466"/>
            <a:ext cx="4289719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AB72B7-FBFB-8477-8968-D0EE78AD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1" y="643466"/>
            <a:ext cx="4192226" cy="55710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2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BA0852-46FC-450A-DFAC-0752B135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8" y="643466"/>
            <a:ext cx="4275792" cy="5571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A238F0-AC33-B8A0-5813-5CFEA3FD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8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38C4001-F024-B0A3-E71A-39944269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5" y="643466"/>
            <a:ext cx="4289719" cy="5571066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7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1F5780-3C49-B0BD-7865-0BB80A3F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0928AE-FEF4-B0F7-7D1D-FDCDD86C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8" y="643466"/>
            <a:ext cx="427579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BD05A864-234A-D404-6B6B-8C8774A9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C720AC-CF53-B6D5-F113-CC788A65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BD05A864-234A-D404-6B6B-8C8774A9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2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D72686-3C22-1015-2668-AC6D25F8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15AA7E59-4382-A277-E640-666F794E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09" y="643467"/>
            <a:ext cx="4122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7E98A-0B52-04DA-6A4F-10104B97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A7A70B5-4CD4-0724-820E-61BEA516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82" y="643467"/>
            <a:ext cx="41504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71C35F48-0F64-005F-8ACB-A3F259F1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5826B0-899F-0CE6-9868-A367DA3C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5" y="643466"/>
            <a:ext cx="4289719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0ED6D5FC-5FB4-624A-92F2-7D9C6CB2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0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1ECDBD3F-933C-5814-2937-9B1EE722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68B0BF-3F37-6B65-DEA4-B8E99BCF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1" y="643466"/>
            <a:ext cx="4192226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B1E21E-1270-141A-DF1A-81667B9F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8" y="643466"/>
            <a:ext cx="427579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8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115</cp:revision>
  <cp:lastPrinted>2022-11-22T16:11:13Z</cp:lastPrinted>
  <dcterms:created xsi:type="dcterms:W3CDTF">2022-11-07T20:45:57Z</dcterms:created>
  <dcterms:modified xsi:type="dcterms:W3CDTF">2022-12-15T08:46:51Z</dcterms:modified>
</cp:coreProperties>
</file>