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60" r:id="rId2"/>
    <p:sldId id="407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1064ED-33B6-F853-F0F3-390627D5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643466"/>
            <a:ext cx="4261865" cy="55710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9D458D24-64D1-102F-3DCE-8B6ED9830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37" y="643467"/>
            <a:ext cx="4094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1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9B6D4C-0626-B1F8-9F79-8AE3A61C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653543"/>
            <a:ext cx="4301957" cy="55509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7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CA4D73-5875-F06F-AD4C-23F1ADCE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" y="643466"/>
            <a:ext cx="413651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52F23B-ED12-6882-DBD3-11779C45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643466"/>
            <a:ext cx="4261865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0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2926FD-A4FF-DE00-600D-0EEA6437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8" y="643466"/>
            <a:ext cx="4206153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11738" y="1367704"/>
            <a:ext cx="5571066" cy="41225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7683E0FB-9FF5-50E7-8D36-3A5D86AE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37" y="643467"/>
            <a:ext cx="4094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1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6D20EB-D30E-4FF4-2695-2BE692FD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5" y="643466"/>
            <a:ext cx="4178299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0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4268A33-92BD-8431-B810-624B8F52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8" y="643466"/>
            <a:ext cx="4206153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11738" y="1367704"/>
            <a:ext cx="5571066" cy="41225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B79584D-F876-CDD6-624F-359E9D30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09" y="643467"/>
            <a:ext cx="4122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1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6DFD86-D947-8A98-2B1C-F14F63E3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3" y="643466"/>
            <a:ext cx="4150443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11738" y="1367704"/>
            <a:ext cx="5571066" cy="41225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E41A2D48-C761-ACC1-CF01-1B8C31F3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801" y="643467"/>
            <a:ext cx="40808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E687A6-A539-F1EC-BD31-FB08F19F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" y="643466"/>
            <a:ext cx="4247936" cy="55710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7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6A4DAC-BC67-6439-176B-0BCF0482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8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6F8801-9C22-749F-E365-5CBED9A6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12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CF5A4C-ED2F-DC89-1CEC-D138217E9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644561"/>
            <a:ext cx="4301957" cy="55688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0DEC775-157D-B533-D236-EE93B736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" y="643466"/>
            <a:ext cx="424793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76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DA3C4-D6D7-8A36-D86A-6834CF14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0" y="643466"/>
            <a:ext cx="4234009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7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140FD7-733E-B044-5B0D-EFA330B7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" y="643466"/>
            <a:ext cx="424793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43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C61C39-45BD-7811-7D8F-A7BCBCBB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662467"/>
            <a:ext cx="4301957" cy="553306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9B908A3-53D9-599B-D122-574BE0CE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46" y="643467"/>
            <a:ext cx="41365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0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A8A0BA-AB2D-9D20-900A-7225FC89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3" y="643466"/>
            <a:ext cx="4220082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9B908A3-53D9-599B-D122-574BE0CE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46" y="643467"/>
            <a:ext cx="41365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5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B908A3-53D9-599B-D122-574BE0CE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" y="643466"/>
            <a:ext cx="4136516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6A2985BA-AC06-236A-515B-B52C4DD0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874" y="643467"/>
            <a:ext cx="41086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4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4F93B0-1024-B0DE-8A7D-E5FD9EB1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3" y="643466"/>
            <a:ext cx="4220082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9B908A3-53D9-599B-D122-574BE0CE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46" y="643467"/>
            <a:ext cx="41365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9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D100F9-70D4-45F5-1548-C69A16EC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" y="643466"/>
            <a:ext cx="413651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11738" y="1367704"/>
            <a:ext cx="5571066" cy="41225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302A55B-EEA8-E563-86B9-A0C8F615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37" y="643467"/>
            <a:ext cx="4094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50FCCB-16F5-792E-ED85-3DB4C77B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688898"/>
            <a:ext cx="4301957" cy="54802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2B51F39-86E3-8BF6-F671-8FB8DB26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3" y="643466"/>
            <a:ext cx="4220082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6CA236-1CE6-E3F5-663E-1C301191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1C23FD-887E-8EE0-D9FF-FDE050D1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8" y="643466"/>
            <a:ext cx="4206153" cy="557106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ECCA0F-406F-B585-6CE2-F8DA055A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" y="643466"/>
            <a:ext cx="424793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3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114</cp:revision>
  <cp:lastPrinted>2022-11-22T16:11:13Z</cp:lastPrinted>
  <dcterms:created xsi:type="dcterms:W3CDTF">2022-11-07T20:45:57Z</dcterms:created>
  <dcterms:modified xsi:type="dcterms:W3CDTF">2022-12-15T08:47:07Z</dcterms:modified>
</cp:coreProperties>
</file>