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60" r:id="rId3"/>
    <p:sldId id="258" r:id="rId4"/>
    <p:sldId id="257" r:id="rId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82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0" y="-1"/>
            <a:ext cx="9906000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095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44AF0B9-F17F-2124-277B-BC859DED70AB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55A57AF7-401C-52D1-2F54-D95F69259CF2}"/>
                </a:ext>
              </a:extLst>
            </p:cNvPr>
            <p:cNvGrpSpPr/>
            <p:nvPr/>
          </p:nvGrpSpPr>
          <p:grpSpPr>
            <a:xfrm>
              <a:off x="0" y="0"/>
              <a:ext cx="4953000" cy="3429000"/>
              <a:chOff x="83890" y="109057"/>
              <a:chExt cx="4345498" cy="2927758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DC128D7F-358D-F983-AAB4-60C778A0F7E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A909339B-40D8-2D48-86CC-56D78BB9479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33EEDE7-C98B-7B7D-0E66-09384443D384}"/>
                </a:ext>
              </a:extLst>
            </p:cNvPr>
            <p:cNvGrpSpPr/>
            <p:nvPr/>
          </p:nvGrpSpPr>
          <p:grpSpPr>
            <a:xfrm>
              <a:off x="0" y="3429000"/>
              <a:ext cx="4953000" cy="3429000"/>
              <a:chOff x="83890" y="109057"/>
              <a:chExt cx="4345498" cy="2927758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78CF84B-35A0-15FB-8173-3D816C8CCC1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BC17002-67C5-13CC-9C99-DB44CBD9860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014AA50-468F-5450-63C1-A3EE5E7A64AD}"/>
                </a:ext>
              </a:extLst>
            </p:cNvPr>
            <p:cNvGrpSpPr/>
            <p:nvPr/>
          </p:nvGrpSpPr>
          <p:grpSpPr>
            <a:xfrm>
              <a:off x="4953000" y="0"/>
              <a:ext cx="4953000" cy="3429000"/>
              <a:chOff x="83890" y="109057"/>
              <a:chExt cx="4345498" cy="2927758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388894EC-A87D-713D-1D26-E4C445DC19A5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B596338-AB6A-6DF3-A98A-8EE76DA6460F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07831BB-CA55-2D92-5515-E054911A5120}"/>
                </a:ext>
              </a:extLst>
            </p:cNvPr>
            <p:cNvGrpSpPr/>
            <p:nvPr/>
          </p:nvGrpSpPr>
          <p:grpSpPr>
            <a:xfrm>
              <a:off x="4953000" y="3429000"/>
              <a:ext cx="4953000" cy="3429000"/>
              <a:chOff x="83890" y="109057"/>
              <a:chExt cx="4345498" cy="2927758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ACA6305-3BDF-6658-CA0C-A1070446B571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8829330-6A45-36E5-5807-0E8E04527E13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CB9825BA-06B4-065D-5811-636D80E8BF2C}"/>
              </a:ext>
            </a:extLst>
          </p:cNvPr>
          <p:cNvSpPr txBox="1"/>
          <p:nvPr/>
        </p:nvSpPr>
        <p:spPr>
          <a:xfrm>
            <a:off x="300192" y="329504"/>
            <a:ext cx="18761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就是这个人，打破了我孤独终身的计划</a:t>
            </a:r>
            <a:endParaRPr lang="de-DE" b="0" i="0" dirty="0">
              <a:solidFill>
                <a:srgbClr val="292C3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17194DA-A88E-A5F6-8713-FC455E730B26}"/>
              </a:ext>
            </a:extLst>
          </p:cNvPr>
          <p:cNvSpPr txBox="1"/>
          <p:nvPr/>
        </p:nvSpPr>
        <p:spPr>
          <a:xfrm>
            <a:off x="363649" y="1879252"/>
            <a:ext cx="17492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我大抵是恋爱了，今天是你，明天还是你</a:t>
            </a:r>
            <a:endParaRPr lang="de-DE" b="0" i="0" dirty="0">
              <a:solidFill>
                <a:srgbClr val="292C32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98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14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B604EE2-C3BF-D9DE-481E-7331624495FF}"/>
              </a:ext>
            </a:extLst>
          </p:cNvPr>
          <p:cNvGrpSpPr/>
          <p:nvPr/>
        </p:nvGrpSpPr>
        <p:grpSpPr>
          <a:xfrm>
            <a:off x="0" y="1"/>
            <a:ext cx="9906000" cy="6857999"/>
            <a:chOff x="0" y="1"/>
            <a:chExt cx="9906000" cy="685799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44AF0B9-F17F-2124-277B-BC859DED70AB}"/>
                </a:ext>
              </a:extLst>
            </p:cNvPr>
            <p:cNvGrpSpPr/>
            <p:nvPr/>
          </p:nvGrpSpPr>
          <p:grpSpPr>
            <a:xfrm rot="5400000">
              <a:off x="-952500" y="952501"/>
              <a:ext cx="6857999" cy="4953000"/>
              <a:chOff x="0" y="0"/>
              <a:chExt cx="9906000" cy="6858000"/>
            </a:xfrm>
          </p:grpSpPr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55A57AF7-401C-52D1-2F54-D95F69259CF2}"/>
                  </a:ext>
                </a:extLst>
              </p:cNvPr>
              <p:cNvGrpSpPr/>
              <p:nvPr/>
            </p:nvGrpSpPr>
            <p:grpSpPr>
              <a:xfrm>
                <a:off x="0" y="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" name="Rechteck 1">
                  <a:extLst>
                    <a:ext uri="{FF2B5EF4-FFF2-40B4-BE49-F238E27FC236}">
                      <a16:creationId xmlns:a16="http://schemas.microsoft.com/office/drawing/2014/main" id="{DC128D7F-358D-F983-AAB4-60C778A0F7EB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echteck 2">
                  <a:extLst>
                    <a:ext uri="{FF2B5EF4-FFF2-40B4-BE49-F238E27FC236}">
                      <a16:creationId xmlns:a16="http://schemas.microsoft.com/office/drawing/2014/main" id="{A909339B-40D8-2D48-86CC-56D78BB94794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633EEDE7-C98B-7B7D-0E66-09384443D384}"/>
                  </a:ext>
                </a:extLst>
              </p:cNvPr>
              <p:cNvGrpSpPr/>
              <p:nvPr/>
            </p:nvGrpSpPr>
            <p:grpSpPr>
              <a:xfrm>
                <a:off x="0" y="3429000"/>
                <a:ext cx="4953000" cy="3429000"/>
                <a:chOff x="83890" y="109057"/>
                <a:chExt cx="4345498" cy="2927758"/>
              </a:xfrm>
            </p:grpSpPr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id="{478CF84B-35A0-15FB-8173-3D816C8CCC1B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CBC17002-67C5-13CC-9C99-DB44CBD98604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D014AA50-468F-5450-63C1-A3EE5E7A64AD}"/>
                  </a:ext>
                </a:extLst>
              </p:cNvPr>
              <p:cNvGrpSpPr/>
              <p:nvPr/>
            </p:nvGrpSpPr>
            <p:grpSpPr>
              <a:xfrm>
                <a:off x="4953000" y="0"/>
                <a:ext cx="4953000" cy="3429000"/>
                <a:chOff x="83890" y="109057"/>
                <a:chExt cx="4345498" cy="2927758"/>
              </a:xfrm>
            </p:grpSpPr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388894EC-A87D-713D-1D26-E4C445DC19A5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DB596338-AB6A-6DF3-A98A-8EE76DA6460F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707831BB-CA55-2D92-5515-E054911A5120}"/>
                  </a:ext>
                </a:extLst>
              </p:cNvPr>
              <p:cNvGrpSpPr/>
              <p:nvPr/>
            </p:nvGrpSpPr>
            <p:grpSpPr>
              <a:xfrm>
                <a:off x="4953000" y="3429000"/>
                <a:ext cx="4953000" cy="3429000"/>
                <a:chOff x="83890" y="109057"/>
                <a:chExt cx="4345498" cy="2927758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4ACA6305-3BDF-6658-CA0C-A1070446B571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68829330-6A45-36E5-5807-0E8E04527E13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D38D5B30-F1BF-1903-9711-832F388F00FF}"/>
                </a:ext>
              </a:extLst>
            </p:cNvPr>
            <p:cNvGrpSpPr/>
            <p:nvPr/>
          </p:nvGrpSpPr>
          <p:grpSpPr>
            <a:xfrm rot="5400000">
              <a:off x="4000500" y="952501"/>
              <a:ext cx="6857999" cy="4953000"/>
              <a:chOff x="0" y="0"/>
              <a:chExt cx="9906000" cy="6858000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C930D1AE-64C9-B454-11C5-15807C5458D2}"/>
                  </a:ext>
                </a:extLst>
              </p:cNvPr>
              <p:cNvGrpSpPr/>
              <p:nvPr/>
            </p:nvGrpSpPr>
            <p:grpSpPr>
              <a:xfrm>
                <a:off x="0" y="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885D277B-D747-4023-6A99-C6E1A40ECFA4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146CC88E-90B1-EE75-A8FD-3BDBF8B78BE1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9A6FE440-331D-8FDA-4513-65CA094B53FE}"/>
                  </a:ext>
                </a:extLst>
              </p:cNvPr>
              <p:cNvGrpSpPr/>
              <p:nvPr/>
            </p:nvGrpSpPr>
            <p:grpSpPr>
              <a:xfrm>
                <a:off x="0" y="342900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017484BA-C194-7B0C-5A6F-DB733CA22485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E62E60A5-DB9F-6758-2F86-D22370C56061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9C721ED9-4C11-4B0B-E216-8FDFDA258147}"/>
                  </a:ext>
                </a:extLst>
              </p:cNvPr>
              <p:cNvGrpSpPr/>
              <p:nvPr/>
            </p:nvGrpSpPr>
            <p:grpSpPr>
              <a:xfrm>
                <a:off x="4953000" y="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7FE49CAD-83E3-5106-D0AD-3EAD845AD518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AE0DE926-EE83-D810-02C3-56993F376EF1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98157DF9-564C-4A92-1DC3-79B40148BB30}"/>
                  </a:ext>
                </a:extLst>
              </p:cNvPr>
              <p:cNvGrpSpPr/>
              <p:nvPr/>
            </p:nvGrpSpPr>
            <p:grpSpPr>
              <a:xfrm>
                <a:off x="4953000" y="342900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B919BEE7-593C-B0C7-F60C-AD9A14F898F2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hteck 20">
                  <a:extLst>
                    <a:ext uri="{FF2B5EF4-FFF2-40B4-BE49-F238E27FC236}">
                      <a16:creationId xmlns:a16="http://schemas.microsoft.com/office/drawing/2014/main" id="{C8B38458-93F3-3856-15DF-215659BFD814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8783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</Words>
  <Application>Microsoft Office PowerPoint</Application>
  <PresentationFormat>A4-Papier (210 x 297 mm)</PresentationFormat>
  <Paragraphs>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Bai, Zehui</cp:lastModifiedBy>
  <cp:revision>138</cp:revision>
  <cp:lastPrinted>2022-11-22T16:11:13Z</cp:lastPrinted>
  <dcterms:created xsi:type="dcterms:W3CDTF">2022-11-07T20:45:57Z</dcterms:created>
  <dcterms:modified xsi:type="dcterms:W3CDTF">2023-01-09T13:14:51Z</dcterms:modified>
</cp:coreProperties>
</file>