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81" r:id="rId3"/>
    <p:sldId id="289" r:id="rId4"/>
    <p:sldId id="283" r:id="rId5"/>
    <p:sldId id="287" r:id="rId6"/>
    <p:sldId id="284" r:id="rId7"/>
    <p:sldId id="286" r:id="rId8"/>
    <p:sldId id="282" r:id="rId9"/>
    <p:sldId id="285" r:id="rId10"/>
    <p:sldId id="290" r:id="rId11"/>
    <p:sldId id="291" r:id="rId12"/>
    <p:sldId id="279" r:id="rId13"/>
    <p:sldId id="296" r:id="rId14"/>
    <p:sldId id="292" r:id="rId15"/>
    <p:sldId id="298" r:id="rId16"/>
    <p:sldId id="294" r:id="rId17"/>
    <p:sldId id="295" r:id="rId18"/>
    <p:sldId id="257" r:id="rId19"/>
    <p:sldId id="280" r:id="rId20"/>
    <p:sldId id="260" r:id="rId21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1.jp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1.jp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49" y="3572746"/>
            <a:ext cx="2100417" cy="3192833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68" y="3572746"/>
            <a:ext cx="2100417" cy="319283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2" y="3572746"/>
            <a:ext cx="2100417" cy="3192833"/>
          </a:xfrm>
          <a:prstGeom prst="rect">
            <a:avLst/>
          </a:prstGeom>
        </p:spPr>
      </p:pic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" y="78333"/>
            <a:ext cx="2100417" cy="3192833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64" y="78333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4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60581"/>
            <a:ext cx="2100417" cy="292840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60581"/>
            <a:ext cx="2100417" cy="292840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79296"/>
            <a:ext cx="2100417" cy="292840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79295"/>
            <a:ext cx="2100417" cy="292840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79296"/>
            <a:ext cx="2100417" cy="292840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704959"/>
            <a:ext cx="2100417" cy="292840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208957"/>
            <a:ext cx="2100417" cy="293158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210546"/>
            <a:ext cx="2100417" cy="29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9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306242"/>
            <a:ext cx="2100417" cy="283708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06242"/>
            <a:ext cx="2100417" cy="283708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724957"/>
            <a:ext cx="2100417" cy="283708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724956"/>
            <a:ext cx="2100417" cy="283708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724957"/>
            <a:ext cx="2100417" cy="283708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750620"/>
            <a:ext cx="2100417" cy="283708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255237"/>
            <a:ext cx="2100417" cy="283902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256207"/>
            <a:ext cx="2100417" cy="28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0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D33CDF-A86C-F4E5-DFEB-F7F6B4F12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0" y="220788"/>
            <a:ext cx="2076928" cy="9086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AB1A5F9-4803-7DC8-9005-2AAFBE2A8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" y="1208097"/>
            <a:ext cx="2076928" cy="9086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676B31-9114-F2FF-FF4B-EA6F770D4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" y="2256097"/>
            <a:ext cx="2076928" cy="9086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088854D-395E-0DFC-8868-E7CACC01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82" y="220788"/>
            <a:ext cx="2076928" cy="9086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0CF2FD-1571-3972-EBEC-244B2CF37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2" y="1208097"/>
            <a:ext cx="2076928" cy="9086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F99371-9FC1-CCC9-8063-FB626F00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2" y="2256097"/>
            <a:ext cx="2076928" cy="9086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27884D-7C15-9F29-B7EF-4F1FE305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0" y="3571327"/>
            <a:ext cx="2076928" cy="9086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9C137F2-36D9-8D28-7B98-FE467A92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" y="4558636"/>
            <a:ext cx="2076928" cy="9086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192DA5-E5B7-FF67-C157-4759BF562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" y="5606636"/>
            <a:ext cx="2076928" cy="908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08069A-BAA1-B0D7-604D-CAA4AF0C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82" y="3571327"/>
            <a:ext cx="2076928" cy="9086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9FC08E6-E40E-A8FC-C1E5-BB0A0C67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2" y="4558636"/>
            <a:ext cx="2076928" cy="9086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11585CE-7327-25D4-9BE5-9015B9DE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2" y="5606636"/>
            <a:ext cx="2076928" cy="9086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9E945B5-88CF-E963-F5A5-D1AB70C9C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95" y="220788"/>
            <a:ext cx="2076928" cy="9086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6B4675C-D82F-F277-CAD1-9D3AD2D02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4" y="1208097"/>
            <a:ext cx="2076928" cy="9086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350F81E-A6F9-6488-7EDE-7B901290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4" y="2256097"/>
            <a:ext cx="2076928" cy="90865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479CDF-6EC9-79A0-01C3-CF4DBF10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52" y="220788"/>
            <a:ext cx="2076928" cy="9086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5851F00-9704-D4EC-C89F-6D42C2F1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72" y="1208097"/>
            <a:ext cx="2076928" cy="90865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2DC8367-A48E-3CB9-36ED-0A84C08D9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72" y="2256097"/>
            <a:ext cx="2076928" cy="90865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C358FEB-C362-67F5-81F8-67B6F260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95" y="3571327"/>
            <a:ext cx="2076928" cy="90865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264CCAA-740E-E765-D6E7-392CFB438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4" y="4558636"/>
            <a:ext cx="2076928" cy="90865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3AD8E39-EBB3-011D-5B43-7C13C293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4" y="5606636"/>
            <a:ext cx="2076928" cy="90865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0D108CD-5823-63C7-3B8D-8ADDD4588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52" y="3571327"/>
            <a:ext cx="2076928" cy="90865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4C0D9AA-37AC-2A7F-F4F1-FC684A32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72" y="4558636"/>
            <a:ext cx="2076928" cy="90865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F745E7F6-B830-5385-8B59-FDC82CC7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72" y="5606636"/>
            <a:ext cx="2076928" cy="9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D33CDF-A86C-F4E5-DFEB-F7F6B4F12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0" y="220788"/>
            <a:ext cx="2076928" cy="9086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AB1A5F9-4803-7DC8-9005-2AAFBE2A8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" y="1208097"/>
            <a:ext cx="2076928" cy="9086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676B31-9114-F2FF-FF4B-EA6F770D4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" y="2256097"/>
            <a:ext cx="2076928" cy="9086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088854D-395E-0DFC-8868-E7CACC01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82" y="220788"/>
            <a:ext cx="2076928" cy="9086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0CF2FD-1571-3972-EBEC-244B2CF37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2" y="1208097"/>
            <a:ext cx="2076928" cy="9086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F99371-9FC1-CCC9-8063-FB626F00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2" y="2256097"/>
            <a:ext cx="2076928" cy="9086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27884D-7C15-9F29-B7EF-4F1FE305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0" y="3571327"/>
            <a:ext cx="2076928" cy="9086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9C137F2-36D9-8D28-7B98-FE467A92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" y="4558636"/>
            <a:ext cx="2076928" cy="9086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192DA5-E5B7-FF67-C157-4759BF562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" y="5606636"/>
            <a:ext cx="2076928" cy="908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08069A-BAA1-B0D7-604D-CAA4AF0C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82" y="3571327"/>
            <a:ext cx="2076928" cy="9086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9FC08E6-E40E-A8FC-C1E5-BB0A0C67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2" y="4558636"/>
            <a:ext cx="2076928" cy="9086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11585CE-7327-25D4-9BE5-9015B9DE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2" y="5606636"/>
            <a:ext cx="2076928" cy="90865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9E945B5-88CF-E963-F5A5-D1AB70C9C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95" y="220788"/>
            <a:ext cx="2076928" cy="9086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6B4675C-D82F-F277-CAD1-9D3AD2D02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4" y="1208097"/>
            <a:ext cx="2076928" cy="9086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350F81E-A6F9-6488-7EDE-7B901290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4" y="2256097"/>
            <a:ext cx="2076928" cy="90865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479CDF-6EC9-79A0-01C3-CF4DBF10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52" y="220788"/>
            <a:ext cx="2076928" cy="9086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5851F00-9704-D4EC-C89F-6D42C2F1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72" y="1208097"/>
            <a:ext cx="2076928" cy="90865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2DC8367-A48E-3CB9-36ED-0A84C08D9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72" y="2256097"/>
            <a:ext cx="2076928" cy="90865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C358FEB-C362-67F5-81F8-67B6F260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95" y="3571327"/>
            <a:ext cx="2076928" cy="90865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264CCAA-740E-E765-D6E7-392CFB438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4" y="4558636"/>
            <a:ext cx="2076928" cy="90865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3AD8E39-EBB3-011D-5B43-7C13C293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84" y="5606636"/>
            <a:ext cx="2076928" cy="90865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0D108CD-5823-63C7-3B8D-8ADDD4588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52" y="3571327"/>
            <a:ext cx="2076928" cy="90865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4C0D9AA-37AC-2A7F-F4F1-FC684A32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72" y="4558636"/>
            <a:ext cx="2076928" cy="90865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F745E7F6-B830-5385-8B59-FDC82CC7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72" y="5606636"/>
            <a:ext cx="2076928" cy="9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1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24B8C753-4312-4066-3A46-F9CD72412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551" y="372026"/>
            <a:ext cx="1762506" cy="81837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F222029-1761-FFC6-B4E7-7A6E6FFA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1389680"/>
            <a:ext cx="1762506" cy="81837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4812C78-EEBF-7561-5674-54B4B9BA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2407335"/>
            <a:ext cx="1762506" cy="818378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981BE7E2-A224-A43E-2FCA-BD8E176AC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3613567"/>
            <a:ext cx="1762506" cy="818378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F9B62D4-E76F-C498-04D0-220AAD40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29" y="4631221"/>
            <a:ext cx="1762506" cy="818378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0115039-BFD9-113D-ACF7-18AAA16D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29" y="5648876"/>
            <a:ext cx="1762506" cy="818378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FF9E06C-C966-A0A5-4E81-2EB10F3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953" y="372026"/>
            <a:ext cx="1762506" cy="81837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1748F6C1-0A92-4300-B9D5-45246EEDC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942" y="1389680"/>
            <a:ext cx="1762506" cy="818378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0C307CC-5806-72D5-9254-659E096C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942" y="2407335"/>
            <a:ext cx="1762506" cy="818378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7AC3B53-0245-B0B2-C4D3-E116D5565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942" y="3613567"/>
            <a:ext cx="1762506" cy="81837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EFDC7B1B-C2DA-056B-01BD-553E644F6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931" y="4631221"/>
            <a:ext cx="1762506" cy="818378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0E04E613-0431-A5B1-929A-D19C9006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931" y="5648876"/>
            <a:ext cx="1762506" cy="818378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B561925-44FD-84A9-B40B-4B9180EC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5743" y="372026"/>
            <a:ext cx="1762506" cy="81837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3999B85-3E6D-9083-82B2-EF9BCE7E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732" y="1389680"/>
            <a:ext cx="1762506" cy="81837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66F9AF29-6AFC-0BD1-2B23-F20FB5EE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732" y="2407335"/>
            <a:ext cx="1762506" cy="818378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8B73402-E87C-18F4-03D2-3E75DAD4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732" y="3613567"/>
            <a:ext cx="1762506" cy="81837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4EB40F5-9310-5A0F-1D2A-69D090C78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721" y="4631221"/>
            <a:ext cx="1762506" cy="818378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94563F8B-B36B-BD57-0CD1-24747842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721" y="5648876"/>
            <a:ext cx="1762506" cy="81837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86918CAB-6B5E-6363-FEC6-F1150E87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0533" y="372026"/>
            <a:ext cx="1762506" cy="818378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473D053-49C8-3F25-1F94-7A9B6C3E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2" y="1389680"/>
            <a:ext cx="1762506" cy="818378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14BB926D-DDF3-127D-62D3-4613E6D4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2" y="2407335"/>
            <a:ext cx="1762506" cy="818378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43E0CA76-E0F0-8441-B8DD-83AA7480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2" y="3613567"/>
            <a:ext cx="1762506" cy="818378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8FB1AF7B-65D7-AF77-00E8-8855F716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511" y="4631221"/>
            <a:ext cx="1762506" cy="818378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9119B17B-749E-3DBB-7EF4-5566A033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511" y="5648876"/>
            <a:ext cx="1762506" cy="81837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9C5B4F2-F550-4EBD-9378-652435AE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2422" y="372026"/>
            <a:ext cx="1762506" cy="81837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BC8D21E-86F3-3BAD-5AD2-6162597D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411" y="1389680"/>
            <a:ext cx="1762506" cy="8183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C3E0955-77A2-8B7E-61C3-16BED4DD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411" y="2407335"/>
            <a:ext cx="1762506" cy="8183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55E8D5-FD4A-3F8A-B980-DBC74443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411" y="3613567"/>
            <a:ext cx="1762506" cy="8183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27EAE3-ABBE-5283-901B-55FE96833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00" y="4631221"/>
            <a:ext cx="1762506" cy="8183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08CEBA-CEAE-2F77-3701-61EEF218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00" y="5648876"/>
            <a:ext cx="1762506" cy="8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24B8C753-4312-4066-3A46-F9CD72412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551" y="372026"/>
            <a:ext cx="1762506" cy="81837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F222029-1761-FFC6-B4E7-7A6E6FFA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1389680"/>
            <a:ext cx="1762506" cy="81837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4812C78-EEBF-7561-5674-54B4B9BA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2407335"/>
            <a:ext cx="1762506" cy="818378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981BE7E2-A224-A43E-2FCA-BD8E176AC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40" y="3613567"/>
            <a:ext cx="1762506" cy="818378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F9B62D4-E76F-C498-04D0-220AAD40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29" y="4631221"/>
            <a:ext cx="1762506" cy="818378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0115039-BFD9-113D-ACF7-18AAA16D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29" y="5648876"/>
            <a:ext cx="1762506" cy="818378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FF9E06C-C966-A0A5-4E81-2EB10F3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953" y="372026"/>
            <a:ext cx="1762506" cy="81837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1748F6C1-0A92-4300-B9D5-45246EEDC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942" y="1389680"/>
            <a:ext cx="1762506" cy="818378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0C307CC-5806-72D5-9254-659E096C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942" y="2407335"/>
            <a:ext cx="1762506" cy="818378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7AC3B53-0245-B0B2-C4D3-E116D5565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9942" y="3613567"/>
            <a:ext cx="1762506" cy="81837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EFDC7B1B-C2DA-056B-01BD-553E644F6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931" y="4631221"/>
            <a:ext cx="1762506" cy="818378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0E04E613-0431-A5B1-929A-D19C9006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931" y="5648876"/>
            <a:ext cx="1762506" cy="818378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B561925-44FD-84A9-B40B-4B9180EC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5743" y="372026"/>
            <a:ext cx="1762506" cy="81837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3999B85-3E6D-9083-82B2-EF9BCE7E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732" y="1389680"/>
            <a:ext cx="1762506" cy="81837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66F9AF29-6AFC-0BD1-2B23-F20FB5EE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732" y="2407335"/>
            <a:ext cx="1762506" cy="818378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8B73402-E87C-18F4-03D2-3E75DAD4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732" y="3613567"/>
            <a:ext cx="1762506" cy="81837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4EB40F5-9310-5A0F-1D2A-69D090C78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721" y="4631221"/>
            <a:ext cx="1762506" cy="818378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94563F8B-B36B-BD57-0CD1-24747842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3721" y="5648876"/>
            <a:ext cx="1762506" cy="81837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86918CAB-6B5E-6363-FEC6-F1150E87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0533" y="372026"/>
            <a:ext cx="1762506" cy="818378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473D053-49C8-3F25-1F94-7A9B6C3E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2" y="1389680"/>
            <a:ext cx="1762506" cy="818378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14BB926D-DDF3-127D-62D3-4613E6D4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2" y="2407335"/>
            <a:ext cx="1762506" cy="818378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43E0CA76-E0F0-8441-B8DD-83AA7480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2" y="3613567"/>
            <a:ext cx="1762506" cy="818378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8FB1AF7B-65D7-AF77-00E8-8855F716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511" y="4631221"/>
            <a:ext cx="1762506" cy="818378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9119B17B-749E-3DBB-7EF4-5566A033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511" y="5648876"/>
            <a:ext cx="1762506" cy="81837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9C5B4F2-F550-4EBD-9378-652435AE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2422" y="372026"/>
            <a:ext cx="1762506" cy="81837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BC8D21E-86F3-3BAD-5AD2-6162597D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411" y="1389680"/>
            <a:ext cx="1762506" cy="8183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C3E0955-77A2-8B7E-61C3-16BED4DD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411" y="2407335"/>
            <a:ext cx="1762506" cy="8183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55E8D5-FD4A-3F8A-B980-DBC74443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411" y="3613567"/>
            <a:ext cx="1762506" cy="8183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27EAE3-ABBE-5283-901B-55FE96833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00" y="4631221"/>
            <a:ext cx="1762506" cy="8183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08CEBA-CEAE-2F77-3701-61EEF218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00" y="5648876"/>
            <a:ext cx="1762506" cy="8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6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8BCD4B-D006-7968-BFA6-1908C6A0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1" y="246210"/>
            <a:ext cx="1874223" cy="89386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95A8B29-36E6-E2D8-A624-42BB6D59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1" y="1305390"/>
            <a:ext cx="1874223" cy="8938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F1867B-4D22-A961-0FCA-F0677A012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1" y="2364570"/>
            <a:ext cx="1874223" cy="8938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4703D64-7408-A764-578B-7D930BE2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1" y="3423750"/>
            <a:ext cx="1874223" cy="8938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D461CE-D57F-ECFD-05FD-90514168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1" y="4482930"/>
            <a:ext cx="1874223" cy="89386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DF83E0-DAED-8F07-6A1D-1B7D0BD1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1" y="5543794"/>
            <a:ext cx="1874223" cy="8938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1306E9-BE5E-E392-6ABD-6FB70C86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9585" y="246210"/>
            <a:ext cx="1874223" cy="8938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D6399E-041A-B9A2-03B9-24A490A9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9585" y="1305390"/>
            <a:ext cx="1874223" cy="8938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3A73BE5-A689-D5A1-17FD-563C3B4C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9585" y="2364570"/>
            <a:ext cx="1874223" cy="8938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C37638-E87C-A46C-8E84-B7948F046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9585" y="3423750"/>
            <a:ext cx="1874223" cy="8938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F5D6196-6540-DDF2-62C4-2F3800B38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9585" y="4482930"/>
            <a:ext cx="1874223" cy="8938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D0E11F3-C029-258B-50D5-FC35AC2F2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9585" y="5543794"/>
            <a:ext cx="1874223" cy="8938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7161C9-9198-CE03-5F83-9AA452E16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0019" y="246210"/>
            <a:ext cx="1874223" cy="89386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B675C5E-711B-B57E-9531-7092F8FA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0019" y="1305390"/>
            <a:ext cx="1874223" cy="8938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06FE07-9859-CD10-509B-EC29C4D3A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0019" y="2364570"/>
            <a:ext cx="1874223" cy="89386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A54377D-D1E3-A91B-8096-E3BE0BB3F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0019" y="3423750"/>
            <a:ext cx="1874223" cy="8938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D9BEA4C-EC54-9E6A-F740-7DA11629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0019" y="4482930"/>
            <a:ext cx="1874223" cy="89386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9C32125-5030-4604-D177-71523AAD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0019" y="5543794"/>
            <a:ext cx="1874223" cy="89386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E78CC9C-9112-628F-0D3D-857FA8C4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453" y="246210"/>
            <a:ext cx="1874223" cy="89386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4FDEC4-4AAB-F8E9-1463-94CEE6C0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453" y="1305390"/>
            <a:ext cx="1874223" cy="89386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6BE3005-BBDA-915C-6954-00B988387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453" y="2364570"/>
            <a:ext cx="1874223" cy="89386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2F4981E-288B-A5A6-BA9E-ACAC584D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453" y="3423750"/>
            <a:ext cx="1874223" cy="89386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32348B7-D098-EFF8-F291-007B647D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453" y="4482930"/>
            <a:ext cx="1874223" cy="89386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C13CD92-1F89-1C56-3B19-1806613A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453" y="5543794"/>
            <a:ext cx="1874223" cy="89386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5D931A5-782F-E418-AD41-FDCDC8115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264" y="246210"/>
            <a:ext cx="1874223" cy="89386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C6A4F2E-6A94-0C98-80BC-70A1D3B0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264" y="1305390"/>
            <a:ext cx="1874223" cy="89386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BEC5792-2526-23FA-386B-4DF1E0A5C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264" y="2364570"/>
            <a:ext cx="1874223" cy="89386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5A8577A-A8F2-04A9-8A13-6CCBA84DD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264" y="3423750"/>
            <a:ext cx="1874223" cy="89386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D511E7-20E1-37E7-9168-5C4DA5C3D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264" y="4482930"/>
            <a:ext cx="1874223" cy="89386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8481633-3AAF-F3CE-5D7E-C75515BFC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264" y="5543794"/>
            <a:ext cx="1874223" cy="8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2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A234AF9A-031F-FE6E-0D9F-989490457017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6A6B20B-51EB-B89D-D5B7-4EE65FA0B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225838"/>
            <a:ext cx="2311572" cy="682837"/>
          </a:xfrm>
          <a:prstGeom prst="rect">
            <a:avLst/>
          </a:prstGeom>
        </p:spPr>
      </p:pic>
      <p:pic>
        <p:nvPicPr>
          <p:cNvPr id="32" name="Grafik 3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65E76F23-C93C-313C-DB0F-299C35E00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1050813"/>
            <a:ext cx="2311572" cy="682837"/>
          </a:xfrm>
          <a:prstGeom prst="rect">
            <a:avLst/>
          </a:prstGeom>
        </p:spPr>
      </p:pic>
      <p:pic>
        <p:nvPicPr>
          <p:cNvPr id="33" name="Grafik 3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66D20D2E-E8D8-3575-C622-89F076EB2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1875788"/>
            <a:ext cx="2311572" cy="682837"/>
          </a:xfrm>
          <a:prstGeom prst="rect">
            <a:avLst/>
          </a:prstGeom>
        </p:spPr>
      </p:pic>
      <p:pic>
        <p:nvPicPr>
          <p:cNvPr id="38" name="Grafik 3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0DAC677-32A4-792A-A47D-A6A99B67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2700763"/>
            <a:ext cx="2311572" cy="682837"/>
          </a:xfrm>
          <a:prstGeom prst="rect">
            <a:avLst/>
          </a:prstGeom>
        </p:spPr>
      </p:pic>
      <p:pic>
        <p:nvPicPr>
          <p:cNvPr id="39" name="Grafik 3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085404E-57BC-930F-ECC0-6C915D51D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3525738"/>
            <a:ext cx="2311572" cy="682837"/>
          </a:xfrm>
          <a:prstGeom prst="rect">
            <a:avLst/>
          </a:prstGeom>
        </p:spPr>
      </p:pic>
      <p:pic>
        <p:nvPicPr>
          <p:cNvPr id="40" name="Grafik 3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3148EFE-7DFE-A653-1AF4-D67DCD0C8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4350713"/>
            <a:ext cx="2311572" cy="682837"/>
          </a:xfrm>
          <a:prstGeom prst="rect">
            <a:avLst/>
          </a:prstGeom>
        </p:spPr>
      </p:pic>
      <p:pic>
        <p:nvPicPr>
          <p:cNvPr id="41" name="Grafik 4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69808A4-0BF4-79F0-F749-5D2C54AB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5262937"/>
            <a:ext cx="2311572" cy="682837"/>
          </a:xfrm>
          <a:prstGeom prst="rect">
            <a:avLst/>
          </a:prstGeom>
        </p:spPr>
      </p:pic>
      <p:pic>
        <p:nvPicPr>
          <p:cNvPr id="42" name="Grafik 4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E548E3D-A433-4530-594B-9A7EDAE8C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4" y="6060468"/>
            <a:ext cx="2311572" cy="682837"/>
          </a:xfrm>
          <a:prstGeom prst="rect">
            <a:avLst/>
          </a:prstGeom>
        </p:spPr>
      </p:pic>
      <p:pic>
        <p:nvPicPr>
          <p:cNvPr id="52" name="Grafik 5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375E4DC-9160-EBD1-6AA1-C05D51A8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225838"/>
            <a:ext cx="2311572" cy="682837"/>
          </a:xfrm>
          <a:prstGeom prst="rect">
            <a:avLst/>
          </a:prstGeom>
        </p:spPr>
      </p:pic>
      <p:pic>
        <p:nvPicPr>
          <p:cNvPr id="53" name="Grafik 5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3441AA0-F5DC-1456-FDC3-5C1573E6A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1050813"/>
            <a:ext cx="2311572" cy="682837"/>
          </a:xfrm>
          <a:prstGeom prst="rect">
            <a:avLst/>
          </a:prstGeom>
        </p:spPr>
      </p:pic>
      <p:pic>
        <p:nvPicPr>
          <p:cNvPr id="54" name="Grafik 5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2EBDD61-772F-1948-0E02-5839901D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1875788"/>
            <a:ext cx="2311572" cy="682837"/>
          </a:xfrm>
          <a:prstGeom prst="rect">
            <a:avLst/>
          </a:prstGeom>
        </p:spPr>
      </p:pic>
      <p:pic>
        <p:nvPicPr>
          <p:cNvPr id="55" name="Grafik 5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5B0E4D0-860A-BED8-67A0-C6FF4988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2700763"/>
            <a:ext cx="2311572" cy="682837"/>
          </a:xfrm>
          <a:prstGeom prst="rect">
            <a:avLst/>
          </a:prstGeom>
        </p:spPr>
      </p:pic>
      <p:pic>
        <p:nvPicPr>
          <p:cNvPr id="56" name="Grafik 5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497D22F-678D-3B01-F03B-75E49735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3525738"/>
            <a:ext cx="2311572" cy="682837"/>
          </a:xfrm>
          <a:prstGeom prst="rect">
            <a:avLst/>
          </a:prstGeom>
        </p:spPr>
      </p:pic>
      <p:pic>
        <p:nvPicPr>
          <p:cNvPr id="57" name="Grafik 5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C1C0B42-1B25-12B3-0C2B-14F98800D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225838"/>
            <a:ext cx="2311572" cy="682837"/>
          </a:xfrm>
          <a:prstGeom prst="rect">
            <a:avLst/>
          </a:prstGeom>
        </p:spPr>
      </p:pic>
      <p:pic>
        <p:nvPicPr>
          <p:cNvPr id="58" name="Grafik 5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991B5E1-931C-6EC2-E848-280C2B8B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1050813"/>
            <a:ext cx="2311572" cy="682837"/>
          </a:xfrm>
          <a:prstGeom prst="rect">
            <a:avLst/>
          </a:prstGeom>
        </p:spPr>
      </p:pic>
      <p:pic>
        <p:nvPicPr>
          <p:cNvPr id="59" name="Grafik 5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F127C7E-BCFB-98B3-E35A-79BEB04C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1875788"/>
            <a:ext cx="2311572" cy="682837"/>
          </a:xfrm>
          <a:prstGeom prst="rect">
            <a:avLst/>
          </a:prstGeom>
        </p:spPr>
      </p:pic>
      <p:pic>
        <p:nvPicPr>
          <p:cNvPr id="60" name="Grafik 5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6D03ECE-B6D0-0E68-3EEE-C49C3DA9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2700763"/>
            <a:ext cx="2311572" cy="682837"/>
          </a:xfrm>
          <a:prstGeom prst="rect">
            <a:avLst/>
          </a:prstGeom>
        </p:spPr>
      </p:pic>
      <p:pic>
        <p:nvPicPr>
          <p:cNvPr id="61" name="Grafik 6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A63E6ED-C1DC-25BD-C423-B31D028B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3525738"/>
            <a:ext cx="2311572" cy="682837"/>
          </a:xfrm>
          <a:prstGeom prst="rect">
            <a:avLst/>
          </a:prstGeom>
        </p:spPr>
      </p:pic>
      <p:pic>
        <p:nvPicPr>
          <p:cNvPr id="62" name="Grafik 6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1B37A22-DF59-F8C1-F8D6-E2B1FF02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2700763"/>
            <a:ext cx="2311572" cy="682837"/>
          </a:xfrm>
          <a:prstGeom prst="rect">
            <a:avLst/>
          </a:prstGeom>
        </p:spPr>
      </p:pic>
      <p:pic>
        <p:nvPicPr>
          <p:cNvPr id="63" name="Grafik 6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A44A553-0847-A1BB-5D4F-D33725B7A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3525738"/>
            <a:ext cx="2311572" cy="682837"/>
          </a:xfrm>
          <a:prstGeom prst="rect">
            <a:avLst/>
          </a:prstGeom>
        </p:spPr>
      </p:pic>
      <p:pic>
        <p:nvPicPr>
          <p:cNvPr id="64" name="Grafik 6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AF03D6A-FD34-D01B-CD66-415C7AF49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4350713"/>
            <a:ext cx="2311572" cy="682837"/>
          </a:xfrm>
          <a:prstGeom prst="rect">
            <a:avLst/>
          </a:prstGeom>
        </p:spPr>
      </p:pic>
      <p:pic>
        <p:nvPicPr>
          <p:cNvPr id="65" name="Grafik 6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86F856B-1033-F8D7-EBA8-726AEAD57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5175688"/>
            <a:ext cx="2311572" cy="682837"/>
          </a:xfrm>
          <a:prstGeom prst="rect">
            <a:avLst/>
          </a:prstGeom>
        </p:spPr>
      </p:pic>
      <p:pic>
        <p:nvPicPr>
          <p:cNvPr id="66" name="Grafik 6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E8AB945-2291-2714-83ED-4BFAE53C9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14" y="6000663"/>
            <a:ext cx="2311572" cy="682837"/>
          </a:xfrm>
          <a:prstGeom prst="rect">
            <a:avLst/>
          </a:prstGeom>
        </p:spPr>
      </p:pic>
      <p:pic>
        <p:nvPicPr>
          <p:cNvPr id="67" name="Grafik 6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E05165A-58B6-FE9E-58D7-5E94D5031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4366894"/>
            <a:ext cx="2311572" cy="682837"/>
          </a:xfrm>
          <a:prstGeom prst="rect">
            <a:avLst/>
          </a:prstGeom>
        </p:spPr>
      </p:pic>
      <p:pic>
        <p:nvPicPr>
          <p:cNvPr id="68" name="Grafik 6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B4036C8-1DC0-E321-6482-7EEFA5911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5191869"/>
            <a:ext cx="2311572" cy="682837"/>
          </a:xfrm>
          <a:prstGeom prst="rect">
            <a:avLst/>
          </a:prstGeom>
        </p:spPr>
      </p:pic>
      <p:pic>
        <p:nvPicPr>
          <p:cNvPr id="69" name="Grafik 6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355130B-FC31-2D01-DBE8-7EC66868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54" y="6016844"/>
            <a:ext cx="2311572" cy="6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49" y="3572746"/>
            <a:ext cx="2100417" cy="3192833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68" y="3572746"/>
            <a:ext cx="2100417" cy="319283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2" y="3572746"/>
            <a:ext cx="2100417" cy="3192833"/>
          </a:xfrm>
          <a:prstGeom prst="rect">
            <a:avLst/>
          </a:prstGeom>
        </p:spPr>
      </p:pic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" y="78333"/>
            <a:ext cx="2100417" cy="3192833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64" y="78333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4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4D35AF-2D10-EC99-6EEC-426A84F7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" y="3730776"/>
            <a:ext cx="2127964" cy="28816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F1260FC-BFC1-9327-1BB7-BAA7CC89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49" y="3730776"/>
            <a:ext cx="2134783" cy="302049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98A3A30-F82B-8172-117C-04856163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14" y="3704439"/>
            <a:ext cx="2058118" cy="2932002"/>
          </a:xfrm>
          <a:prstGeom prst="rect">
            <a:avLst/>
          </a:prstGeom>
        </p:spPr>
      </p:pic>
      <p:pic>
        <p:nvPicPr>
          <p:cNvPr id="22" name="Grafik 21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01E9A52A-D4FD-E3C4-54F7-5A0E7D08E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28689" y="4156183"/>
            <a:ext cx="2878122" cy="19746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CDC81FE-0CDF-79E0-94AE-1EF950AFE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2635" y="607908"/>
            <a:ext cx="3197410" cy="222918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DDB8F88-7814-93A5-8F56-3E254E34C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8452" y="601401"/>
            <a:ext cx="3213405" cy="22261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08FB955-3EDC-6336-21C6-429B41BFF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1753" y="615290"/>
            <a:ext cx="3197409" cy="221441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3B1214-18CA-A334-9F21-587F76E1A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47" y="128368"/>
            <a:ext cx="2100417" cy="3192833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4" y="128368"/>
            <a:ext cx="2100417" cy="3192833"/>
          </a:xfrm>
          <a:prstGeom prst="rect">
            <a:avLst/>
          </a:prstGeom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" y="3572746"/>
            <a:ext cx="2100417" cy="3192833"/>
          </a:xfrm>
          <a:prstGeom prst="rect">
            <a:avLst/>
          </a:prstGeom>
        </p:spPr>
      </p:pic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49" y="3572746"/>
            <a:ext cx="2100417" cy="3192833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68" y="3572746"/>
            <a:ext cx="2100417" cy="3192833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2" y="3572746"/>
            <a:ext cx="2100417" cy="3192833"/>
          </a:xfrm>
          <a:prstGeom prst="rect">
            <a:avLst/>
          </a:prstGeom>
        </p:spPr>
      </p:pic>
      <p:pic>
        <p:nvPicPr>
          <p:cNvPr id="31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" y="78333"/>
            <a:ext cx="2100417" cy="3192833"/>
          </a:xfrm>
          <a:prstGeom prst="rect">
            <a:avLst/>
          </a:prstGeom>
        </p:spPr>
      </p:pic>
      <p:pic>
        <p:nvPicPr>
          <p:cNvPr id="32" name="Grafik 31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64" y="78333"/>
            <a:ext cx="2100417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25822"/>
            <a:ext cx="210041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25822"/>
            <a:ext cx="210041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44537"/>
            <a:ext cx="210041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44536"/>
            <a:ext cx="210041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44537"/>
            <a:ext cx="210041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670200"/>
            <a:ext cx="210041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175787"/>
            <a:ext cx="210041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175787"/>
            <a:ext cx="210041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25822"/>
            <a:ext cx="210041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25822"/>
            <a:ext cx="210041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44537"/>
            <a:ext cx="210041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44536"/>
            <a:ext cx="210041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44537"/>
            <a:ext cx="210041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670200"/>
            <a:ext cx="210041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175787"/>
            <a:ext cx="210041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175787"/>
            <a:ext cx="210041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5007" y="225822"/>
            <a:ext cx="205789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225822"/>
            <a:ext cx="205789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3644537"/>
            <a:ext cx="205789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3" y="3644536"/>
            <a:ext cx="205789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3644537"/>
            <a:ext cx="205789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2162" y="3670200"/>
            <a:ext cx="205789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175787"/>
            <a:ext cx="205789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4" y="175787"/>
            <a:ext cx="205789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5007" y="225822"/>
            <a:ext cx="205789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225822"/>
            <a:ext cx="205789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3644537"/>
            <a:ext cx="205789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3" y="3644536"/>
            <a:ext cx="205789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3644537"/>
            <a:ext cx="205789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2162" y="3670200"/>
            <a:ext cx="205789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175787"/>
            <a:ext cx="205789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4" y="175787"/>
            <a:ext cx="205789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18338"/>
            <a:ext cx="2100417" cy="30128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18338"/>
            <a:ext cx="2100417" cy="301289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37053"/>
            <a:ext cx="2100417" cy="301289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37052"/>
            <a:ext cx="2100417" cy="301289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37053"/>
            <a:ext cx="2100417" cy="301289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662716"/>
            <a:ext cx="2100417" cy="301289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168303"/>
            <a:ext cx="2100417" cy="301289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168303"/>
            <a:ext cx="2100417" cy="30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0591" y="218338"/>
            <a:ext cx="2086728" cy="30128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808" y="218338"/>
            <a:ext cx="2086728" cy="301289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533" y="3637053"/>
            <a:ext cx="1983679" cy="301289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832" y="3637052"/>
            <a:ext cx="1983679" cy="301289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4333" y="3637053"/>
            <a:ext cx="1983679" cy="301289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640" y="3626769"/>
            <a:ext cx="1983679" cy="301289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009" y="168303"/>
            <a:ext cx="2086728" cy="301289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6308" y="168303"/>
            <a:ext cx="2086728" cy="30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9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144</cp:revision>
  <cp:lastPrinted>2023-02-16T11:53:51Z</cp:lastPrinted>
  <dcterms:created xsi:type="dcterms:W3CDTF">2022-11-07T20:45:57Z</dcterms:created>
  <dcterms:modified xsi:type="dcterms:W3CDTF">2023-02-16T11:54:28Z</dcterms:modified>
</cp:coreProperties>
</file>