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20" r:id="rId2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eutsche Oper Berlin - The AIDS Foundation benefit concert - 2017 | Schedule">
            <a:extLst>
              <a:ext uri="{FF2B5EF4-FFF2-40B4-BE49-F238E27FC236}">
                <a16:creationId xmlns:a16="http://schemas.microsoft.com/office/drawing/2014/main" id="{0AD2D478-9C18-CEC1-0346-C914AB734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5" y="278999"/>
            <a:ext cx="4476755" cy="112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0257496-DBAD-21F8-4995-B8D39E883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11" y="1638102"/>
            <a:ext cx="3701311" cy="93739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1EB64D1-1C1D-CA63-522A-EF4C29220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507" y="0"/>
            <a:ext cx="3952195" cy="6858000"/>
          </a:xfrm>
          <a:prstGeom prst="rect">
            <a:avLst/>
          </a:prstGeom>
        </p:spPr>
      </p:pic>
      <p:pic>
        <p:nvPicPr>
          <p:cNvPr id="9" name="Grafik 8" descr="Ein Bild, das Wand enthält.&#10;&#10;Automatisch generierte Beschreibung">
            <a:extLst>
              <a:ext uri="{FF2B5EF4-FFF2-40B4-BE49-F238E27FC236}">
                <a16:creationId xmlns:a16="http://schemas.microsoft.com/office/drawing/2014/main" id="{4C025373-83FD-45A9-1898-A2FA80F705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7" b="-3"/>
          <a:stretch/>
        </p:blipFill>
        <p:spPr>
          <a:xfrm>
            <a:off x="384091" y="3039149"/>
            <a:ext cx="4639152" cy="326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31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A4-Papier (210 x 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Bai, Zehui</cp:lastModifiedBy>
  <cp:revision>126</cp:revision>
  <cp:lastPrinted>2022-12-15T08:18:05Z</cp:lastPrinted>
  <dcterms:created xsi:type="dcterms:W3CDTF">2022-11-07T20:45:57Z</dcterms:created>
  <dcterms:modified xsi:type="dcterms:W3CDTF">2022-12-19T13:57:41Z</dcterms:modified>
</cp:coreProperties>
</file>