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360" r:id="rId2"/>
    <p:sldId id="407" r:id="rId3"/>
    <p:sldId id="361" r:id="rId4"/>
    <p:sldId id="362" r:id="rId5"/>
    <p:sldId id="363" r:id="rId6"/>
    <p:sldId id="364" r:id="rId7"/>
    <p:sldId id="365" r:id="rId8"/>
    <p:sldId id="366" r:id="rId9"/>
    <p:sldId id="367" r:id="rId10"/>
    <p:sldId id="368" r:id="rId11"/>
    <p:sldId id="369" r:id="rId12"/>
    <p:sldId id="370" r:id="rId13"/>
    <p:sldId id="371" r:id="rId14"/>
    <p:sldId id="372" r:id="rId15"/>
    <p:sldId id="373" r:id="rId16"/>
    <p:sldId id="374" r:id="rId17"/>
    <p:sldId id="375" r:id="rId18"/>
    <p:sldId id="376" r:id="rId19"/>
    <p:sldId id="377" r:id="rId20"/>
    <p:sldId id="378" r:id="rId21"/>
    <p:sldId id="379" r:id="rId22"/>
    <p:sldId id="380" r:id="rId23"/>
    <p:sldId id="381" r:id="rId24"/>
    <p:sldId id="382" r:id="rId25"/>
    <p:sldId id="383" r:id="rId26"/>
    <p:sldId id="384" r:id="rId27"/>
    <p:sldId id="385" r:id="rId28"/>
    <p:sldId id="386" r:id="rId29"/>
    <p:sldId id="387" r:id="rId30"/>
    <p:sldId id="408" r:id="rId31"/>
    <p:sldId id="409" r:id="rId32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750" y="1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r">
              <a:defRPr sz="1200"/>
            </a:lvl1pPr>
          </a:lstStyle>
          <a:p>
            <a:fld id="{1E980196-448A-481A-8A1B-A58FF56D8844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7113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194" tIns="44097" rIns="88194" bIns="44097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527" y="4777782"/>
            <a:ext cx="5438140" cy="3907834"/>
          </a:xfrm>
          <a:prstGeom prst="rect">
            <a:avLst/>
          </a:prstGeom>
        </p:spPr>
        <p:txBody>
          <a:bodyPr vert="horz" lIns="88194" tIns="44097" rIns="88194" bIns="44097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9305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750" y="9429305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r">
              <a:defRPr sz="1200"/>
            </a:lvl1pPr>
          </a:lstStyle>
          <a:p>
            <a:fld id="{B552DB39-1987-4DDB-8E06-96607888F4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3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8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8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8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3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1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9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7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3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7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CEDD3-0525-4453-AC94-ABA547278219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572" y="480060"/>
            <a:ext cx="9130855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11064ED-33B6-F853-F0F3-390627D5A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62" y="643466"/>
            <a:ext cx="4261865" cy="5571066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39965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9D458D24-64D1-102F-3DCE-8B6ED9830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837" y="643467"/>
            <a:ext cx="409473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15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572" y="480060"/>
            <a:ext cx="9130855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79B6D4C-0626-B1F8-9F79-8AE3A61CD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16" y="653543"/>
            <a:ext cx="4301957" cy="555091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39965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DF771545-BCD4-2210-A357-3A8B4A314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446671" y="1367705"/>
            <a:ext cx="5571066" cy="412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177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572" y="480060"/>
            <a:ext cx="9130855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7CA4D73-5875-F06F-AD4C-23F1ADCE3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36" y="643466"/>
            <a:ext cx="4136516" cy="557106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39965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DF771545-BCD4-2210-A357-3A8B4A314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446671" y="1367705"/>
            <a:ext cx="5571066" cy="412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236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572" y="480060"/>
            <a:ext cx="9130855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652F23B-ED12-6882-DBD3-11779C458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62" y="643466"/>
            <a:ext cx="4261865" cy="557106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39965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DF771545-BCD4-2210-A357-3A8B4A314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446671" y="1367705"/>
            <a:ext cx="5571066" cy="412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105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572" y="480060"/>
            <a:ext cx="9130855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F2926FD-A4FF-DE00-600D-0EEA6437F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18" y="643466"/>
            <a:ext cx="4206153" cy="557106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39965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DF771545-BCD4-2210-A357-3A8B4A314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446671" y="1367705"/>
            <a:ext cx="5571066" cy="412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33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572" y="480060"/>
            <a:ext cx="9130855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F771545-BCD4-2210-A357-3A8B4A314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111738" y="1367704"/>
            <a:ext cx="5571066" cy="412258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39965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7683E0FB-9FF5-50E7-8D36-3A5D86AEB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837" y="643467"/>
            <a:ext cx="409473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211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572" y="480060"/>
            <a:ext cx="9130855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86D20EB-D30E-4FF4-2695-2BE692FDC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45" y="643466"/>
            <a:ext cx="4178299" cy="557106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39965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DF771545-BCD4-2210-A357-3A8B4A314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446671" y="1367705"/>
            <a:ext cx="5571066" cy="412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200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572" y="480060"/>
            <a:ext cx="9130855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4268A33-92BD-8431-B810-624B8F527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18" y="643466"/>
            <a:ext cx="4206153" cy="557106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39965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DF771545-BCD4-2210-A357-3A8B4A314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446671" y="1367705"/>
            <a:ext cx="5571066" cy="412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968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572" y="480060"/>
            <a:ext cx="9130855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F771545-BCD4-2210-A357-3A8B4A314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111738" y="1367704"/>
            <a:ext cx="5571066" cy="412258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39965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4B79584D-F876-CDD6-624F-359E9D300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909" y="643467"/>
            <a:ext cx="412258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017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572" y="480060"/>
            <a:ext cx="9130855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26DFD86-D947-8A98-2B1C-F14F63E33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73" y="643466"/>
            <a:ext cx="4150443" cy="557106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39965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DF771545-BCD4-2210-A357-3A8B4A314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446671" y="1367705"/>
            <a:ext cx="5571066" cy="412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700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572" y="480060"/>
            <a:ext cx="9130855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F771545-BCD4-2210-A357-3A8B4A314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111738" y="1367704"/>
            <a:ext cx="5571066" cy="412258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39965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E41A2D48-C761-ACC1-CF01-1B8C31F38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801" y="643467"/>
            <a:ext cx="408080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67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8E687A6-A539-F1EC-BD31-FB08F19F2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26" y="643466"/>
            <a:ext cx="4247936" cy="5571066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DF771545-BCD4-2210-A357-3A8B4A314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446671" y="1367705"/>
            <a:ext cx="5571066" cy="412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974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572" y="480060"/>
            <a:ext cx="9130855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A6A4DAC-BC67-6439-176B-0BCF04828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08" y="643466"/>
            <a:ext cx="4164372" cy="557106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39965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DF771545-BCD4-2210-A357-3A8B4A314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446671" y="1367705"/>
            <a:ext cx="5571066" cy="412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88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572" y="480060"/>
            <a:ext cx="9130855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26F8801-9C22-749F-E365-5CBED9A63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08" y="643466"/>
            <a:ext cx="4164372" cy="557106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39965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DF771545-BCD4-2210-A357-3A8B4A314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446671" y="1367705"/>
            <a:ext cx="5571066" cy="412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312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572" y="480060"/>
            <a:ext cx="9130855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ECF5A4C-ED2F-DC89-1CEC-D138217E9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16" y="644561"/>
            <a:ext cx="4301957" cy="556887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39965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DF771545-BCD4-2210-A357-3A8B4A314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446671" y="1367705"/>
            <a:ext cx="5571066" cy="412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791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572" y="480060"/>
            <a:ext cx="9130855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0DEC775-157D-B533-D236-EE93B7369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26" y="643466"/>
            <a:ext cx="4247936" cy="557106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39965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DF771545-BCD4-2210-A357-3A8B4A314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446671" y="1367705"/>
            <a:ext cx="5571066" cy="412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376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572" y="480060"/>
            <a:ext cx="9130855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9FDA3C4-D6D7-8A36-D86A-6834CF14F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90" y="643466"/>
            <a:ext cx="4234009" cy="557106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39965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DF771545-BCD4-2210-A357-3A8B4A314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446671" y="1367705"/>
            <a:ext cx="5571066" cy="412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617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572" y="480060"/>
            <a:ext cx="9130855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D140FD7-733E-B044-5B0D-EFA330B75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26" y="643466"/>
            <a:ext cx="4247936" cy="557106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39965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DF771545-BCD4-2210-A357-3A8B4A314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446671" y="1367705"/>
            <a:ext cx="5571066" cy="412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1432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572" y="480060"/>
            <a:ext cx="9130855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BC61C39-45BD-7811-7D8F-A7BCBCBBF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16" y="662467"/>
            <a:ext cx="4301957" cy="5533064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39965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69B908A3-53D9-599B-D122-574BE0CED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3946" y="643467"/>
            <a:ext cx="413651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20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572" y="480060"/>
            <a:ext cx="9130855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FA8A0BA-AB2D-9D20-900A-7225FC897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53" y="643466"/>
            <a:ext cx="4220082" cy="557106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39965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69B908A3-53D9-599B-D122-574BE0CED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3946" y="643467"/>
            <a:ext cx="413651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505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572" y="480060"/>
            <a:ext cx="9130855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B908A3-53D9-599B-D122-574BE0CED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36" y="643466"/>
            <a:ext cx="4136516" cy="557106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39965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6A2985BA-AC06-236A-515B-B52C4DD07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874" y="643467"/>
            <a:ext cx="410866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9424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572" y="480060"/>
            <a:ext cx="9130855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84F93B0-1024-B0DE-8A7D-E5FD9EB1F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53" y="643466"/>
            <a:ext cx="4220082" cy="557106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39965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69B908A3-53D9-599B-D122-574BE0CED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3946" y="643467"/>
            <a:ext cx="413651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090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572" y="480060"/>
            <a:ext cx="9130855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FD100F9-70D4-45F5-1548-C69A16EC5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36" y="643466"/>
            <a:ext cx="4136516" cy="557106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39965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DF771545-BCD4-2210-A357-3A8B4A314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446671" y="1367705"/>
            <a:ext cx="5571066" cy="412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3885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572" y="480060"/>
            <a:ext cx="9130855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EA92680-85FF-B323-75A4-89FCEA386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18" y="643466"/>
            <a:ext cx="4206153" cy="557106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39965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69B908A3-53D9-599B-D122-574BE0CED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3946" y="643467"/>
            <a:ext cx="413651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9634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572" y="480060"/>
            <a:ext cx="9130855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935D462-D0EE-FA35-DDA6-E980B7828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16" y="688898"/>
            <a:ext cx="4301957" cy="548020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39965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69B908A3-53D9-599B-D122-574BE0CED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3946" y="643467"/>
            <a:ext cx="413651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595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572" y="480060"/>
            <a:ext cx="9130855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F771545-BCD4-2210-A357-3A8B4A314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111738" y="1367704"/>
            <a:ext cx="5571066" cy="412258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39965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5302A55B-EEA8-E563-86B9-A0C8F6153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837" y="643467"/>
            <a:ext cx="409473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505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572" y="480060"/>
            <a:ext cx="9130855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450FCCB-16F5-792E-ED85-3DB4C77BF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16" y="688898"/>
            <a:ext cx="4301957" cy="548020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39965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DF771545-BCD4-2210-A357-3A8B4A314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446671" y="1367705"/>
            <a:ext cx="5571066" cy="412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437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572" y="480060"/>
            <a:ext cx="9130855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2B51F39-86E3-8BF6-F671-8FB8DB26C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53" y="643466"/>
            <a:ext cx="4220082" cy="557106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39965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DF771545-BCD4-2210-A357-3A8B4A314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446671" y="1367705"/>
            <a:ext cx="5571066" cy="412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801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572" y="480060"/>
            <a:ext cx="9130855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D6CA236-1CE6-E3F5-663E-1C3011919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08" y="643466"/>
            <a:ext cx="4164372" cy="557106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39965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DF771545-BCD4-2210-A357-3A8B4A314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446671" y="1367705"/>
            <a:ext cx="5571066" cy="412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286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572" y="480060"/>
            <a:ext cx="9130855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41C23FD-887E-8EE0-D9FF-FDE050D1F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18" y="643466"/>
            <a:ext cx="4206153" cy="5571066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39965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DF771545-BCD4-2210-A357-3A8B4A314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446671" y="1367705"/>
            <a:ext cx="5571066" cy="412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401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572" y="480060"/>
            <a:ext cx="9130855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8ECCA0F-406F-B585-6CE2-F8DA055AD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26" y="643466"/>
            <a:ext cx="4247936" cy="557106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39965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DF771545-BCD4-2210-A357-3A8B4A314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446671" y="1367705"/>
            <a:ext cx="5571066" cy="412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036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A4-Papier (210 x 297 mm)</PresentationFormat>
  <Paragraphs>0</Paragraphs>
  <Slides>31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Bai, Zehui</dc:creator>
  <cp:lastModifiedBy>Bai, Zehui</cp:lastModifiedBy>
  <cp:revision>116</cp:revision>
  <cp:lastPrinted>2022-11-22T16:11:13Z</cp:lastPrinted>
  <dcterms:created xsi:type="dcterms:W3CDTF">2022-11-07T20:45:57Z</dcterms:created>
  <dcterms:modified xsi:type="dcterms:W3CDTF">2022-12-30T08:00:10Z</dcterms:modified>
</cp:coreProperties>
</file>