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8" r:id="rId2"/>
    <p:sldId id="281" r:id="rId3"/>
    <p:sldId id="288" r:id="rId4"/>
    <p:sldId id="289" r:id="rId5"/>
    <p:sldId id="283" r:id="rId6"/>
    <p:sldId id="287" r:id="rId7"/>
    <p:sldId id="284" r:id="rId8"/>
    <p:sldId id="286" r:id="rId9"/>
    <p:sldId id="282" r:id="rId10"/>
    <p:sldId id="285" r:id="rId11"/>
    <p:sldId id="290" r:id="rId12"/>
    <p:sldId id="291" r:id="rId13"/>
    <p:sldId id="279" r:id="rId14"/>
    <p:sldId id="292" r:id="rId15"/>
    <p:sldId id="294" r:id="rId16"/>
    <p:sldId id="295" r:id="rId17"/>
    <p:sldId id="257" r:id="rId18"/>
    <p:sldId id="280" r:id="rId19"/>
    <p:sldId id="260" r:id="rId20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8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1.jp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1.jp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47" y="128368"/>
            <a:ext cx="2100417" cy="3192833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4" y="128368"/>
            <a:ext cx="2100417" cy="3192833"/>
          </a:xfrm>
          <a:prstGeom prst="rect">
            <a:avLst/>
          </a:prstGeom>
        </p:spPr>
      </p:pic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5" y="3572746"/>
            <a:ext cx="2100417" cy="3192833"/>
          </a:xfrm>
          <a:prstGeom prst="rect">
            <a:avLst/>
          </a:prstGeom>
        </p:spPr>
      </p:pic>
      <p:pic>
        <p:nvPicPr>
          <p:cNvPr id="28" name="Grafik 2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49" y="3572746"/>
            <a:ext cx="2100417" cy="3192833"/>
          </a:xfrm>
          <a:prstGeom prst="rect">
            <a:avLst/>
          </a:prstGeom>
        </p:spPr>
      </p:pic>
      <p:pic>
        <p:nvPicPr>
          <p:cNvPr id="29" name="Grafik 2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68" y="3572746"/>
            <a:ext cx="2100417" cy="3192833"/>
          </a:xfrm>
          <a:prstGeom prst="rect">
            <a:avLst/>
          </a:prstGeom>
        </p:spPr>
      </p:pic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02" y="3572746"/>
            <a:ext cx="2100417" cy="3192833"/>
          </a:xfrm>
          <a:prstGeom prst="rect">
            <a:avLst/>
          </a:prstGeom>
        </p:spPr>
      </p:pic>
      <p:pic>
        <p:nvPicPr>
          <p:cNvPr id="31" name="Grafik 30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0" y="78333"/>
            <a:ext cx="2100417" cy="3192833"/>
          </a:xfrm>
          <a:prstGeom prst="rect">
            <a:avLst/>
          </a:prstGeom>
        </p:spPr>
      </p:pic>
      <p:pic>
        <p:nvPicPr>
          <p:cNvPr id="32" name="Grafik 31" descr="Ein Bild, das Text enthält.&#10;&#10;Automatisch generierte Beschreibung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64" y="78333"/>
            <a:ext cx="2100417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4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0591" y="218338"/>
            <a:ext cx="2086728" cy="301289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2808" y="218338"/>
            <a:ext cx="2086728" cy="3012893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533" y="3637053"/>
            <a:ext cx="1983679" cy="301289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7832" y="3637052"/>
            <a:ext cx="1983679" cy="3012893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4333" y="3637053"/>
            <a:ext cx="1983679" cy="3012893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3640" y="3626769"/>
            <a:ext cx="1983679" cy="3012893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009" y="168303"/>
            <a:ext cx="2086728" cy="3012893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6308" y="168303"/>
            <a:ext cx="2086728" cy="30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9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747" y="260581"/>
            <a:ext cx="2100417" cy="292840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964" y="260581"/>
            <a:ext cx="2100417" cy="2928407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65" y="3679296"/>
            <a:ext cx="2100417" cy="292840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463" y="3679295"/>
            <a:ext cx="2100417" cy="292840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964" y="3679296"/>
            <a:ext cx="2100417" cy="2928407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0902" y="3704959"/>
            <a:ext cx="2100417" cy="2928407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65" y="208957"/>
            <a:ext cx="2100417" cy="293158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464" y="210546"/>
            <a:ext cx="2100417" cy="292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9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747" y="306242"/>
            <a:ext cx="2100417" cy="283708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964" y="306242"/>
            <a:ext cx="2100417" cy="283708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65" y="3724957"/>
            <a:ext cx="2100417" cy="283708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463" y="3724956"/>
            <a:ext cx="2100417" cy="2837085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964" y="3724957"/>
            <a:ext cx="2100417" cy="283708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0902" y="3750620"/>
            <a:ext cx="2100417" cy="283708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65" y="255237"/>
            <a:ext cx="2100417" cy="283902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464" y="256207"/>
            <a:ext cx="2100417" cy="283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0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1D33CDF-A86C-F4E5-DFEB-F7F6B4F12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4" y="281748"/>
            <a:ext cx="2076928" cy="90865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AB1A5F9-4803-7DC8-9005-2AAFBE2A8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3" y="1269057"/>
            <a:ext cx="2076928" cy="9086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1676B31-9114-F2FF-FF4B-EA6F770D4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3" y="2317057"/>
            <a:ext cx="2076928" cy="9086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088854D-395E-0DFC-8868-E7CACC01B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32" y="281748"/>
            <a:ext cx="2076928" cy="90865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A0CF2FD-1571-3972-EBEC-244B2CF37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052" y="1269057"/>
            <a:ext cx="2076928" cy="9086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DF99371-9FC1-CCC9-8063-FB626F004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052" y="2317057"/>
            <a:ext cx="2076928" cy="9086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227884D-7C15-9F29-B7EF-4F1FE305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4" y="3632287"/>
            <a:ext cx="2076928" cy="90865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9C137F2-36D9-8D28-7B98-FE467A928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3" y="4619596"/>
            <a:ext cx="2076928" cy="90865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F192DA5-E5B7-FF67-C157-4759BF562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3" y="5667596"/>
            <a:ext cx="2076928" cy="908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708069A-BAA1-B0D7-604D-CAA4AF0C6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32" y="3632287"/>
            <a:ext cx="2076928" cy="9086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9FC08E6-E40E-A8FC-C1E5-BB0A0C67E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052" y="4619596"/>
            <a:ext cx="2076928" cy="90865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11585CE-7327-25D4-9BE5-9015B9DE6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052" y="5667596"/>
            <a:ext cx="2076928" cy="90865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9E945B5-88CF-E963-F5A5-D1AB70C9C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134" y="281748"/>
            <a:ext cx="2076928" cy="90865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6B4675C-D82F-F277-CAD1-9D3AD2D02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123" y="1269057"/>
            <a:ext cx="2076928" cy="90865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350F81E-A6F9-6488-7EDE-7B9012901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123" y="2317057"/>
            <a:ext cx="2076928" cy="90865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E479CDF-6EC9-79A0-01C3-CF4DBF10B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12" y="281748"/>
            <a:ext cx="2076928" cy="90865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5851F00-9704-D4EC-C89F-6D42C2F15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632" y="1269057"/>
            <a:ext cx="2076928" cy="90865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2DC8367-A48E-3CB9-36ED-0A84C08D9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632" y="2317057"/>
            <a:ext cx="2076928" cy="90865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C358FEB-C362-67F5-81F8-67B6F260C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134" y="3632287"/>
            <a:ext cx="2076928" cy="90865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264CCAA-740E-E765-D6E7-392CFB438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123" y="4619596"/>
            <a:ext cx="2076928" cy="90865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3AD8E39-EBB3-011D-5B43-7C13C293E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123" y="5667596"/>
            <a:ext cx="2076928" cy="90865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0D108CD-5823-63C7-3B8D-8ADDD4588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12" y="3632287"/>
            <a:ext cx="2076928" cy="908656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4C0D9AA-37AC-2A7F-F4F1-FC684A32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632" y="4619596"/>
            <a:ext cx="2076928" cy="90865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F745E7F6-B830-5385-8B59-FDC82CC78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632" y="5667596"/>
            <a:ext cx="2076928" cy="90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5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24B8C753-4312-4066-3A46-F9CD72412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551" y="281748"/>
            <a:ext cx="1956934" cy="90865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F222029-1761-FFC6-B4E7-7A6E6FFAF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540" y="1299402"/>
            <a:ext cx="1956934" cy="90865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4812C78-EEBF-7561-5674-54B4B9BAE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540" y="2317057"/>
            <a:ext cx="1956934" cy="908656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981BE7E2-A224-A43E-2FCA-BD8E176AC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540" y="3523289"/>
            <a:ext cx="1956934" cy="908656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8F9B62D4-E76F-C498-04D0-220AAD403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529" y="4540943"/>
            <a:ext cx="1956934" cy="908656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50115039-BFD9-113D-ACF7-18AAA16D3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529" y="5558598"/>
            <a:ext cx="1956934" cy="908656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8FF9E06C-C966-A0A5-4E81-2EB10F31A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1011" y="281748"/>
            <a:ext cx="1956934" cy="908656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1748F6C1-0A92-4300-B9D5-45246EEDC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000" y="1299402"/>
            <a:ext cx="1956934" cy="908656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0C307CC-5806-72D5-9254-659E096CC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000" y="2317057"/>
            <a:ext cx="1956934" cy="908656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F7AC3B53-0245-B0B2-C4D3-E116D5565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000" y="3523289"/>
            <a:ext cx="1956934" cy="908656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EFDC7B1B-C2DA-056B-01BD-553E644F6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8989" y="4540943"/>
            <a:ext cx="1956934" cy="90865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0E04E613-0431-A5B1-929A-D19C90066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8989" y="5558598"/>
            <a:ext cx="1956934" cy="908656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5B561925-44FD-84A9-B40B-4B9180EC5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471" y="281748"/>
            <a:ext cx="1956934" cy="908656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3999B85-3E6D-9083-82B2-EF9BCE7EE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460" y="1299402"/>
            <a:ext cx="1956934" cy="90865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66F9AF29-6AFC-0BD1-2B23-F20FB5EE3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460" y="2317057"/>
            <a:ext cx="1956934" cy="908656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28B73402-E87C-18F4-03D2-3E75DAD4B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460" y="3523289"/>
            <a:ext cx="1956934" cy="908656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84EB40F5-9310-5A0F-1D2A-69D090C78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5449" y="4540943"/>
            <a:ext cx="1956934" cy="908656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94563F8B-B36B-BD57-0CD1-24747842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5449" y="5558598"/>
            <a:ext cx="1956934" cy="908656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86918CAB-6B5E-6363-FEC6-F1150E876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3931" y="281748"/>
            <a:ext cx="1956934" cy="908656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1473D053-49C8-3F25-1F94-7A9B6C3E3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2920" y="1299402"/>
            <a:ext cx="1956934" cy="908656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14BB926D-DDF3-127D-62D3-4613E6D47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2920" y="2317057"/>
            <a:ext cx="1956934" cy="908656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43E0CA76-E0F0-8441-B8DD-83AA7480E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2920" y="3523289"/>
            <a:ext cx="1956934" cy="908656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8FB1AF7B-65D7-AF77-00E8-8855F716E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1909" y="4540943"/>
            <a:ext cx="1956934" cy="908656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9119B17B-749E-3DBB-7EF4-5566A0331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1909" y="5558598"/>
            <a:ext cx="1956934" cy="90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58BCD4B-D006-7968-BFA6-1908C6A0B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395" y="281748"/>
            <a:ext cx="1905246" cy="90865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95A8B29-36E6-E2D8-A624-42BB6D59B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395" y="1340928"/>
            <a:ext cx="1905246" cy="9086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0F1867B-4D22-A961-0FCA-F0677A012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395" y="2400108"/>
            <a:ext cx="1905246" cy="9086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4703D64-7408-A764-578B-7D930BE26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395" y="3459288"/>
            <a:ext cx="1905246" cy="90865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4D461CE-D57F-ECFD-05FD-90514168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395" y="4518468"/>
            <a:ext cx="1905246" cy="9086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7DF83E0-DAED-8F07-6A1D-1B7D0BD15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395" y="5579332"/>
            <a:ext cx="1905246" cy="9086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B1306E9-BE5E-E392-6ABD-6FB70C86D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8275" y="281748"/>
            <a:ext cx="1905246" cy="90865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6D6399E-041A-B9A2-03B9-24A490A98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8275" y="1340928"/>
            <a:ext cx="1905246" cy="90865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3A73BE5-A689-D5A1-17FD-563C3B4C8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8275" y="2400108"/>
            <a:ext cx="1905246" cy="908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6C37638-E87C-A46C-8E84-B7948F046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8275" y="3459288"/>
            <a:ext cx="1905246" cy="9086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F5D6196-6540-DDF2-62C4-2F3800B38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8275" y="4518468"/>
            <a:ext cx="1905246" cy="90865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D0E11F3-C029-258B-50D5-FC35AC2F2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8275" y="5579332"/>
            <a:ext cx="1905246" cy="90865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7161C9-9198-CE03-5F83-9AA452E16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155" y="281748"/>
            <a:ext cx="1905246" cy="90865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B675C5E-711B-B57E-9531-7092F8FA2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155" y="1340928"/>
            <a:ext cx="1905246" cy="90865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A06FE07-9859-CD10-509B-EC29C4D3A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155" y="2400108"/>
            <a:ext cx="1905246" cy="90865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A54377D-D1E3-A91B-8096-E3BE0BB3F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155" y="3459288"/>
            <a:ext cx="1905246" cy="90865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D9BEA4C-EC54-9E6A-F740-7DA116295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155" y="4518468"/>
            <a:ext cx="1905246" cy="90865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9C32125-5030-4604-D177-71523AAD5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155" y="5579332"/>
            <a:ext cx="1905246" cy="90865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E78CC9C-9112-628F-0D3D-857FA8C40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5102" y="281748"/>
            <a:ext cx="1905246" cy="90865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A4FDEC4-4AAB-F8E9-1463-94CEE6C0F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5102" y="1340928"/>
            <a:ext cx="1905246" cy="90865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26BE3005-BBDA-915C-6954-00B988387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5102" y="2400108"/>
            <a:ext cx="1905246" cy="90865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42F4981E-288B-A5A6-BA9E-ACAC584D7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5102" y="3459288"/>
            <a:ext cx="1905246" cy="90865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932348B7-D098-EFF8-F291-007B647D0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5102" y="4518468"/>
            <a:ext cx="1905246" cy="90865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7C13CD92-1F89-1C56-3B19-1806613A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5102" y="5579332"/>
            <a:ext cx="1905246" cy="90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23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A234AF9A-031F-FE6E-0D9F-989490457017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fik 3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D6A6B20B-51EB-B89D-D5B7-4EE65FA0B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4" y="225838"/>
            <a:ext cx="2311572" cy="682837"/>
          </a:xfrm>
          <a:prstGeom prst="rect">
            <a:avLst/>
          </a:prstGeom>
        </p:spPr>
      </p:pic>
      <p:pic>
        <p:nvPicPr>
          <p:cNvPr id="32" name="Grafik 3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65E76F23-C93C-313C-DB0F-299C35E00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4" y="1050813"/>
            <a:ext cx="2311572" cy="682837"/>
          </a:xfrm>
          <a:prstGeom prst="rect">
            <a:avLst/>
          </a:prstGeom>
        </p:spPr>
      </p:pic>
      <p:pic>
        <p:nvPicPr>
          <p:cNvPr id="33" name="Grafik 3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66D20D2E-E8D8-3575-C622-89F076EB2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4" y="1875788"/>
            <a:ext cx="2311572" cy="682837"/>
          </a:xfrm>
          <a:prstGeom prst="rect">
            <a:avLst/>
          </a:prstGeom>
        </p:spPr>
      </p:pic>
      <p:pic>
        <p:nvPicPr>
          <p:cNvPr id="38" name="Grafik 3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0DAC677-32A4-792A-A47D-A6A99B676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4" y="2700763"/>
            <a:ext cx="2311572" cy="682837"/>
          </a:xfrm>
          <a:prstGeom prst="rect">
            <a:avLst/>
          </a:prstGeom>
        </p:spPr>
      </p:pic>
      <p:pic>
        <p:nvPicPr>
          <p:cNvPr id="39" name="Grafik 3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9085404E-57BC-930F-ECC0-6C915D51D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4" y="3525738"/>
            <a:ext cx="2311572" cy="682837"/>
          </a:xfrm>
          <a:prstGeom prst="rect">
            <a:avLst/>
          </a:prstGeom>
        </p:spPr>
      </p:pic>
      <p:pic>
        <p:nvPicPr>
          <p:cNvPr id="40" name="Grafik 39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3148EFE-7DFE-A653-1AF4-D67DCD0C8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4" y="4350713"/>
            <a:ext cx="2311572" cy="682837"/>
          </a:xfrm>
          <a:prstGeom prst="rect">
            <a:avLst/>
          </a:prstGeom>
        </p:spPr>
      </p:pic>
      <p:pic>
        <p:nvPicPr>
          <p:cNvPr id="41" name="Grafik 4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469808A4-0BF4-79F0-F749-5D2C54AB9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4" y="5262937"/>
            <a:ext cx="2311572" cy="682837"/>
          </a:xfrm>
          <a:prstGeom prst="rect">
            <a:avLst/>
          </a:prstGeom>
        </p:spPr>
      </p:pic>
      <p:pic>
        <p:nvPicPr>
          <p:cNvPr id="42" name="Grafik 4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DE548E3D-A433-4530-594B-9A7EDAE8C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4" y="6060468"/>
            <a:ext cx="2311572" cy="682837"/>
          </a:xfrm>
          <a:prstGeom prst="rect">
            <a:avLst/>
          </a:prstGeom>
        </p:spPr>
      </p:pic>
      <p:pic>
        <p:nvPicPr>
          <p:cNvPr id="52" name="Grafik 5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375E4DC-9160-EBD1-6AA1-C05D51A85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14" y="225838"/>
            <a:ext cx="2311572" cy="682837"/>
          </a:xfrm>
          <a:prstGeom prst="rect">
            <a:avLst/>
          </a:prstGeom>
        </p:spPr>
      </p:pic>
      <p:pic>
        <p:nvPicPr>
          <p:cNvPr id="53" name="Grafik 5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93441AA0-F5DC-1456-FDC3-5C1573E6A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14" y="1050813"/>
            <a:ext cx="2311572" cy="682837"/>
          </a:xfrm>
          <a:prstGeom prst="rect">
            <a:avLst/>
          </a:prstGeom>
        </p:spPr>
      </p:pic>
      <p:pic>
        <p:nvPicPr>
          <p:cNvPr id="54" name="Grafik 53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72EBDD61-772F-1948-0E02-5839901D4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14" y="1875788"/>
            <a:ext cx="2311572" cy="682837"/>
          </a:xfrm>
          <a:prstGeom prst="rect">
            <a:avLst/>
          </a:prstGeom>
        </p:spPr>
      </p:pic>
      <p:pic>
        <p:nvPicPr>
          <p:cNvPr id="55" name="Grafik 5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5B0E4D0-860A-BED8-67A0-C6FF49882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14" y="2700763"/>
            <a:ext cx="2311572" cy="682837"/>
          </a:xfrm>
          <a:prstGeom prst="rect">
            <a:avLst/>
          </a:prstGeom>
        </p:spPr>
      </p:pic>
      <p:pic>
        <p:nvPicPr>
          <p:cNvPr id="56" name="Grafik 5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9497D22F-678D-3B01-F03B-75E497350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14" y="3525738"/>
            <a:ext cx="2311572" cy="682837"/>
          </a:xfrm>
          <a:prstGeom prst="rect">
            <a:avLst/>
          </a:prstGeom>
        </p:spPr>
      </p:pic>
      <p:pic>
        <p:nvPicPr>
          <p:cNvPr id="57" name="Grafik 5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C1C0B42-1B25-12B3-0C2B-14F98800D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54" y="225838"/>
            <a:ext cx="2311572" cy="682837"/>
          </a:xfrm>
          <a:prstGeom prst="rect">
            <a:avLst/>
          </a:prstGeom>
        </p:spPr>
      </p:pic>
      <p:pic>
        <p:nvPicPr>
          <p:cNvPr id="58" name="Grafik 5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991B5E1-931C-6EC2-E848-280C2B8B4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54" y="1050813"/>
            <a:ext cx="2311572" cy="682837"/>
          </a:xfrm>
          <a:prstGeom prst="rect">
            <a:avLst/>
          </a:prstGeom>
        </p:spPr>
      </p:pic>
      <p:pic>
        <p:nvPicPr>
          <p:cNvPr id="59" name="Grafik 5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BF127C7E-BCFB-98B3-E35A-79BEB04C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54" y="1875788"/>
            <a:ext cx="2311572" cy="682837"/>
          </a:xfrm>
          <a:prstGeom prst="rect">
            <a:avLst/>
          </a:prstGeom>
        </p:spPr>
      </p:pic>
      <p:pic>
        <p:nvPicPr>
          <p:cNvPr id="60" name="Grafik 59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56D03ECE-B6D0-0E68-3EEE-C49C3DA92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54" y="2700763"/>
            <a:ext cx="2311572" cy="682837"/>
          </a:xfrm>
          <a:prstGeom prst="rect">
            <a:avLst/>
          </a:prstGeom>
        </p:spPr>
      </p:pic>
      <p:pic>
        <p:nvPicPr>
          <p:cNvPr id="61" name="Grafik 6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A63E6ED-C1DC-25BD-C423-B31D028BF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54" y="3525738"/>
            <a:ext cx="2311572" cy="682837"/>
          </a:xfrm>
          <a:prstGeom prst="rect">
            <a:avLst/>
          </a:prstGeom>
        </p:spPr>
      </p:pic>
      <p:pic>
        <p:nvPicPr>
          <p:cNvPr id="62" name="Grafik 6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1B37A22-DF59-F8C1-F8D6-E2B1FF02B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14" y="2700763"/>
            <a:ext cx="2311572" cy="682837"/>
          </a:xfrm>
          <a:prstGeom prst="rect">
            <a:avLst/>
          </a:prstGeom>
        </p:spPr>
      </p:pic>
      <p:pic>
        <p:nvPicPr>
          <p:cNvPr id="63" name="Grafik 6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A44A553-0847-A1BB-5D4F-D33725B7A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14" y="3525738"/>
            <a:ext cx="2311572" cy="682837"/>
          </a:xfrm>
          <a:prstGeom prst="rect">
            <a:avLst/>
          </a:prstGeom>
        </p:spPr>
      </p:pic>
      <p:pic>
        <p:nvPicPr>
          <p:cNvPr id="64" name="Grafik 63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AF03D6A-FD34-D01B-CD66-415C7AF49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14" y="4350713"/>
            <a:ext cx="2311572" cy="682837"/>
          </a:xfrm>
          <a:prstGeom prst="rect">
            <a:avLst/>
          </a:prstGeom>
        </p:spPr>
      </p:pic>
      <p:pic>
        <p:nvPicPr>
          <p:cNvPr id="65" name="Grafik 6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86F856B-1033-F8D7-EBA8-726AEAD57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14" y="5175688"/>
            <a:ext cx="2311572" cy="682837"/>
          </a:xfrm>
          <a:prstGeom prst="rect">
            <a:avLst/>
          </a:prstGeom>
        </p:spPr>
      </p:pic>
      <p:pic>
        <p:nvPicPr>
          <p:cNvPr id="66" name="Grafik 6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E8AB945-2291-2714-83ED-4BFAE53C9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14" y="6000663"/>
            <a:ext cx="2311572" cy="682837"/>
          </a:xfrm>
          <a:prstGeom prst="rect">
            <a:avLst/>
          </a:prstGeom>
        </p:spPr>
      </p:pic>
      <p:pic>
        <p:nvPicPr>
          <p:cNvPr id="67" name="Grafik 6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0E05165A-58B6-FE9E-58D7-5E94D5031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54" y="4366894"/>
            <a:ext cx="2311572" cy="682837"/>
          </a:xfrm>
          <a:prstGeom prst="rect">
            <a:avLst/>
          </a:prstGeom>
        </p:spPr>
      </p:pic>
      <p:pic>
        <p:nvPicPr>
          <p:cNvPr id="68" name="Grafik 6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9B4036C8-1DC0-E321-6482-7EEFA5911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54" y="5191869"/>
            <a:ext cx="2311572" cy="682837"/>
          </a:xfrm>
          <a:prstGeom prst="rect">
            <a:avLst/>
          </a:prstGeom>
        </p:spPr>
      </p:pic>
      <p:pic>
        <p:nvPicPr>
          <p:cNvPr id="69" name="Grafik 6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D355130B-FC31-2D01-DBE8-7EC668683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54" y="6016844"/>
            <a:ext cx="2311572" cy="6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82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274B11E-F105-D42D-1E16-7564855DFB10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228600" y="552447"/>
            <a:chExt cx="14001750" cy="5362578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8BCADF3-A293-8B78-4444-1A4396BC5A6D}"/>
                </a:ext>
              </a:extLst>
            </p:cNvPr>
            <p:cNvSpPr/>
            <p:nvPr/>
          </p:nvSpPr>
          <p:spPr>
            <a:xfrm>
              <a:off x="228600" y="552450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A8CDB20-8307-203F-4A36-B1CADAF96F25}"/>
                </a:ext>
              </a:extLst>
            </p:cNvPr>
            <p:cNvSpPr/>
            <p:nvPr/>
          </p:nvSpPr>
          <p:spPr>
            <a:xfrm>
              <a:off x="1628775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FC3F70B-73B5-DBAB-E0C1-90802FB703D6}"/>
                </a:ext>
              </a:extLst>
            </p:cNvPr>
            <p:cNvSpPr/>
            <p:nvPr/>
          </p:nvSpPr>
          <p:spPr>
            <a:xfrm>
              <a:off x="4429125" y="552448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C8E1F9B-375E-BF95-5150-D7EE50809090}"/>
                </a:ext>
              </a:extLst>
            </p:cNvPr>
            <p:cNvSpPr/>
            <p:nvPr/>
          </p:nvSpPr>
          <p:spPr>
            <a:xfrm>
              <a:off x="3028950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DC59D6C-5186-EAFC-E9E8-36BFEDDD8B3C}"/>
                </a:ext>
              </a:extLst>
            </p:cNvPr>
            <p:cNvSpPr/>
            <p:nvPr/>
          </p:nvSpPr>
          <p:spPr>
            <a:xfrm>
              <a:off x="5829300" y="552447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6E81FFE-3FCC-C1F3-466F-9EB03906D1BF}"/>
                </a:ext>
              </a:extLst>
            </p:cNvPr>
            <p:cNvSpPr/>
            <p:nvPr/>
          </p:nvSpPr>
          <p:spPr>
            <a:xfrm>
              <a:off x="7229475" y="552450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E5A0FF8-70EB-1207-6C38-592C651D25D7}"/>
                </a:ext>
              </a:extLst>
            </p:cNvPr>
            <p:cNvSpPr/>
            <p:nvPr/>
          </p:nvSpPr>
          <p:spPr>
            <a:xfrm>
              <a:off x="8629650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3B2DBFF-D7CF-0E2A-B664-FE0DC8852995}"/>
                </a:ext>
              </a:extLst>
            </p:cNvPr>
            <p:cNvSpPr/>
            <p:nvPr/>
          </p:nvSpPr>
          <p:spPr>
            <a:xfrm>
              <a:off x="11430000" y="552448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A6F371-B0ED-9655-2917-27E6369CFE7C}"/>
                </a:ext>
              </a:extLst>
            </p:cNvPr>
            <p:cNvSpPr/>
            <p:nvPr/>
          </p:nvSpPr>
          <p:spPr>
            <a:xfrm>
              <a:off x="10029825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50EA545-BEBB-F63E-3D4C-7AB5DB713522}"/>
                </a:ext>
              </a:extLst>
            </p:cNvPr>
            <p:cNvSpPr/>
            <p:nvPr/>
          </p:nvSpPr>
          <p:spPr>
            <a:xfrm>
              <a:off x="12830175" y="552447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4DCCB55-F87F-1C4A-0288-B5404E461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3" b="13032"/>
          <a:stretch/>
        </p:blipFill>
        <p:spPr>
          <a:xfrm rot="16200000">
            <a:off x="-344488" y="3005133"/>
            <a:ext cx="3657599" cy="84772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294F97B-1423-EABD-32B4-0F21C4C72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3" b="23952"/>
          <a:stretch/>
        </p:blipFill>
        <p:spPr>
          <a:xfrm rot="16200000">
            <a:off x="581323" y="3044527"/>
            <a:ext cx="3790353" cy="90169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A96E874-C6EF-5CE5-F743-10DC387BC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00293" y="3030259"/>
            <a:ext cx="1962149" cy="930228"/>
          </a:xfrm>
          <a:prstGeom prst="rect">
            <a:avLst/>
          </a:prstGeom>
        </p:spPr>
      </p:pic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C48C21A-4189-56C0-A0BE-D40F66076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74" y="2936147"/>
            <a:ext cx="967819" cy="1471178"/>
          </a:xfrm>
          <a:prstGeom prst="rect">
            <a:avLst/>
          </a:prstGeom>
        </p:spPr>
      </p:pic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4FE09493-18A7-33FB-74FC-5F922760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26454" y="3212230"/>
            <a:ext cx="3443691" cy="830841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5B2DB920-BFC3-AE4D-94BA-A92FE633C0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91953" y="3179301"/>
            <a:ext cx="1898890" cy="896698"/>
          </a:xfrm>
          <a:prstGeom prst="rect">
            <a:avLst/>
          </a:prstGeom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D7D93A-E0DF-B089-B350-9FD81ABBC3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5" b="10321"/>
          <a:stretch/>
        </p:blipFill>
        <p:spPr>
          <a:xfrm rot="16200000">
            <a:off x="5433765" y="3134762"/>
            <a:ext cx="4019550" cy="873616"/>
          </a:xfrm>
          <a:prstGeom prst="rect">
            <a:avLst/>
          </a:prstGeom>
        </p:spPr>
      </p:pic>
      <p:pic>
        <p:nvPicPr>
          <p:cNvPr id="28" name="Grafik 2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D19B7221-6031-5DDF-E31F-11EEF30F7D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61922" y="3140824"/>
            <a:ext cx="2916358" cy="86149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D31A3CC-7BFA-6B15-4F9F-A719F957A6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01" y="2088071"/>
            <a:ext cx="745397" cy="7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07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274B11E-F105-D42D-1E16-7564855DFB10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228600" y="552447"/>
            <a:chExt cx="14001750" cy="5362578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8BCADF3-A293-8B78-4444-1A4396BC5A6D}"/>
                </a:ext>
              </a:extLst>
            </p:cNvPr>
            <p:cNvSpPr/>
            <p:nvPr/>
          </p:nvSpPr>
          <p:spPr>
            <a:xfrm>
              <a:off x="228600" y="552450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A8CDB20-8307-203F-4A36-B1CADAF96F25}"/>
                </a:ext>
              </a:extLst>
            </p:cNvPr>
            <p:cNvSpPr/>
            <p:nvPr/>
          </p:nvSpPr>
          <p:spPr>
            <a:xfrm>
              <a:off x="1628775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FC3F70B-73B5-DBAB-E0C1-90802FB703D6}"/>
                </a:ext>
              </a:extLst>
            </p:cNvPr>
            <p:cNvSpPr/>
            <p:nvPr/>
          </p:nvSpPr>
          <p:spPr>
            <a:xfrm>
              <a:off x="4429125" y="552448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C8E1F9B-375E-BF95-5150-D7EE50809090}"/>
                </a:ext>
              </a:extLst>
            </p:cNvPr>
            <p:cNvSpPr/>
            <p:nvPr/>
          </p:nvSpPr>
          <p:spPr>
            <a:xfrm>
              <a:off x="3028950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DC59D6C-5186-EAFC-E9E8-36BFEDDD8B3C}"/>
                </a:ext>
              </a:extLst>
            </p:cNvPr>
            <p:cNvSpPr/>
            <p:nvPr/>
          </p:nvSpPr>
          <p:spPr>
            <a:xfrm>
              <a:off x="5829300" y="552447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6E81FFE-3FCC-C1F3-466F-9EB03906D1BF}"/>
                </a:ext>
              </a:extLst>
            </p:cNvPr>
            <p:cNvSpPr/>
            <p:nvPr/>
          </p:nvSpPr>
          <p:spPr>
            <a:xfrm>
              <a:off x="7229475" y="552450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E5A0FF8-70EB-1207-6C38-592C651D25D7}"/>
                </a:ext>
              </a:extLst>
            </p:cNvPr>
            <p:cNvSpPr/>
            <p:nvPr/>
          </p:nvSpPr>
          <p:spPr>
            <a:xfrm>
              <a:off x="8629650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3B2DBFF-D7CF-0E2A-B664-FE0DC8852995}"/>
                </a:ext>
              </a:extLst>
            </p:cNvPr>
            <p:cNvSpPr/>
            <p:nvPr/>
          </p:nvSpPr>
          <p:spPr>
            <a:xfrm>
              <a:off x="11430000" y="552448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A6F371-B0ED-9655-2917-27E6369CFE7C}"/>
                </a:ext>
              </a:extLst>
            </p:cNvPr>
            <p:cNvSpPr/>
            <p:nvPr/>
          </p:nvSpPr>
          <p:spPr>
            <a:xfrm>
              <a:off x="10029825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50EA545-BEBB-F63E-3D4C-7AB5DB713522}"/>
                </a:ext>
              </a:extLst>
            </p:cNvPr>
            <p:cNvSpPr/>
            <p:nvPr/>
          </p:nvSpPr>
          <p:spPr>
            <a:xfrm>
              <a:off x="12830175" y="552447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4DCCB55-F87F-1C4A-0288-B5404E461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3" b="13032"/>
          <a:stretch/>
        </p:blipFill>
        <p:spPr>
          <a:xfrm rot="16200000">
            <a:off x="-344488" y="3005133"/>
            <a:ext cx="3657599" cy="84772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294F97B-1423-EABD-32B4-0F21C4C72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3" b="23952"/>
          <a:stretch/>
        </p:blipFill>
        <p:spPr>
          <a:xfrm rot="16200000">
            <a:off x="581323" y="3044527"/>
            <a:ext cx="3790353" cy="90169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A96E874-C6EF-5CE5-F743-10DC387BC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00293" y="3030259"/>
            <a:ext cx="1962149" cy="930228"/>
          </a:xfrm>
          <a:prstGeom prst="rect">
            <a:avLst/>
          </a:prstGeom>
        </p:spPr>
      </p:pic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C48C21A-4189-56C0-A0BE-D40F66076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74" y="2936147"/>
            <a:ext cx="967819" cy="1471178"/>
          </a:xfrm>
          <a:prstGeom prst="rect">
            <a:avLst/>
          </a:prstGeom>
        </p:spPr>
      </p:pic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4FE09493-18A7-33FB-74FC-5F922760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26454" y="3212230"/>
            <a:ext cx="3443691" cy="830841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5B2DB920-BFC3-AE4D-94BA-A92FE633C0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91953" y="3179301"/>
            <a:ext cx="1898890" cy="896698"/>
          </a:xfrm>
          <a:prstGeom prst="rect">
            <a:avLst/>
          </a:prstGeom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D7D93A-E0DF-B089-B350-9FD81ABBC3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5" b="10321"/>
          <a:stretch/>
        </p:blipFill>
        <p:spPr>
          <a:xfrm rot="16200000">
            <a:off x="5433765" y="3134762"/>
            <a:ext cx="4019550" cy="873616"/>
          </a:xfrm>
          <a:prstGeom prst="rect">
            <a:avLst/>
          </a:prstGeom>
        </p:spPr>
      </p:pic>
      <p:pic>
        <p:nvPicPr>
          <p:cNvPr id="28" name="Grafik 2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D19B7221-6031-5DDF-E31F-11EEF30F7D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61922" y="3140824"/>
            <a:ext cx="2916358" cy="86149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D31A3CC-7BFA-6B15-4F9F-A719F957A6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01" y="2088071"/>
            <a:ext cx="745397" cy="7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9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44AF0B9-F17F-2124-277B-BC859DED70AB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55A57AF7-401C-52D1-2F54-D95F69259CF2}"/>
                </a:ext>
              </a:extLst>
            </p:cNvPr>
            <p:cNvGrpSpPr/>
            <p:nvPr/>
          </p:nvGrpSpPr>
          <p:grpSpPr>
            <a:xfrm>
              <a:off x="0" y="0"/>
              <a:ext cx="4953000" cy="3429000"/>
              <a:chOff x="83890" y="109057"/>
              <a:chExt cx="4345498" cy="2927758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DC128D7F-358D-F983-AAB4-60C778A0F7E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A909339B-40D8-2D48-86CC-56D78BB9479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33EEDE7-C98B-7B7D-0E66-09384443D384}"/>
                </a:ext>
              </a:extLst>
            </p:cNvPr>
            <p:cNvGrpSpPr/>
            <p:nvPr/>
          </p:nvGrpSpPr>
          <p:grpSpPr>
            <a:xfrm>
              <a:off x="0" y="3429000"/>
              <a:ext cx="4953000" cy="3429000"/>
              <a:chOff x="83890" y="109057"/>
              <a:chExt cx="4345498" cy="2927758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78CF84B-35A0-15FB-8173-3D816C8CCC1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BC17002-67C5-13CC-9C99-DB44CBD9860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014AA50-468F-5450-63C1-A3EE5E7A64AD}"/>
                </a:ext>
              </a:extLst>
            </p:cNvPr>
            <p:cNvGrpSpPr/>
            <p:nvPr/>
          </p:nvGrpSpPr>
          <p:grpSpPr>
            <a:xfrm>
              <a:off x="4953000" y="0"/>
              <a:ext cx="4953000" cy="3429000"/>
              <a:chOff x="83890" y="109057"/>
              <a:chExt cx="4345498" cy="2927758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388894EC-A87D-713D-1D26-E4C445DC19A5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B596338-AB6A-6DF3-A98A-8EE76DA6460F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07831BB-CA55-2D92-5515-E054911A5120}"/>
                </a:ext>
              </a:extLst>
            </p:cNvPr>
            <p:cNvGrpSpPr/>
            <p:nvPr/>
          </p:nvGrpSpPr>
          <p:grpSpPr>
            <a:xfrm>
              <a:off x="4953000" y="3429000"/>
              <a:ext cx="4953000" cy="3429000"/>
              <a:chOff x="83890" y="109057"/>
              <a:chExt cx="4345498" cy="2927758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ACA6305-3BDF-6658-CA0C-A1070446B571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8829330-6A45-36E5-5807-0E8E04527E13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264D35AF-2D10-EC99-6EEC-426A84F74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9" y="3730776"/>
            <a:ext cx="2127964" cy="288161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F1260FC-BFC1-9327-1BB7-BAA7CC89E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49" y="3730776"/>
            <a:ext cx="2134783" cy="302049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98A3A30-F82B-8172-117C-048561632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14" y="3704439"/>
            <a:ext cx="2058118" cy="2932002"/>
          </a:xfrm>
          <a:prstGeom prst="rect">
            <a:avLst/>
          </a:prstGeom>
        </p:spPr>
      </p:pic>
      <p:pic>
        <p:nvPicPr>
          <p:cNvPr id="22" name="Grafik 21" descr="Ein Bild, das Whiteboard enthält.&#10;&#10;Automatisch generierte Beschreibung">
            <a:extLst>
              <a:ext uri="{FF2B5EF4-FFF2-40B4-BE49-F238E27FC236}">
                <a16:creationId xmlns:a16="http://schemas.microsoft.com/office/drawing/2014/main" id="{01E9A52A-D4FD-E3C4-54F7-5A0E7D08EE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28689" y="4156183"/>
            <a:ext cx="2878122" cy="197463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CDC81FE-0CDF-79E0-94AE-1EF950AFEF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2635" y="607908"/>
            <a:ext cx="3197410" cy="222918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DDB8F88-7814-93A5-8F56-3E254E34C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68452" y="601401"/>
            <a:ext cx="3213405" cy="222619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A08FB955-3EDC-6336-21C6-429B41BFFB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81753" y="615290"/>
            <a:ext cx="3197409" cy="2214413"/>
          </a:xfrm>
          <a:prstGeom prst="rect">
            <a:avLst/>
          </a:prstGeom>
        </p:spPr>
      </p:pic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3B1214-18CA-A334-9F21-587F76E1A7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47" y="128368"/>
            <a:ext cx="2100417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8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47" y="128368"/>
            <a:ext cx="2100417" cy="3192833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4" y="128368"/>
            <a:ext cx="2100417" cy="3192833"/>
          </a:xfrm>
          <a:prstGeom prst="rect">
            <a:avLst/>
          </a:prstGeom>
        </p:spPr>
      </p:pic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5" y="3572746"/>
            <a:ext cx="2100417" cy="3192833"/>
          </a:xfrm>
          <a:prstGeom prst="rect">
            <a:avLst/>
          </a:prstGeom>
        </p:spPr>
      </p:pic>
      <p:pic>
        <p:nvPicPr>
          <p:cNvPr id="28" name="Grafik 2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49" y="3572746"/>
            <a:ext cx="2100417" cy="3192833"/>
          </a:xfrm>
          <a:prstGeom prst="rect">
            <a:avLst/>
          </a:prstGeom>
        </p:spPr>
      </p:pic>
      <p:pic>
        <p:nvPicPr>
          <p:cNvPr id="29" name="Grafik 2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68" y="3572746"/>
            <a:ext cx="2100417" cy="3192833"/>
          </a:xfrm>
          <a:prstGeom prst="rect">
            <a:avLst/>
          </a:prstGeom>
        </p:spPr>
      </p:pic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02" y="3572746"/>
            <a:ext cx="2100417" cy="3192833"/>
          </a:xfrm>
          <a:prstGeom prst="rect">
            <a:avLst/>
          </a:prstGeom>
        </p:spPr>
      </p:pic>
      <p:pic>
        <p:nvPicPr>
          <p:cNvPr id="31" name="Grafik 30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0" y="78333"/>
            <a:ext cx="2100417" cy="3192833"/>
          </a:xfrm>
          <a:prstGeom prst="rect">
            <a:avLst/>
          </a:prstGeom>
        </p:spPr>
      </p:pic>
      <p:pic>
        <p:nvPicPr>
          <p:cNvPr id="32" name="Grafik 31" descr="Ein Bild, das Text enthält.&#10;&#10;Automatisch generierte Beschreibung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64" y="78333"/>
            <a:ext cx="2100417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4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47" y="128368"/>
            <a:ext cx="2100417" cy="3192833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4" y="128368"/>
            <a:ext cx="2100417" cy="3192833"/>
          </a:xfrm>
          <a:prstGeom prst="rect">
            <a:avLst/>
          </a:prstGeom>
        </p:spPr>
      </p:pic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5" y="3572746"/>
            <a:ext cx="2100417" cy="3192833"/>
          </a:xfrm>
          <a:prstGeom prst="rect">
            <a:avLst/>
          </a:prstGeom>
        </p:spPr>
      </p:pic>
      <p:pic>
        <p:nvPicPr>
          <p:cNvPr id="28" name="Grafik 2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49" y="3572746"/>
            <a:ext cx="2100417" cy="3192833"/>
          </a:xfrm>
          <a:prstGeom prst="rect">
            <a:avLst/>
          </a:prstGeom>
        </p:spPr>
      </p:pic>
      <p:pic>
        <p:nvPicPr>
          <p:cNvPr id="29" name="Grafik 2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68" y="3572746"/>
            <a:ext cx="2100417" cy="3192833"/>
          </a:xfrm>
          <a:prstGeom prst="rect">
            <a:avLst/>
          </a:prstGeom>
        </p:spPr>
      </p:pic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02" y="3572746"/>
            <a:ext cx="2100417" cy="3192833"/>
          </a:xfrm>
          <a:prstGeom prst="rect">
            <a:avLst/>
          </a:prstGeom>
        </p:spPr>
      </p:pic>
      <p:pic>
        <p:nvPicPr>
          <p:cNvPr id="31" name="Grafik 30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0" y="78333"/>
            <a:ext cx="2100417" cy="3192833"/>
          </a:xfrm>
          <a:prstGeom prst="rect">
            <a:avLst/>
          </a:prstGeom>
        </p:spPr>
      </p:pic>
      <p:pic>
        <p:nvPicPr>
          <p:cNvPr id="32" name="Grafik 31" descr="Ein Bild, das Text enthält.&#10;&#10;Automatisch generierte Beschreibung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64" y="78333"/>
            <a:ext cx="2100417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4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47" y="128368"/>
            <a:ext cx="2100417" cy="3192833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4" y="128368"/>
            <a:ext cx="2100417" cy="3192833"/>
          </a:xfrm>
          <a:prstGeom prst="rect">
            <a:avLst/>
          </a:prstGeom>
        </p:spPr>
      </p:pic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5" y="3572746"/>
            <a:ext cx="2100417" cy="3192833"/>
          </a:xfrm>
          <a:prstGeom prst="rect">
            <a:avLst/>
          </a:prstGeom>
        </p:spPr>
      </p:pic>
      <p:pic>
        <p:nvPicPr>
          <p:cNvPr id="28" name="Grafik 2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49" y="3572746"/>
            <a:ext cx="2100417" cy="3192833"/>
          </a:xfrm>
          <a:prstGeom prst="rect">
            <a:avLst/>
          </a:prstGeom>
        </p:spPr>
      </p:pic>
      <p:pic>
        <p:nvPicPr>
          <p:cNvPr id="29" name="Grafik 2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68" y="3572746"/>
            <a:ext cx="2100417" cy="3192833"/>
          </a:xfrm>
          <a:prstGeom prst="rect">
            <a:avLst/>
          </a:prstGeom>
        </p:spPr>
      </p:pic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02" y="3572746"/>
            <a:ext cx="2100417" cy="3192833"/>
          </a:xfrm>
          <a:prstGeom prst="rect">
            <a:avLst/>
          </a:prstGeom>
        </p:spPr>
      </p:pic>
      <p:pic>
        <p:nvPicPr>
          <p:cNvPr id="31" name="Grafik 30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0" y="78333"/>
            <a:ext cx="2100417" cy="3192833"/>
          </a:xfrm>
          <a:prstGeom prst="rect">
            <a:avLst/>
          </a:prstGeom>
        </p:spPr>
      </p:pic>
      <p:pic>
        <p:nvPicPr>
          <p:cNvPr id="32" name="Grafik 31" descr="Ein Bild, das Text enthält.&#10;&#10;Automatisch generierte Beschreibung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64" y="78333"/>
            <a:ext cx="2100417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0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747" y="225822"/>
            <a:ext cx="2100417" cy="299792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964" y="225822"/>
            <a:ext cx="2100417" cy="299792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65" y="3644537"/>
            <a:ext cx="2100417" cy="299792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463" y="3644536"/>
            <a:ext cx="2100417" cy="299792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964" y="3644537"/>
            <a:ext cx="2100417" cy="299792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0902" y="3670200"/>
            <a:ext cx="2100417" cy="299792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65" y="175787"/>
            <a:ext cx="2100417" cy="299792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464" y="175787"/>
            <a:ext cx="2100417" cy="29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9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747" y="225822"/>
            <a:ext cx="2100417" cy="299792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964" y="225822"/>
            <a:ext cx="2100417" cy="299792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65" y="3644537"/>
            <a:ext cx="2100417" cy="299792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463" y="3644536"/>
            <a:ext cx="2100417" cy="299792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964" y="3644537"/>
            <a:ext cx="2100417" cy="299792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0902" y="3670200"/>
            <a:ext cx="2100417" cy="299792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65" y="175787"/>
            <a:ext cx="2100417" cy="299792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464" y="175787"/>
            <a:ext cx="2100417" cy="29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4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5007" y="225822"/>
            <a:ext cx="2057897" cy="299792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7224" y="225822"/>
            <a:ext cx="2057897" cy="299792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425" y="3644537"/>
            <a:ext cx="2057897" cy="299792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723" y="3644536"/>
            <a:ext cx="2057897" cy="299792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7224" y="3644537"/>
            <a:ext cx="2057897" cy="299792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2162" y="3670200"/>
            <a:ext cx="2057897" cy="299792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425" y="175787"/>
            <a:ext cx="2057897" cy="299792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724" y="175787"/>
            <a:ext cx="2057897" cy="29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2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5007" y="225822"/>
            <a:ext cx="2057897" cy="299792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7224" y="225822"/>
            <a:ext cx="2057897" cy="299792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425" y="3644537"/>
            <a:ext cx="2057897" cy="299792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723" y="3644536"/>
            <a:ext cx="2057897" cy="299792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7224" y="3644537"/>
            <a:ext cx="2057897" cy="299792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2162" y="3670200"/>
            <a:ext cx="2057897" cy="299792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425" y="175787"/>
            <a:ext cx="2057897" cy="299792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724" y="175787"/>
            <a:ext cx="2057897" cy="29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3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747" y="218338"/>
            <a:ext cx="2100417" cy="301289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964" y="218338"/>
            <a:ext cx="2100417" cy="3012893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65" y="3637053"/>
            <a:ext cx="2100417" cy="301289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463" y="3637052"/>
            <a:ext cx="2100417" cy="3012893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964" y="3637053"/>
            <a:ext cx="2100417" cy="3012893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0902" y="3662716"/>
            <a:ext cx="2100417" cy="3012893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65" y="168303"/>
            <a:ext cx="2100417" cy="3012893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464" y="168303"/>
            <a:ext cx="2100417" cy="30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7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A4-Papier (210 x 297 mm)</PresentationFormat>
  <Paragraphs>0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Bai, Zehui</cp:lastModifiedBy>
  <cp:revision>141</cp:revision>
  <cp:lastPrinted>2023-02-15T06:58:48Z</cp:lastPrinted>
  <dcterms:created xsi:type="dcterms:W3CDTF">2022-11-07T20:45:57Z</dcterms:created>
  <dcterms:modified xsi:type="dcterms:W3CDTF">2023-02-15T19:17:12Z</dcterms:modified>
</cp:coreProperties>
</file>