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131</cp:revision>
  <cp:lastPrinted>2023-01-05T10:38:21Z</cp:lastPrinted>
  <dcterms:created xsi:type="dcterms:W3CDTF">2022-11-07T20:45:57Z</dcterms:created>
  <dcterms:modified xsi:type="dcterms:W3CDTF">2023-01-05T10:38:23Z</dcterms:modified>
</cp:coreProperties>
</file>