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80" r:id="rId3"/>
    <p:sldId id="281" r:id="rId4"/>
    <p:sldId id="282" r:id="rId5"/>
    <p:sldId id="258" r:id="rId6"/>
    <p:sldId id="279" r:id="rId7"/>
    <p:sldId id="263" r:id="rId8"/>
    <p:sldId id="260" r:id="rId9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8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750" y="1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r">
              <a:defRPr sz="1200"/>
            </a:lvl1pPr>
          </a:lstStyle>
          <a:p>
            <a:fld id="{1E980196-448A-481A-8A1B-A58FF56D884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7113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194" tIns="44097" rIns="88194" bIns="44097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527" y="4777782"/>
            <a:ext cx="5438140" cy="3907834"/>
          </a:xfrm>
          <a:prstGeom prst="rect">
            <a:avLst/>
          </a:prstGeom>
        </p:spPr>
        <p:txBody>
          <a:bodyPr vert="horz" lIns="88194" tIns="44097" rIns="88194" bIns="44097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9305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750" y="9429305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r">
              <a:defRPr sz="1200"/>
            </a:lvl1pPr>
          </a:lstStyle>
          <a:p>
            <a:fld id="{B552DB39-1987-4DDB-8E06-96607888F4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3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8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8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8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3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1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9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7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3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7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CEDD3-0525-4453-AC94-ABA547278219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8274B11E-F105-D42D-1E16-7564855DFB10}"/>
              </a:ext>
            </a:extLst>
          </p:cNvPr>
          <p:cNvGrpSpPr/>
          <p:nvPr/>
        </p:nvGrpSpPr>
        <p:grpSpPr>
          <a:xfrm>
            <a:off x="0" y="0"/>
            <a:ext cx="9906000" cy="6858000"/>
            <a:chOff x="228600" y="552447"/>
            <a:chExt cx="14001750" cy="5362578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F8BCADF3-A293-8B78-4444-1A4396BC5A6D}"/>
                </a:ext>
              </a:extLst>
            </p:cNvPr>
            <p:cNvSpPr/>
            <p:nvPr/>
          </p:nvSpPr>
          <p:spPr>
            <a:xfrm>
              <a:off x="228600" y="552450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7A8CDB20-8307-203F-4A36-B1CADAF96F25}"/>
                </a:ext>
              </a:extLst>
            </p:cNvPr>
            <p:cNvSpPr/>
            <p:nvPr/>
          </p:nvSpPr>
          <p:spPr>
            <a:xfrm>
              <a:off x="1628775" y="552449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0FC3F70B-73B5-DBAB-E0C1-90802FB703D6}"/>
                </a:ext>
              </a:extLst>
            </p:cNvPr>
            <p:cNvSpPr/>
            <p:nvPr/>
          </p:nvSpPr>
          <p:spPr>
            <a:xfrm>
              <a:off x="4429125" y="552448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FC8E1F9B-375E-BF95-5150-D7EE50809090}"/>
                </a:ext>
              </a:extLst>
            </p:cNvPr>
            <p:cNvSpPr/>
            <p:nvPr/>
          </p:nvSpPr>
          <p:spPr>
            <a:xfrm>
              <a:off x="3028950" y="552449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4DC59D6C-5186-EAFC-E9E8-36BFEDDD8B3C}"/>
                </a:ext>
              </a:extLst>
            </p:cNvPr>
            <p:cNvSpPr/>
            <p:nvPr/>
          </p:nvSpPr>
          <p:spPr>
            <a:xfrm>
              <a:off x="5829300" y="552447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06E81FFE-3FCC-C1F3-466F-9EB03906D1BF}"/>
                </a:ext>
              </a:extLst>
            </p:cNvPr>
            <p:cNvSpPr/>
            <p:nvPr/>
          </p:nvSpPr>
          <p:spPr>
            <a:xfrm>
              <a:off x="7229475" y="552450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AE5A0FF8-70EB-1207-6C38-592C651D25D7}"/>
                </a:ext>
              </a:extLst>
            </p:cNvPr>
            <p:cNvSpPr/>
            <p:nvPr/>
          </p:nvSpPr>
          <p:spPr>
            <a:xfrm>
              <a:off x="8629650" y="552449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F3B2DBFF-D7CF-0E2A-B664-FE0DC8852995}"/>
                </a:ext>
              </a:extLst>
            </p:cNvPr>
            <p:cNvSpPr/>
            <p:nvPr/>
          </p:nvSpPr>
          <p:spPr>
            <a:xfrm>
              <a:off x="11430000" y="552448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63A6F371-B0ED-9655-2917-27E6369CFE7C}"/>
                </a:ext>
              </a:extLst>
            </p:cNvPr>
            <p:cNvSpPr/>
            <p:nvPr/>
          </p:nvSpPr>
          <p:spPr>
            <a:xfrm>
              <a:off x="10029825" y="552449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C50EA545-BEBB-F63E-3D4C-7AB5DB713522}"/>
                </a:ext>
              </a:extLst>
            </p:cNvPr>
            <p:cNvSpPr/>
            <p:nvPr/>
          </p:nvSpPr>
          <p:spPr>
            <a:xfrm>
              <a:off x="12830175" y="552447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Grafik 13" descr="Ein Bild, das Text enthält.&#10;&#10;Automatisch generierte Beschreibung">
            <a:extLst>
              <a:ext uri="{FF2B5EF4-FFF2-40B4-BE49-F238E27FC236}">
                <a16:creationId xmlns:a16="http://schemas.microsoft.com/office/drawing/2014/main" id="{F4DCCB55-F87F-1C4A-0288-B5404E4614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3" b="13032"/>
          <a:stretch/>
        </p:blipFill>
        <p:spPr>
          <a:xfrm rot="16200000">
            <a:off x="-344488" y="3005133"/>
            <a:ext cx="3657599" cy="847727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9294F97B-1423-EABD-32B4-0F21C4C727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73" b="23952"/>
          <a:stretch/>
        </p:blipFill>
        <p:spPr>
          <a:xfrm rot="16200000">
            <a:off x="581323" y="3044527"/>
            <a:ext cx="3790353" cy="901694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6A96E874-C6EF-5CE5-F743-10DC387BCD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500293" y="3030259"/>
            <a:ext cx="1962149" cy="930228"/>
          </a:xfrm>
          <a:prstGeom prst="rect">
            <a:avLst/>
          </a:prstGeom>
        </p:spPr>
      </p:pic>
      <p:pic>
        <p:nvPicPr>
          <p:cNvPr id="20" name="Grafik 19" descr="Ein Bild, das Text enthält.&#10;&#10;Automatisch generierte Beschreibung">
            <a:extLst>
              <a:ext uri="{FF2B5EF4-FFF2-40B4-BE49-F238E27FC236}">
                <a16:creationId xmlns:a16="http://schemas.microsoft.com/office/drawing/2014/main" id="{DC48C21A-4189-56C0-A0BE-D40F660764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974" y="2936147"/>
            <a:ext cx="967819" cy="1471178"/>
          </a:xfrm>
          <a:prstGeom prst="rect">
            <a:avLst/>
          </a:prstGeom>
        </p:spPr>
      </p:pic>
      <p:pic>
        <p:nvPicPr>
          <p:cNvPr id="22" name="Grafik 21" descr="Ein Bild, das Text enthält.&#10;&#10;Automatisch generierte Beschreibung">
            <a:extLst>
              <a:ext uri="{FF2B5EF4-FFF2-40B4-BE49-F238E27FC236}">
                <a16:creationId xmlns:a16="http://schemas.microsoft.com/office/drawing/2014/main" id="{4FE09493-18A7-33FB-74FC-5F92276031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726454" y="3212230"/>
            <a:ext cx="3443691" cy="830841"/>
          </a:xfrm>
          <a:prstGeom prst="rect">
            <a:avLst/>
          </a:prstGeom>
        </p:spPr>
      </p:pic>
      <p:pic>
        <p:nvPicPr>
          <p:cNvPr id="24" name="Grafik 23" descr="Ein Bild, das Text enthält.&#10;&#10;Automatisch generierte Beschreibung">
            <a:extLst>
              <a:ext uri="{FF2B5EF4-FFF2-40B4-BE49-F238E27FC236}">
                <a16:creationId xmlns:a16="http://schemas.microsoft.com/office/drawing/2014/main" id="{5B2DB920-BFC3-AE4D-94BA-A92FE633C0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91953" y="3179301"/>
            <a:ext cx="1898890" cy="896698"/>
          </a:xfrm>
          <a:prstGeom prst="rect">
            <a:avLst/>
          </a:prstGeom>
        </p:spPr>
      </p:pic>
      <p:pic>
        <p:nvPicPr>
          <p:cNvPr id="26" name="Grafik 25" descr="Ein Bild, das Text enthält.&#10;&#10;Automatisch generierte Beschreibung">
            <a:extLst>
              <a:ext uri="{FF2B5EF4-FFF2-40B4-BE49-F238E27FC236}">
                <a16:creationId xmlns:a16="http://schemas.microsoft.com/office/drawing/2014/main" id="{CFD7D93A-E0DF-B089-B350-9FD81ABBC3E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05" b="10321"/>
          <a:stretch/>
        </p:blipFill>
        <p:spPr>
          <a:xfrm rot="16200000">
            <a:off x="5433765" y="3134762"/>
            <a:ext cx="4019550" cy="873616"/>
          </a:xfrm>
          <a:prstGeom prst="rect">
            <a:avLst/>
          </a:prstGeom>
        </p:spPr>
      </p:pic>
      <p:pic>
        <p:nvPicPr>
          <p:cNvPr id="28" name="Grafik 27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D19B7221-6031-5DDF-E31F-11EEF30F7D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961922" y="3140824"/>
            <a:ext cx="2916358" cy="86149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FD31A3CC-7BFA-6B15-4F9F-A719F957A6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001" y="2088071"/>
            <a:ext cx="745397" cy="74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307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8274B11E-F105-D42D-1E16-7564855DFB10}"/>
              </a:ext>
            </a:extLst>
          </p:cNvPr>
          <p:cNvGrpSpPr/>
          <p:nvPr/>
        </p:nvGrpSpPr>
        <p:grpSpPr>
          <a:xfrm>
            <a:off x="0" y="0"/>
            <a:ext cx="9906000" cy="6858000"/>
            <a:chOff x="228600" y="552447"/>
            <a:chExt cx="14001750" cy="5362578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F8BCADF3-A293-8B78-4444-1A4396BC5A6D}"/>
                </a:ext>
              </a:extLst>
            </p:cNvPr>
            <p:cNvSpPr/>
            <p:nvPr/>
          </p:nvSpPr>
          <p:spPr>
            <a:xfrm>
              <a:off x="228600" y="552450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7A8CDB20-8307-203F-4A36-B1CADAF96F25}"/>
                </a:ext>
              </a:extLst>
            </p:cNvPr>
            <p:cNvSpPr/>
            <p:nvPr/>
          </p:nvSpPr>
          <p:spPr>
            <a:xfrm>
              <a:off x="1628775" y="552449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0FC3F70B-73B5-DBAB-E0C1-90802FB703D6}"/>
                </a:ext>
              </a:extLst>
            </p:cNvPr>
            <p:cNvSpPr/>
            <p:nvPr/>
          </p:nvSpPr>
          <p:spPr>
            <a:xfrm>
              <a:off x="4429125" y="552448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FC8E1F9B-375E-BF95-5150-D7EE50809090}"/>
                </a:ext>
              </a:extLst>
            </p:cNvPr>
            <p:cNvSpPr/>
            <p:nvPr/>
          </p:nvSpPr>
          <p:spPr>
            <a:xfrm>
              <a:off x="3028950" y="552449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4DC59D6C-5186-EAFC-E9E8-36BFEDDD8B3C}"/>
                </a:ext>
              </a:extLst>
            </p:cNvPr>
            <p:cNvSpPr/>
            <p:nvPr/>
          </p:nvSpPr>
          <p:spPr>
            <a:xfrm>
              <a:off x="5829300" y="552447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06E81FFE-3FCC-C1F3-466F-9EB03906D1BF}"/>
                </a:ext>
              </a:extLst>
            </p:cNvPr>
            <p:cNvSpPr/>
            <p:nvPr/>
          </p:nvSpPr>
          <p:spPr>
            <a:xfrm>
              <a:off x="7229475" y="552450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AE5A0FF8-70EB-1207-6C38-592C651D25D7}"/>
                </a:ext>
              </a:extLst>
            </p:cNvPr>
            <p:cNvSpPr/>
            <p:nvPr/>
          </p:nvSpPr>
          <p:spPr>
            <a:xfrm>
              <a:off x="8629650" y="552449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F3B2DBFF-D7CF-0E2A-B664-FE0DC8852995}"/>
                </a:ext>
              </a:extLst>
            </p:cNvPr>
            <p:cNvSpPr/>
            <p:nvPr/>
          </p:nvSpPr>
          <p:spPr>
            <a:xfrm>
              <a:off x="11430000" y="552448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63A6F371-B0ED-9655-2917-27E6369CFE7C}"/>
                </a:ext>
              </a:extLst>
            </p:cNvPr>
            <p:cNvSpPr/>
            <p:nvPr/>
          </p:nvSpPr>
          <p:spPr>
            <a:xfrm>
              <a:off x="10029825" y="552449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C50EA545-BEBB-F63E-3D4C-7AB5DB713522}"/>
                </a:ext>
              </a:extLst>
            </p:cNvPr>
            <p:cNvSpPr/>
            <p:nvPr/>
          </p:nvSpPr>
          <p:spPr>
            <a:xfrm>
              <a:off x="12830175" y="552447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Grafik 13" descr="Ein Bild, das Text enthält.&#10;&#10;Automatisch generierte Beschreibung">
            <a:extLst>
              <a:ext uri="{FF2B5EF4-FFF2-40B4-BE49-F238E27FC236}">
                <a16:creationId xmlns:a16="http://schemas.microsoft.com/office/drawing/2014/main" id="{F4DCCB55-F87F-1C4A-0288-B5404E4614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3" b="13032"/>
          <a:stretch/>
        </p:blipFill>
        <p:spPr>
          <a:xfrm rot="16200000">
            <a:off x="-344488" y="3005133"/>
            <a:ext cx="3657599" cy="847727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9294F97B-1423-EABD-32B4-0F21C4C727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73" b="23952"/>
          <a:stretch/>
        </p:blipFill>
        <p:spPr>
          <a:xfrm rot="16200000">
            <a:off x="581323" y="3044527"/>
            <a:ext cx="3790353" cy="901694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6A96E874-C6EF-5CE5-F743-10DC387BCD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500293" y="3030259"/>
            <a:ext cx="1962149" cy="930228"/>
          </a:xfrm>
          <a:prstGeom prst="rect">
            <a:avLst/>
          </a:prstGeom>
        </p:spPr>
      </p:pic>
      <p:pic>
        <p:nvPicPr>
          <p:cNvPr id="20" name="Grafik 19" descr="Ein Bild, das Text enthält.&#10;&#10;Automatisch generierte Beschreibung">
            <a:extLst>
              <a:ext uri="{FF2B5EF4-FFF2-40B4-BE49-F238E27FC236}">
                <a16:creationId xmlns:a16="http://schemas.microsoft.com/office/drawing/2014/main" id="{DC48C21A-4189-56C0-A0BE-D40F660764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974" y="2936147"/>
            <a:ext cx="967819" cy="1471178"/>
          </a:xfrm>
          <a:prstGeom prst="rect">
            <a:avLst/>
          </a:prstGeom>
        </p:spPr>
      </p:pic>
      <p:pic>
        <p:nvPicPr>
          <p:cNvPr id="22" name="Grafik 21" descr="Ein Bild, das Text enthält.&#10;&#10;Automatisch generierte Beschreibung">
            <a:extLst>
              <a:ext uri="{FF2B5EF4-FFF2-40B4-BE49-F238E27FC236}">
                <a16:creationId xmlns:a16="http://schemas.microsoft.com/office/drawing/2014/main" id="{4FE09493-18A7-33FB-74FC-5F92276031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726454" y="3212230"/>
            <a:ext cx="3443691" cy="830841"/>
          </a:xfrm>
          <a:prstGeom prst="rect">
            <a:avLst/>
          </a:prstGeom>
        </p:spPr>
      </p:pic>
      <p:pic>
        <p:nvPicPr>
          <p:cNvPr id="24" name="Grafik 23" descr="Ein Bild, das Text enthält.&#10;&#10;Automatisch generierte Beschreibung">
            <a:extLst>
              <a:ext uri="{FF2B5EF4-FFF2-40B4-BE49-F238E27FC236}">
                <a16:creationId xmlns:a16="http://schemas.microsoft.com/office/drawing/2014/main" id="{5B2DB920-BFC3-AE4D-94BA-A92FE633C0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91953" y="3179301"/>
            <a:ext cx="1898890" cy="896698"/>
          </a:xfrm>
          <a:prstGeom prst="rect">
            <a:avLst/>
          </a:prstGeom>
        </p:spPr>
      </p:pic>
      <p:pic>
        <p:nvPicPr>
          <p:cNvPr id="26" name="Grafik 25" descr="Ein Bild, das Text enthält.&#10;&#10;Automatisch generierte Beschreibung">
            <a:extLst>
              <a:ext uri="{FF2B5EF4-FFF2-40B4-BE49-F238E27FC236}">
                <a16:creationId xmlns:a16="http://schemas.microsoft.com/office/drawing/2014/main" id="{CFD7D93A-E0DF-B089-B350-9FD81ABBC3E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05" b="10321"/>
          <a:stretch/>
        </p:blipFill>
        <p:spPr>
          <a:xfrm rot="16200000">
            <a:off x="5433765" y="3134762"/>
            <a:ext cx="4019550" cy="873616"/>
          </a:xfrm>
          <a:prstGeom prst="rect">
            <a:avLst/>
          </a:prstGeom>
        </p:spPr>
      </p:pic>
      <p:pic>
        <p:nvPicPr>
          <p:cNvPr id="28" name="Grafik 27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D19B7221-6031-5DDF-E31F-11EEF30F7D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961922" y="3140824"/>
            <a:ext cx="2916358" cy="86149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FD31A3CC-7BFA-6B15-4F9F-A719F957A6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001" y="2088071"/>
            <a:ext cx="745397" cy="74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095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8274B11E-F105-D42D-1E16-7564855DFB10}"/>
              </a:ext>
            </a:extLst>
          </p:cNvPr>
          <p:cNvGrpSpPr/>
          <p:nvPr/>
        </p:nvGrpSpPr>
        <p:grpSpPr>
          <a:xfrm>
            <a:off x="0" y="0"/>
            <a:ext cx="9906000" cy="6858000"/>
            <a:chOff x="228600" y="552447"/>
            <a:chExt cx="14001750" cy="5362578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F8BCADF3-A293-8B78-4444-1A4396BC5A6D}"/>
                </a:ext>
              </a:extLst>
            </p:cNvPr>
            <p:cNvSpPr/>
            <p:nvPr/>
          </p:nvSpPr>
          <p:spPr>
            <a:xfrm>
              <a:off x="228600" y="552450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7A8CDB20-8307-203F-4A36-B1CADAF96F25}"/>
                </a:ext>
              </a:extLst>
            </p:cNvPr>
            <p:cNvSpPr/>
            <p:nvPr/>
          </p:nvSpPr>
          <p:spPr>
            <a:xfrm>
              <a:off x="1628775" y="552449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0FC3F70B-73B5-DBAB-E0C1-90802FB703D6}"/>
                </a:ext>
              </a:extLst>
            </p:cNvPr>
            <p:cNvSpPr/>
            <p:nvPr/>
          </p:nvSpPr>
          <p:spPr>
            <a:xfrm>
              <a:off x="4429125" y="552448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FC8E1F9B-375E-BF95-5150-D7EE50809090}"/>
                </a:ext>
              </a:extLst>
            </p:cNvPr>
            <p:cNvSpPr/>
            <p:nvPr/>
          </p:nvSpPr>
          <p:spPr>
            <a:xfrm>
              <a:off x="3028950" y="552449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4DC59D6C-5186-EAFC-E9E8-36BFEDDD8B3C}"/>
                </a:ext>
              </a:extLst>
            </p:cNvPr>
            <p:cNvSpPr/>
            <p:nvPr/>
          </p:nvSpPr>
          <p:spPr>
            <a:xfrm>
              <a:off x="5829300" y="552447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06E81FFE-3FCC-C1F3-466F-9EB03906D1BF}"/>
                </a:ext>
              </a:extLst>
            </p:cNvPr>
            <p:cNvSpPr/>
            <p:nvPr/>
          </p:nvSpPr>
          <p:spPr>
            <a:xfrm>
              <a:off x="7229475" y="552450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AE5A0FF8-70EB-1207-6C38-592C651D25D7}"/>
                </a:ext>
              </a:extLst>
            </p:cNvPr>
            <p:cNvSpPr/>
            <p:nvPr/>
          </p:nvSpPr>
          <p:spPr>
            <a:xfrm>
              <a:off x="8629650" y="552449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F3B2DBFF-D7CF-0E2A-B664-FE0DC8852995}"/>
                </a:ext>
              </a:extLst>
            </p:cNvPr>
            <p:cNvSpPr/>
            <p:nvPr/>
          </p:nvSpPr>
          <p:spPr>
            <a:xfrm>
              <a:off x="11430000" y="552448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63A6F371-B0ED-9655-2917-27E6369CFE7C}"/>
                </a:ext>
              </a:extLst>
            </p:cNvPr>
            <p:cNvSpPr/>
            <p:nvPr/>
          </p:nvSpPr>
          <p:spPr>
            <a:xfrm>
              <a:off x="10029825" y="552449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C50EA545-BEBB-F63E-3D4C-7AB5DB713522}"/>
                </a:ext>
              </a:extLst>
            </p:cNvPr>
            <p:cNvSpPr/>
            <p:nvPr/>
          </p:nvSpPr>
          <p:spPr>
            <a:xfrm>
              <a:off x="12830175" y="552447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Grafik 13" descr="Ein Bild, das Text enthält.&#10;&#10;Automatisch generierte Beschreibung">
            <a:extLst>
              <a:ext uri="{FF2B5EF4-FFF2-40B4-BE49-F238E27FC236}">
                <a16:creationId xmlns:a16="http://schemas.microsoft.com/office/drawing/2014/main" id="{F4DCCB55-F87F-1C4A-0288-B5404E4614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3" b="13032"/>
          <a:stretch/>
        </p:blipFill>
        <p:spPr>
          <a:xfrm rot="16200000">
            <a:off x="-344488" y="3005133"/>
            <a:ext cx="3657599" cy="847727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9294F97B-1423-EABD-32B4-0F21C4C727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73" b="23952"/>
          <a:stretch/>
        </p:blipFill>
        <p:spPr>
          <a:xfrm rot="16200000">
            <a:off x="581323" y="3044527"/>
            <a:ext cx="3790353" cy="901694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6A96E874-C6EF-5CE5-F743-10DC387BCD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500293" y="3030259"/>
            <a:ext cx="1962149" cy="930228"/>
          </a:xfrm>
          <a:prstGeom prst="rect">
            <a:avLst/>
          </a:prstGeom>
        </p:spPr>
      </p:pic>
      <p:pic>
        <p:nvPicPr>
          <p:cNvPr id="20" name="Grafik 19" descr="Ein Bild, das Text enthält.&#10;&#10;Automatisch generierte Beschreibung">
            <a:extLst>
              <a:ext uri="{FF2B5EF4-FFF2-40B4-BE49-F238E27FC236}">
                <a16:creationId xmlns:a16="http://schemas.microsoft.com/office/drawing/2014/main" id="{DC48C21A-4189-56C0-A0BE-D40F660764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974" y="2936147"/>
            <a:ext cx="967819" cy="1471178"/>
          </a:xfrm>
          <a:prstGeom prst="rect">
            <a:avLst/>
          </a:prstGeom>
        </p:spPr>
      </p:pic>
      <p:pic>
        <p:nvPicPr>
          <p:cNvPr id="22" name="Grafik 21" descr="Ein Bild, das Text enthält.&#10;&#10;Automatisch generierte Beschreibung">
            <a:extLst>
              <a:ext uri="{FF2B5EF4-FFF2-40B4-BE49-F238E27FC236}">
                <a16:creationId xmlns:a16="http://schemas.microsoft.com/office/drawing/2014/main" id="{4FE09493-18A7-33FB-74FC-5F92276031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726454" y="3212230"/>
            <a:ext cx="3443691" cy="830841"/>
          </a:xfrm>
          <a:prstGeom prst="rect">
            <a:avLst/>
          </a:prstGeom>
        </p:spPr>
      </p:pic>
      <p:pic>
        <p:nvPicPr>
          <p:cNvPr id="24" name="Grafik 23" descr="Ein Bild, das Text enthält.&#10;&#10;Automatisch generierte Beschreibung">
            <a:extLst>
              <a:ext uri="{FF2B5EF4-FFF2-40B4-BE49-F238E27FC236}">
                <a16:creationId xmlns:a16="http://schemas.microsoft.com/office/drawing/2014/main" id="{5B2DB920-BFC3-AE4D-94BA-A92FE633C0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91953" y="3179301"/>
            <a:ext cx="1898890" cy="896698"/>
          </a:xfrm>
          <a:prstGeom prst="rect">
            <a:avLst/>
          </a:prstGeom>
        </p:spPr>
      </p:pic>
      <p:pic>
        <p:nvPicPr>
          <p:cNvPr id="26" name="Grafik 25" descr="Ein Bild, das Text enthält.&#10;&#10;Automatisch generierte Beschreibung">
            <a:extLst>
              <a:ext uri="{FF2B5EF4-FFF2-40B4-BE49-F238E27FC236}">
                <a16:creationId xmlns:a16="http://schemas.microsoft.com/office/drawing/2014/main" id="{CFD7D93A-E0DF-B089-B350-9FD81ABBC3E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05" b="10321"/>
          <a:stretch/>
        </p:blipFill>
        <p:spPr>
          <a:xfrm rot="16200000">
            <a:off x="5433765" y="3134762"/>
            <a:ext cx="4019550" cy="873616"/>
          </a:xfrm>
          <a:prstGeom prst="rect">
            <a:avLst/>
          </a:prstGeom>
        </p:spPr>
      </p:pic>
      <p:pic>
        <p:nvPicPr>
          <p:cNvPr id="28" name="Grafik 27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D19B7221-6031-5DDF-E31F-11EEF30F7D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961922" y="3140824"/>
            <a:ext cx="2916358" cy="86149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FD31A3CC-7BFA-6B15-4F9F-A719F957A6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001" y="2088071"/>
            <a:ext cx="745397" cy="74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127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8274B11E-F105-D42D-1E16-7564855DFB10}"/>
              </a:ext>
            </a:extLst>
          </p:cNvPr>
          <p:cNvGrpSpPr/>
          <p:nvPr/>
        </p:nvGrpSpPr>
        <p:grpSpPr>
          <a:xfrm>
            <a:off x="0" y="0"/>
            <a:ext cx="9906000" cy="6858000"/>
            <a:chOff x="228600" y="552447"/>
            <a:chExt cx="14001750" cy="5362578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F8BCADF3-A293-8B78-4444-1A4396BC5A6D}"/>
                </a:ext>
              </a:extLst>
            </p:cNvPr>
            <p:cNvSpPr/>
            <p:nvPr/>
          </p:nvSpPr>
          <p:spPr>
            <a:xfrm>
              <a:off x="228600" y="552450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7A8CDB20-8307-203F-4A36-B1CADAF96F25}"/>
                </a:ext>
              </a:extLst>
            </p:cNvPr>
            <p:cNvSpPr/>
            <p:nvPr/>
          </p:nvSpPr>
          <p:spPr>
            <a:xfrm>
              <a:off x="1628775" y="552449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0FC3F70B-73B5-DBAB-E0C1-90802FB703D6}"/>
                </a:ext>
              </a:extLst>
            </p:cNvPr>
            <p:cNvSpPr/>
            <p:nvPr/>
          </p:nvSpPr>
          <p:spPr>
            <a:xfrm>
              <a:off x="4429125" y="552448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FC8E1F9B-375E-BF95-5150-D7EE50809090}"/>
                </a:ext>
              </a:extLst>
            </p:cNvPr>
            <p:cNvSpPr/>
            <p:nvPr/>
          </p:nvSpPr>
          <p:spPr>
            <a:xfrm>
              <a:off x="3028950" y="552449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4DC59D6C-5186-EAFC-E9E8-36BFEDDD8B3C}"/>
                </a:ext>
              </a:extLst>
            </p:cNvPr>
            <p:cNvSpPr/>
            <p:nvPr/>
          </p:nvSpPr>
          <p:spPr>
            <a:xfrm>
              <a:off x="5829300" y="552447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06E81FFE-3FCC-C1F3-466F-9EB03906D1BF}"/>
                </a:ext>
              </a:extLst>
            </p:cNvPr>
            <p:cNvSpPr/>
            <p:nvPr/>
          </p:nvSpPr>
          <p:spPr>
            <a:xfrm>
              <a:off x="7229475" y="552450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AE5A0FF8-70EB-1207-6C38-592C651D25D7}"/>
                </a:ext>
              </a:extLst>
            </p:cNvPr>
            <p:cNvSpPr/>
            <p:nvPr/>
          </p:nvSpPr>
          <p:spPr>
            <a:xfrm>
              <a:off x="8629650" y="552449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F3B2DBFF-D7CF-0E2A-B664-FE0DC8852995}"/>
                </a:ext>
              </a:extLst>
            </p:cNvPr>
            <p:cNvSpPr/>
            <p:nvPr/>
          </p:nvSpPr>
          <p:spPr>
            <a:xfrm>
              <a:off x="11430000" y="552448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63A6F371-B0ED-9655-2917-27E6369CFE7C}"/>
                </a:ext>
              </a:extLst>
            </p:cNvPr>
            <p:cNvSpPr/>
            <p:nvPr/>
          </p:nvSpPr>
          <p:spPr>
            <a:xfrm>
              <a:off x="10029825" y="552449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C50EA545-BEBB-F63E-3D4C-7AB5DB713522}"/>
                </a:ext>
              </a:extLst>
            </p:cNvPr>
            <p:cNvSpPr/>
            <p:nvPr/>
          </p:nvSpPr>
          <p:spPr>
            <a:xfrm>
              <a:off x="12830175" y="552447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Grafik 13" descr="Ein Bild, das Text enthält.&#10;&#10;Automatisch generierte Beschreibung">
            <a:extLst>
              <a:ext uri="{FF2B5EF4-FFF2-40B4-BE49-F238E27FC236}">
                <a16:creationId xmlns:a16="http://schemas.microsoft.com/office/drawing/2014/main" id="{F4DCCB55-F87F-1C4A-0288-B5404E4614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3" b="13032"/>
          <a:stretch/>
        </p:blipFill>
        <p:spPr>
          <a:xfrm rot="16200000">
            <a:off x="-344488" y="3005133"/>
            <a:ext cx="3657599" cy="847727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9294F97B-1423-EABD-32B4-0F21C4C727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73" b="23952"/>
          <a:stretch/>
        </p:blipFill>
        <p:spPr>
          <a:xfrm rot="16200000">
            <a:off x="581323" y="3044527"/>
            <a:ext cx="3790353" cy="901694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6A96E874-C6EF-5CE5-F743-10DC387BCD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500293" y="3030259"/>
            <a:ext cx="1962149" cy="930228"/>
          </a:xfrm>
          <a:prstGeom prst="rect">
            <a:avLst/>
          </a:prstGeom>
        </p:spPr>
      </p:pic>
      <p:pic>
        <p:nvPicPr>
          <p:cNvPr id="20" name="Grafik 19" descr="Ein Bild, das Text enthält.&#10;&#10;Automatisch generierte Beschreibung">
            <a:extLst>
              <a:ext uri="{FF2B5EF4-FFF2-40B4-BE49-F238E27FC236}">
                <a16:creationId xmlns:a16="http://schemas.microsoft.com/office/drawing/2014/main" id="{DC48C21A-4189-56C0-A0BE-D40F660764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974" y="2936147"/>
            <a:ext cx="967819" cy="1471178"/>
          </a:xfrm>
          <a:prstGeom prst="rect">
            <a:avLst/>
          </a:prstGeom>
        </p:spPr>
      </p:pic>
      <p:pic>
        <p:nvPicPr>
          <p:cNvPr id="22" name="Grafik 21" descr="Ein Bild, das Text enthält.&#10;&#10;Automatisch generierte Beschreibung">
            <a:extLst>
              <a:ext uri="{FF2B5EF4-FFF2-40B4-BE49-F238E27FC236}">
                <a16:creationId xmlns:a16="http://schemas.microsoft.com/office/drawing/2014/main" id="{4FE09493-18A7-33FB-74FC-5F92276031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726454" y="3212230"/>
            <a:ext cx="3443691" cy="830841"/>
          </a:xfrm>
          <a:prstGeom prst="rect">
            <a:avLst/>
          </a:prstGeom>
        </p:spPr>
      </p:pic>
      <p:pic>
        <p:nvPicPr>
          <p:cNvPr id="24" name="Grafik 23" descr="Ein Bild, das Text enthält.&#10;&#10;Automatisch generierte Beschreibung">
            <a:extLst>
              <a:ext uri="{FF2B5EF4-FFF2-40B4-BE49-F238E27FC236}">
                <a16:creationId xmlns:a16="http://schemas.microsoft.com/office/drawing/2014/main" id="{5B2DB920-BFC3-AE4D-94BA-A92FE633C0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91953" y="3179301"/>
            <a:ext cx="1898890" cy="896698"/>
          </a:xfrm>
          <a:prstGeom prst="rect">
            <a:avLst/>
          </a:prstGeom>
        </p:spPr>
      </p:pic>
      <p:pic>
        <p:nvPicPr>
          <p:cNvPr id="26" name="Grafik 25" descr="Ein Bild, das Text enthält.&#10;&#10;Automatisch generierte Beschreibung">
            <a:extLst>
              <a:ext uri="{FF2B5EF4-FFF2-40B4-BE49-F238E27FC236}">
                <a16:creationId xmlns:a16="http://schemas.microsoft.com/office/drawing/2014/main" id="{CFD7D93A-E0DF-B089-B350-9FD81ABBC3E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05" b="10321"/>
          <a:stretch/>
        </p:blipFill>
        <p:spPr>
          <a:xfrm rot="16200000">
            <a:off x="5433765" y="3134762"/>
            <a:ext cx="4019550" cy="873616"/>
          </a:xfrm>
          <a:prstGeom prst="rect">
            <a:avLst/>
          </a:prstGeom>
        </p:spPr>
      </p:pic>
      <p:pic>
        <p:nvPicPr>
          <p:cNvPr id="28" name="Grafik 27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D19B7221-6031-5DDF-E31F-11EEF30F7D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961922" y="3140824"/>
            <a:ext cx="2916358" cy="86149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FD31A3CC-7BFA-6B15-4F9F-A719F957A6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001" y="2088071"/>
            <a:ext cx="745397" cy="74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9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AF8EB73-1A83-6ACA-58E3-3CBE12DED657}"/>
              </a:ext>
            </a:extLst>
          </p:cNvPr>
          <p:cNvGrpSpPr/>
          <p:nvPr/>
        </p:nvGrpSpPr>
        <p:grpSpPr>
          <a:xfrm>
            <a:off x="0" y="0"/>
            <a:ext cx="9906000" cy="6858000"/>
            <a:chOff x="0" y="0"/>
            <a:chExt cx="9906000" cy="6858000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1759E243-7DA1-8B1D-1622-712537D2DEA7}"/>
                </a:ext>
              </a:extLst>
            </p:cNvPr>
            <p:cNvSpPr/>
            <p:nvPr/>
          </p:nvSpPr>
          <p:spPr>
            <a:xfrm>
              <a:off x="0" y="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06A885F0-0746-35D0-FC3E-DF02718BDA06}"/>
                </a:ext>
              </a:extLst>
            </p:cNvPr>
            <p:cNvSpPr/>
            <p:nvPr/>
          </p:nvSpPr>
          <p:spPr>
            <a:xfrm>
              <a:off x="0" y="342900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C01B18E7-2D9F-2070-BC26-C9957C83AAFC}"/>
                </a:ext>
              </a:extLst>
            </p:cNvPr>
            <p:cNvSpPr/>
            <p:nvPr/>
          </p:nvSpPr>
          <p:spPr>
            <a:xfrm>
              <a:off x="4953000" y="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94157C0-9368-577E-7036-89378DEE9FF8}"/>
                </a:ext>
              </a:extLst>
            </p:cNvPr>
            <p:cNvSpPr/>
            <p:nvPr/>
          </p:nvSpPr>
          <p:spPr>
            <a:xfrm>
              <a:off x="4953000" y="342900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40306371-0E67-C267-B272-76D772514BCB}"/>
              </a:ext>
            </a:extLst>
          </p:cNvPr>
          <p:cNvGrpSpPr/>
          <p:nvPr/>
        </p:nvGrpSpPr>
        <p:grpSpPr>
          <a:xfrm>
            <a:off x="0" y="0"/>
            <a:ext cx="9906000" cy="6858000"/>
            <a:chOff x="0" y="0"/>
            <a:chExt cx="9906000" cy="6858000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454BE671-BCCA-C5F2-A46F-2BCE0B5E9981}"/>
                </a:ext>
              </a:extLst>
            </p:cNvPr>
            <p:cNvGrpSpPr/>
            <p:nvPr/>
          </p:nvGrpSpPr>
          <p:grpSpPr>
            <a:xfrm>
              <a:off x="0" y="0"/>
              <a:ext cx="4953000" cy="3429000"/>
              <a:chOff x="83890" y="109057"/>
              <a:chExt cx="4345498" cy="2927758"/>
            </a:xfrm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FD93AA47-004F-8654-C043-28B742845EDB}"/>
                  </a:ext>
                </a:extLst>
              </p:cNvPr>
              <p:cNvSpPr/>
              <p:nvPr/>
            </p:nvSpPr>
            <p:spPr>
              <a:xfrm>
                <a:off x="83890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842BF001-2467-3D7D-BE3F-F1C066A65D46}"/>
                  </a:ext>
                </a:extLst>
              </p:cNvPr>
              <p:cNvSpPr/>
              <p:nvPr/>
            </p:nvSpPr>
            <p:spPr>
              <a:xfrm>
                <a:off x="2256639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7AEF0EEC-AFAB-7B9E-5629-56690A145908}"/>
                </a:ext>
              </a:extLst>
            </p:cNvPr>
            <p:cNvGrpSpPr/>
            <p:nvPr/>
          </p:nvGrpSpPr>
          <p:grpSpPr>
            <a:xfrm>
              <a:off x="0" y="3429000"/>
              <a:ext cx="4953000" cy="3429000"/>
              <a:chOff x="83890" y="109057"/>
              <a:chExt cx="4345498" cy="2927758"/>
            </a:xfrm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558759B7-3DC8-1B77-417A-52C57BD015BB}"/>
                  </a:ext>
                </a:extLst>
              </p:cNvPr>
              <p:cNvSpPr/>
              <p:nvPr/>
            </p:nvSpPr>
            <p:spPr>
              <a:xfrm>
                <a:off x="83890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B353DCAF-CCA7-A3A7-38AF-A9D7C26EE689}"/>
                  </a:ext>
                </a:extLst>
              </p:cNvPr>
              <p:cNvSpPr/>
              <p:nvPr/>
            </p:nvSpPr>
            <p:spPr>
              <a:xfrm>
                <a:off x="2256639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147C91B2-D856-ACB2-581E-9AA54E07282E}"/>
                </a:ext>
              </a:extLst>
            </p:cNvPr>
            <p:cNvGrpSpPr/>
            <p:nvPr/>
          </p:nvGrpSpPr>
          <p:grpSpPr>
            <a:xfrm>
              <a:off x="4953000" y="0"/>
              <a:ext cx="4953000" cy="3429000"/>
              <a:chOff x="83890" y="109057"/>
              <a:chExt cx="4345498" cy="2927758"/>
            </a:xfrm>
          </p:grpSpPr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89B04610-6205-5FEC-1028-08B51D099C83}"/>
                  </a:ext>
                </a:extLst>
              </p:cNvPr>
              <p:cNvSpPr/>
              <p:nvPr/>
            </p:nvSpPr>
            <p:spPr>
              <a:xfrm>
                <a:off x="83890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181D6087-3C3F-41AD-9D0C-9F39A70FA5CA}"/>
                  </a:ext>
                </a:extLst>
              </p:cNvPr>
              <p:cNvSpPr/>
              <p:nvPr/>
            </p:nvSpPr>
            <p:spPr>
              <a:xfrm>
                <a:off x="2256639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BA1102F6-D089-7565-F48F-CE61DD460901}"/>
                </a:ext>
              </a:extLst>
            </p:cNvPr>
            <p:cNvGrpSpPr/>
            <p:nvPr/>
          </p:nvGrpSpPr>
          <p:grpSpPr>
            <a:xfrm>
              <a:off x="4953000" y="3429000"/>
              <a:ext cx="4953000" cy="3429000"/>
              <a:chOff x="83890" y="109057"/>
              <a:chExt cx="4345498" cy="2927758"/>
            </a:xfrm>
          </p:grpSpPr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2337930C-C6E9-0616-9051-A1603996E066}"/>
                  </a:ext>
                </a:extLst>
              </p:cNvPr>
              <p:cNvSpPr/>
              <p:nvPr/>
            </p:nvSpPr>
            <p:spPr>
              <a:xfrm>
                <a:off x="83890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92AD8595-78E8-3225-43C3-49B1DA0009DC}"/>
                  </a:ext>
                </a:extLst>
              </p:cNvPr>
              <p:cNvSpPr/>
              <p:nvPr/>
            </p:nvSpPr>
            <p:spPr>
              <a:xfrm>
                <a:off x="2256639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3" name="Grafik 22" descr="Ein Bild, das Text enthält.&#10;&#10;Automatisch generierte Beschreibung">
            <a:extLst>
              <a:ext uri="{FF2B5EF4-FFF2-40B4-BE49-F238E27FC236}">
                <a16:creationId xmlns:a16="http://schemas.microsoft.com/office/drawing/2014/main" id="{331BF243-ADB6-7945-D7D5-358F85B48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747" y="128368"/>
            <a:ext cx="2100417" cy="3192833"/>
          </a:xfrm>
          <a:prstGeom prst="rect">
            <a:avLst/>
          </a:prstGeom>
        </p:spPr>
      </p:pic>
      <p:pic>
        <p:nvPicPr>
          <p:cNvPr id="24" name="Grafik 23" descr="Ein Bild, das Text enthält.&#10;&#10;Automatisch generierte Beschreibung">
            <a:extLst>
              <a:ext uri="{FF2B5EF4-FFF2-40B4-BE49-F238E27FC236}">
                <a16:creationId xmlns:a16="http://schemas.microsoft.com/office/drawing/2014/main" id="{0055AB54-FF80-03B0-0000-857109FB1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964" y="128368"/>
            <a:ext cx="2100417" cy="3192833"/>
          </a:xfrm>
          <a:prstGeom prst="rect">
            <a:avLst/>
          </a:prstGeom>
        </p:spPr>
      </p:pic>
      <p:pic>
        <p:nvPicPr>
          <p:cNvPr id="27" name="Grafik 26" descr="Ein Bild, das Text enthält.&#10;&#10;Automatisch generierte Beschreibung">
            <a:extLst>
              <a:ext uri="{FF2B5EF4-FFF2-40B4-BE49-F238E27FC236}">
                <a16:creationId xmlns:a16="http://schemas.microsoft.com/office/drawing/2014/main" id="{97687640-C8D6-9E95-8BA7-79C30FCF5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15" y="3572746"/>
            <a:ext cx="2100417" cy="3192833"/>
          </a:xfrm>
          <a:prstGeom prst="rect">
            <a:avLst/>
          </a:prstGeom>
        </p:spPr>
      </p:pic>
      <p:pic>
        <p:nvPicPr>
          <p:cNvPr id="28" name="Grafik 27" descr="Ein Bild, das Text enthält.&#10;&#10;Automatisch generierte Beschreibung">
            <a:extLst>
              <a:ext uri="{FF2B5EF4-FFF2-40B4-BE49-F238E27FC236}">
                <a16:creationId xmlns:a16="http://schemas.microsoft.com/office/drawing/2014/main" id="{34D1CFA8-9824-65E2-F75E-69ADFDDA5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449" y="3572746"/>
            <a:ext cx="2100417" cy="3192833"/>
          </a:xfrm>
          <a:prstGeom prst="rect">
            <a:avLst/>
          </a:prstGeom>
        </p:spPr>
      </p:pic>
      <p:pic>
        <p:nvPicPr>
          <p:cNvPr id="29" name="Grafik 28" descr="Ein Bild, das Text enthält.&#10;&#10;Automatisch generierte Beschreibung">
            <a:extLst>
              <a:ext uri="{FF2B5EF4-FFF2-40B4-BE49-F238E27FC236}">
                <a16:creationId xmlns:a16="http://schemas.microsoft.com/office/drawing/2014/main" id="{666D0824-23B6-F652-5F67-D8CC2CFB3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268" y="3572746"/>
            <a:ext cx="2100417" cy="3192833"/>
          </a:xfrm>
          <a:prstGeom prst="rect">
            <a:avLst/>
          </a:prstGeom>
        </p:spPr>
      </p:pic>
      <p:pic>
        <p:nvPicPr>
          <p:cNvPr id="30" name="Grafik 29" descr="Ein Bild, das Text enthält.&#10;&#10;Automatisch generierte Beschreibung">
            <a:extLst>
              <a:ext uri="{FF2B5EF4-FFF2-40B4-BE49-F238E27FC236}">
                <a16:creationId xmlns:a16="http://schemas.microsoft.com/office/drawing/2014/main" id="{4D220736-91FB-1C79-B5F2-B2EBF6578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902" y="3572746"/>
            <a:ext cx="2100417" cy="3192833"/>
          </a:xfrm>
          <a:prstGeom prst="rect">
            <a:avLst/>
          </a:prstGeom>
        </p:spPr>
      </p:pic>
      <p:pic>
        <p:nvPicPr>
          <p:cNvPr id="31" name="Grafik 30" descr="Ein Bild, das Text enthält.&#10;&#10;Automatisch generierte Beschreibung">
            <a:extLst>
              <a:ext uri="{FF2B5EF4-FFF2-40B4-BE49-F238E27FC236}">
                <a16:creationId xmlns:a16="http://schemas.microsoft.com/office/drawing/2014/main" id="{47641E41-28A3-13F7-7890-B3CC1245E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30" y="78333"/>
            <a:ext cx="2100417" cy="3192833"/>
          </a:xfrm>
          <a:prstGeom prst="rect">
            <a:avLst/>
          </a:prstGeom>
        </p:spPr>
      </p:pic>
      <p:pic>
        <p:nvPicPr>
          <p:cNvPr id="32" name="Grafik 31" descr="Ein Bild, das Text enthält.&#10;&#10;Automatisch generierte Beschreibung">
            <a:extLst>
              <a:ext uri="{FF2B5EF4-FFF2-40B4-BE49-F238E27FC236}">
                <a16:creationId xmlns:a16="http://schemas.microsoft.com/office/drawing/2014/main" id="{C9C62D77-6006-BF10-1E90-2DA187498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464" y="78333"/>
            <a:ext cx="2100417" cy="319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149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afik 30">
            <a:extLst>
              <a:ext uri="{FF2B5EF4-FFF2-40B4-BE49-F238E27FC236}">
                <a16:creationId xmlns:a16="http://schemas.microsoft.com/office/drawing/2014/main" id="{47641E41-28A3-13F7-7890-B3CC1245E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830" y="187857"/>
            <a:ext cx="2177775" cy="3083309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AA6ADA41-4D04-848D-2BF5-516021608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47780" y="187856"/>
            <a:ext cx="2177775" cy="3083309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1BD75F74-AC39-AAFA-176B-899CF7920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830" y="3586836"/>
            <a:ext cx="2177775" cy="3083309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B60111A7-6423-8B55-EAD6-F906FC2B7D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47780" y="3586835"/>
            <a:ext cx="2177775" cy="3083309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5D8AE04F-03DC-9B14-B16A-6540F90FF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0445" y="187857"/>
            <a:ext cx="2177775" cy="3083309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7F291D10-B44F-718A-64B3-A46A72B15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92395" y="187856"/>
            <a:ext cx="2177775" cy="3083309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4D8DD835-C2C0-52C1-262C-807DA6D6E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0445" y="3586836"/>
            <a:ext cx="2177775" cy="3083309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2D10A9F5-F6BF-DD95-C2CE-E07350774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92395" y="3586835"/>
            <a:ext cx="2177775" cy="308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556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A44AF0B9-F17F-2124-277B-BC859DED70AB}"/>
              </a:ext>
            </a:extLst>
          </p:cNvPr>
          <p:cNvGrpSpPr/>
          <p:nvPr/>
        </p:nvGrpSpPr>
        <p:grpSpPr>
          <a:xfrm>
            <a:off x="0" y="0"/>
            <a:ext cx="9906000" cy="6858000"/>
            <a:chOff x="0" y="0"/>
            <a:chExt cx="9906000" cy="6858000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55A57AF7-401C-52D1-2F54-D95F69259CF2}"/>
                </a:ext>
              </a:extLst>
            </p:cNvPr>
            <p:cNvGrpSpPr/>
            <p:nvPr/>
          </p:nvGrpSpPr>
          <p:grpSpPr>
            <a:xfrm>
              <a:off x="0" y="0"/>
              <a:ext cx="4953000" cy="3429000"/>
              <a:chOff x="83890" y="109057"/>
              <a:chExt cx="4345498" cy="2927758"/>
            </a:xfrm>
          </p:grpSpPr>
          <p:sp>
            <p:nvSpPr>
              <p:cNvPr id="2" name="Rechteck 1">
                <a:extLst>
                  <a:ext uri="{FF2B5EF4-FFF2-40B4-BE49-F238E27FC236}">
                    <a16:creationId xmlns:a16="http://schemas.microsoft.com/office/drawing/2014/main" id="{DC128D7F-358D-F983-AAB4-60C778A0F7EB}"/>
                  </a:ext>
                </a:extLst>
              </p:cNvPr>
              <p:cNvSpPr/>
              <p:nvPr/>
            </p:nvSpPr>
            <p:spPr>
              <a:xfrm>
                <a:off x="83890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A909339B-40D8-2D48-86CC-56D78BB94794}"/>
                  </a:ext>
                </a:extLst>
              </p:cNvPr>
              <p:cNvSpPr/>
              <p:nvPr/>
            </p:nvSpPr>
            <p:spPr>
              <a:xfrm>
                <a:off x="2256639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633EEDE7-C98B-7B7D-0E66-09384443D384}"/>
                </a:ext>
              </a:extLst>
            </p:cNvPr>
            <p:cNvGrpSpPr/>
            <p:nvPr/>
          </p:nvGrpSpPr>
          <p:grpSpPr>
            <a:xfrm>
              <a:off x="0" y="3429000"/>
              <a:ext cx="4953000" cy="3429000"/>
              <a:chOff x="83890" y="109057"/>
              <a:chExt cx="4345498" cy="2927758"/>
            </a:xfrm>
          </p:grpSpPr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478CF84B-35A0-15FB-8173-3D816C8CCC1B}"/>
                  </a:ext>
                </a:extLst>
              </p:cNvPr>
              <p:cNvSpPr/>
              <p:nvPr/>
            </p:nvSpPr>
            <p:spPr>
              <a:xfrm>
                <a:off x="83890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CBC17002-67C5-13CC-9C99-DB44CBD98604}"/>
                  </a:ext>
                </a:extLst>
              </p:cNvPr>
              <p:cNvSpPr/>
              <p:nvPr/>
            </p:nvSpPr>
            <p:spPr>
              <a:xfrm>
                <a:off x="2256639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D014AA50-468F-5450-63C1-A3EE5E7A64AD}"/>
                </a:ext>
              </a:extLst>
            </p:cNvPr>
            <p:cNvGrpSpPr/>
            <p:nvPr/>
          </p:nvGrpSpPr>
          <p:grpSpPr>
            <a:xfrm>
              <a:off x="4953000" y="0"/>
              <a:ext cx="4953000" cy="3429000"/>
              <a:chOff x="83890" y="109057"/>
              <a:chExt cx="4345498" cy="2927758"/>
            </a:xfrm>
          </p:grpSpPr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388894EC-A87D-713D-1D26-E4C445DC19A5}"/>
                  </a:ext>
                </a:extLst>
              </p:cNvPr>
              <p:cNvSpPr/>
              <p:nvPr/>
            </p:nvSpPr>
            <p:spPr>
              <a:xfrm>
                <a:off x="83890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DB596338-AB6A-6DF3-A98A-8EE76DA6460F}"/>
                  </a:ext>
                </a:extLst>
              </p:cNvPr>
              <p:cNvSpPr/>
              <p:nvPr/>
            </p:nvSpPr>
            <p:spPr>
              <a:xfrm>
                <a:off x="2256639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707831BB-CA55-2D92-5515-E054911A5120}"/>
                </a:ext>
              </a:extLst>
            </p:cNvPr>
            <p:cNvGrpSpPr/>
            <p:nvPr/>
          </p:nvGrpSpPr>
          <p:grpSpPr>
            <a:xfrm>
              <a:off x="4953000" y="3429000"/>
              <a:ext cx="4953000" cy="3429000"/>
              <a:chOff x="83890" y="109057"/>
              <a:chExt cx="4345498" cy="2927758"/>
            </a:xfrm>
          </p:grpSpPr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4ACA6305-3BDF-6658-CA0C-A1070446B571}"/>
                  </a:ext>
                </a:extLst>
              </p:cNvPr>
              <p:cNvSpPr/>
              <p:nvPr/>
            </p:nvSpPr>
            <p:spPr>
              <a:xfrm>
                <a:off x="83890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68829330-6A45-36E5-5807-0E8E04527E13}"/>
                  </a:ext>
                </a:extLst>
              </p:cNvPr>
              <p:cNvSpPr/>
              <p:nvPr/>
            </p:nvSpPr>
            <p:spPr>
              <a:xfrm>
                <a:off x="2256639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0" name="Grafik 19">
            <a:extLst>
              <a:ext uri="{FF2B5EF4-FFF2-40B4-BE49-F238E27FC236}">
                <a16:creationId xmlns:a16="http://schemas.microsoft.com/office/drawing/2014/main" id="{498A3A30-F82B-8172-117C-048561632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114" y="3704439"/>
            <a:ext cx="2058118" cy="2932002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0CDC81FE-0CDF-79E0-94AE-1EF950AFEF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112635" y="607908"/>
            <a:ext cx="3197410" cy="222918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2DDB8F88-7814-93A5-8F56-3E254E34CB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68452" y="601401"/>
            <a:ext cx="3213405" cy="2226199"/>
          </a:xfrm>
          <a:prstGeom prst="rect">
            <a:avLst/>
          </a:prstGeom>
        </p:spPr>
      </p:pic>
      <p:pic>
        <p:nvPicPr>
          <p:cNvPr id="30" name="Grafik 29" descr="Ein Bild, das Text enthält.&#10;&#10;Automatisch generierte Beschreibung">
            <a:extLst>
              <a:ext uri="{FF2B5EF4-FFF2-40B4-BE49-F238E27FC236}">
                <a16:creationId xmlns:a16="http://schemas.microsoft.com/office/drawing/2014/main" id="{DA3B1214-18CA-A334-9F21-587F76E1A7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747" y="128368"/>
            <a:ext cx="2100417" cy="3192833"/>
          </a:xfrm>
          <a:prstGeom prst="rect">
            <a:avLst/>
          </a:prstGeom>
        </p:spPr>
      </p:pic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3E969E70-58FD-E90A-0DD8-BB00090C0D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964" y="128368"/>
            <a:ext cx="2100417" cy="319283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C4E4DD88-BFD0-250C-F42B-11D32A790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614" y="3704439"/>
            <a:ext cx="2058118" cy="2932002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0797A1DD-7634-A3AD-3392-0062F5F8C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825" y="3677499"/>
            <a:ext cx="2058118" cy="2932002"/>
          </a:xfrm>
          <a:prstGeom prst="rect">
            <a:avLst/>
          </a:prstGeom>
        </p:spPr>
      </p:pic>
      <p:pic>
        <p:nvPicPr>
          <p:cNvPr id="21" name="Grafik 20" descr="Ein Bild, das Text enthält.&#10;&#10;Automatisch generierte Beschreibung">
            <a:extLst>
              <a:ext uri="{FF2B5EF4-FFF2-40B4-BE49-F238E27FC236}">
                <a16:creationId xmlns:a16="http://schemas.microsoft.com/office/drawing/2014/main" id="{B49098C0-179F-EFE3-6C48-F67BAD127E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15" y="3572746"/>
            <a:ext cx="2100417" cy="319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148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A44AF0B9-F17F-2124-277B-BC859DED70AB}"/>
              </a:ext>
            </a:extLst>
          </p:cNvPr>
          <p:cNvGrpSpPr/>
          <p:nvPr/>
        </p:nvGrpSpPr>
        <p:grpSpPr>
          <a:xfrm>
            <a:off x="0" y="0"/>
            <a:ext cx="9906000" cy="6858000"/>
            <a:chOff x="0" y="0"/>
            <a:chExt cx="9906000" cy="6858000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55A57AF7-401C-52D1-2F54-D95F69259CF2}"/>
                </a:ext>
              </a:extLst>
            </p:cNvPr>
            <p:cNvGrpSpPr/>
            <p:nvPr/>
          </p:nvGrpSpPr>
          <p:grpSpPr>
            <a:xfrm>
              <a:off x="0" y="0"/>
              <a:ext cx="4953000" cy="3429000"/>
              <a:chOff x="83890" y="109057"/>
              <a:chExt cx="4345498" cy="2927758"/>
            </a:xfrm>
          </p:grpSpPr>
          <p:sp>
            <p:nvSpPr>
              <p:cNvPr id="2" name="Rechteck 1">
                <a:extLst>
                  <a:ext uri="{FF2B5EF4-FFF2-40B4-BE49-F238E27FC236}">
                    <a16:creationId xmlns:a16="http://schemas.microsoft.com/office/drawing/2014/main" id="{DC128D7F-358D-F983-AAB4-60C778A0F7EB}"/>
                  </a:ext>
                </a:extLst>
              </p:cNvPr>
              <p:cNvSpPr/>
              <p:nvPr/>
            </p:nvSpPr>
            <p:spPr>
              <a:xfrm>
                <a:off x="83890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A909339B-40D8-2D48-86CC-56D78BB94794}"/>
                  </a:ext>
                </a:extLst>
              </p:cNvPr>
              <p:cNvSpPr/>
              <p:nvPr/>
            </p:nvSpPr>
            <p:spPr>
              <a:xfrm>
                <a:off x="2256639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633EEDE7-C98B-7B7D-0E66-09384443D384}"/>
                </a:ext>
              </a:extLst>
            </p:cNvPr>
            <p:cNvGrpSpPr/>
            <p:nvPr/>
          </p:nvGrpSpPr>
          <p:grpSpPr>
            <a:xfrm>
              <a:off x="0" y="3429000"/>
              <a:ext cx="4953000" cy="3429000"/>
              <a:chOff x="83890" y="109057"/>
              <a:chExt cx="4345498" cy="2927758"/>
            </a:xfrm>
          </p:grpSpPr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478CF84B-35A0-15FB-8173-3D816C8CCC1B}"/>
                  </a:ext>
                </a:extLst>
              </p:cNvPr>
              <p:cNvSpPr/>
              <p:nvPr/>
            </p:nvSpPr>
            <p:spPr>
              <a:xfrm>
                <a:off x="83890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CBC17002-67C5-13CC-9C99-DB44CBD98604}"/>
                  </a:ext>
                </a:extLst>
              </p:cNvPr>
              <p:cNvSpPr/>
              <p:nvPr/>
            </p:nvSpPr>
            <p:spPr>
              <a:xfrm>
                <a:off x="2256639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D014AA50-468F-5450-63C1-A3EE5E7A64AD}"/>
                </a:ext>
              </a:extLst>
            </p:cNvPr>
            <p:cNvGrpSpPr/>
            <p:nvPr/>
          </p:nvGrpSpPr>
          <p:grpSpPr>
            <a:xfrm>
              <a:off x="4953000" y="0"/>
              <a:ext cx="4953000" cy="3429000"/>
              <a:chOff x="83890" y="109057"/>
              <a:chExt cx="4345498" cy="2927758"/>
            </a:xfrm>
          </p:grpSpPr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388894EC-A87D-713D-1D26-E4C445DC19A5}"/>
                  </a:ext>
                </a:extLst>
              </p:cNvPr>
              <p:cNvSpPr/>
              <p:nvPr/>
            </p:nvSpPr>
            <p:spPr>
              <a:xfrm>
                <a:off x="83890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DB596338-AB6A-6DF3-A98A-8EE76DA6460F}"/>
                  </a:ext>
                </a:extLst>
              </p:cNvPr>
              <p:cNvSpPr/>
              <p:nvPr/>
            </p:nvSpPr>
            <p:spPr>
              <a:xfrm>
                <a:off x="2256639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707831BB-CA55-2D92-5515-E054911A5120}"/>
                </a:ext>
              </a:extLst>
            </p:cNvPr>
            <p:cNvGrpSpPr/>
            <p:nvPr/>
          </p:nvGrpSpPr>
          <p:grpSpPr>
            <a:xfrm>
              <a:off x="4953000" y="3429000"/>
              <a:ext cx="4953000" cy="3429000"/>
              <a:chOff x="83890" y="109057"/>
              <a:chExt cx="4345498" cy="2927758"/>
            </a:xfrm>
          </p:grpSpPr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4ACA6305-3BDF-6658-CA0C-A1070446B571}"/>
                  </a:ext>
                </a:extLst>
              </p:cNvPr>
              <p:cNvSpPr/>
              <p:nvPr/>
            </p:nvSpPr>
            <p:spPr>
              <a:xfrm>
                <a:off x="83890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68829330-6A45-36E5-5807-0E8E04527E13}"/>
                  </a:ext>
                </a:extLst>
              </p:cNvPr>
              <p:cNvSpPr/>
              <p:nvPr/>
            </p:nvSpPr>
            <p:spPr>
              <a:xfrm>
                <a:off x="2256639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6" name="Grafik 15" descr="Ein Bild, das Text enthält.&#10;&#10;Automatisch generierte Beschreibung">
            <a:extLst>
              <a:ext uri="{FF2B5EF4-FFF2-40B4-BE49-F238E27FC236}">
                <a16:creationId xmlns:a16="http://schemas.microsoft.com/office/drawing/2014/main" id="{264D35AF-2D10-EC99-6EEC-426A84F74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49" y="3730776"/>
            <a:ext cx="2127964" cy="2881618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9F1260FC-BFC1-9327-1BB7-BAA7CC89E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949" y="3730776"/>
            <a:ext cx="2134783" cy="3020491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498A3A30-F82B-8172-117C-048561632F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114" y="3704439"/>
            <a:ext cx="2058118" cy="2932002"/>
          </a:xfrm>
          <a:prstGeom prst="rect">
            <a:avLst/>
          </a:prstGeom>
        </p:spPr>
      </p:pic>
      <p:pic>
        <p:nvPicPr>
          <p:cNvPr id="22" name="Grafik 21" descr="Ein Bild, das Whiteboard enthält.&#10;&#10;Automatisch generierte Beschreibung">
            <a:extLst>
              <a:ext uri="{FF2B5EF4-FFF2-40B4-BE49-F238E27FC236}">
                <a16:creationId xmlns:a16="http://schemas.microsoft.com/office/drawing/2014/main" id="{01E9A52A-D4FD-E3C4-54F7-5A0E7D08EE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228689" y="4156183"/>
            <a:ext cx="2878122" cy="1974634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0CDC81FE-0CDF-79E0-94AE-1EF950AFEF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112635" y="607908"/>
            <a:ext cx="3197410" cy="222918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2DDB8F88-7814-93A5-8F56-3E254E34CB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68452" y="601401"/>
            <a:ext cx="3213405" cy="2226199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A08FB955-3EDC-6336-21C6-429B41BFFB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581753" y="615290"/>
            <a:ext cx="3197409" cy="2214413"/>
          </a:xfrm>
          <a:prstGeom prst="rect">
            <a:avLst/>
          </a:prstGeom>
        </p:spPr>
      </p:pic>
      <p:pic>
        <p:nvPicPr>
          <p:cNvPr id="30" name="Grafik 29" descr="Ein Bild, das Text enthält.&#10;&#10;Automatisch generierte Beschreibung">
            <a:extLst>
              <a:ext uri="{FF2B5EF4-FFF2-40B4-BE49-F238E27FC236}">
                <a16:creationId xmlns:a16="http://schemas.microsoft.com/office/drawing/2014/main" id="{DA3B1214-18CA-A334-9F21-587F76E1A7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747" y="128368"/>
            <a:ext cx="2100417" cy="319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83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A4-Papier (210 x 297 mm)</PresentationFormat>
  <Paragraphs>0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Bai, Zehui</dc:creator>
  <cp:lastModifiedBy>Bai, Zehui</cp:lastModifiedBy>
  <cp:revision>133</cp:revision>
  <cp:lastPrinted>2023-02-15T06:58:48Z</cp:lastPrinted>
  <dcterms:created xsi:type="dcterms:W3CDTF">2022-11-07T20:45:57Z</dcterms:created>
  <dcterms:modified xsi:type="dcterms:W3CDTF">2023-02-15T06:58:49Z</dcterms:modified>
</cp:coreProperties>
</file>